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97" r:id="rId2"/>
    <p:sldId id="271" r:id="rId3"/>
    <p:sldId id="282" r:id="rId4"/>
    <p:sldId id="304" r:id="rId5"/>
    <p:sldId id="283" r:id="rId6"/>
    <p:sldId id="290" r:id="rId7"/>
    <p:sldId id="287" r:id="rId8"/>
    <p:sldId id="291" r:id="rId9"/>
    <p:sldId id="289" r:id="rId10"/>
    <p:sldId id="301" r:id="rId11"/>
    <p:sldId id="302" r:id="rId12"/>
    <p:sldId id="299" r:id="rId13"/>
    <p:sldId id="305" r:id="rId14"/>
    <p:sldId id="303" r:id="rId15"/>
    <p:sldId id="306" r:id="rId16"/>
    <p:sldId id="307" r:id="rId17"/>
    <p:sldId id="308" r:id="rId18"/>
    <p:sldId id="309" r:id="rId19"/>
    <p:sldId id="310" r:id="rId20"/>
    <p:sldId id="300" r:id="rId21"/>
    <p:sldId id="29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750" autoAdjust="0"/>
  </p:normalViewPr>
  <p:slideViewPr>
    <p:cSldViewPr snapToGrid="0">
      <p:cViewPr varScale="1">
        <p:scale>
          <a:sx n="54" d="100"/>
          <a:sy n="54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36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ABFE-3BAF-4999-9F29-466CAA65F72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A201-3BAA-4258-B9A1-655E3919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5C4D235-EFB5-E44B-9A88-4C440AE0EC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139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7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214486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A201-3BAA-4258-B9A1-655E3919E4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04242" y="1209040"/>
            <a:ext cx="4897121" cy="1869440"/>
          </a:xfrm>
        </p:spPr>
        <p:txBody>
          <a:bodyPr anchor="t">
            <a:normAutofit/>
          </a:bodyPr>
          <a:lstStyle>
            <a:lvl1pPr>
              <a:defRPr baseline="0"/>
            </a:lvl1pPr>
          </a:lstStyle>
          <a:p>
            <a:pPr algn="l"/>
            <a:r>
              <a:rPr lang="en-US" sz="5000" dirty="0" smtClean="0">
                <a:solidFill>
                  <a:schemeClr val="bg1"/>
                </a:solidFill>
              </a:rPr>
              <a:t>Click to Add Title of Presentation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6" y="3078163"/>
            <a:ext cx="4895851" cy="982662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964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0656-01C6-4525-9992-C7CEA2FC59C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0F00-8B7B-4ADC-B712-7AA532F4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54001" y="1209040"/>
            <a:ext cx="7122160" cy="18694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HCM: Manager Self-Service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Human Resources Department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75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7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 b="54048"/>
          <a:stretch/>
        </p:blipFill>
        <p:spPr bwMode="auto">
          <a:xfrm>
            <a:off x="411942" y="1173018"/>
            <a:ext cx="11323782" cy="325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8291" y="3363885"/>
            <a:ext cx="1277389" cy="2835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4720" y="3647441"/>
            <a:ext cx="1899920" cy="467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9520" y="2692400"/>
            <a:ext cx="1798320" cy="46736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385" b="35739"/>
          <a:stretch/>
        </p:blipFill>
        <p:spPr bwMode="auto">
          <a:xfrm>
            <a:off x="706120" y="1160144"/>
            <a:ext cx="10876280" cy="4275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120" y="3037840"/>
            <a:ext cx="1117600" cy="386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1280" y="3870960"/>
            <a:ext cx="10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1120" y="4602480"/>
            <a:ext cx="84328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77760" y="3297871"/>
            <a:ext cx="1483360" cy="477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7760" y="4104640"/>
            <a:ext cx="1483360" cy="477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77760" y="4937760"/>
            <a:ext cx="1483360" cy="477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451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Team Time </a:t>
            </a:r>
            <a:r>
              <a:rPr lang="en-US" sz="4800" b="1" dirty="0"/>
              <a:t>Tile</a:t>
            </a: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05220" y="660400"/>
            <a:ext cx="2174240" cy="156464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385"/>
          <a:stretch/>
        </p:blipFill>
        <p:spPr bwMode="auto">
          <a:xfrm>
            <a:off x="523240" y="619442"/>
            <a:ext cx="11099800" cy="56899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60320" y="2174240"/>
            <a:ext cx="1127760" cy="73152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8400" y="1351280"/>
            <a:ext cx="1036320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13283"/>
          <a:stretch/>
        </p:blipFill>
        <p:spPr bwMode="auto">
          <a:xfrm>
            <a:off x="695960" y="411797"/>
            <a:ext cx="11059160" cy="6070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85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/>
          <a:stretch/>
        </p:blipFill>
        <p:spPr bwMode="auto">
          <a:xfrm>
            <a:off x="695960" y="395287"/>
            <a:ext cx="10490200" cy="59648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7280" y="1026160"/>
            <a:ext cx="99568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 b="18865"/>
          <a:stretch/>
        </p:blipFill>
        <p:spPr bwMode="auto">
          <a:xfrm>
            <a:off x="614680" y="485140"/>
            <a:ext cx="10988040" cy="5915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8560" y="1330960"/>
            <a:ext cx="1016000" cy="26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924"/>
          <a:stretch/>
        </p:blipFill>
        <p:spPr bwMode="auto">
          <a:xfrm>
            <a:off x="706120" y="639127"/>
            <a:ext cx="10723880" cy="56194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9040" y="1290320"/>
            <a:ext cx="985520" cy="16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745"/>
          <a:stretch/>
        </p:blipFill>
        <p:spPr bwMode="auto">
          <a:xfrm>
            <a:off x="523240" y="432752"/>
            <a:ext cx="11211560" cy="60798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8480" y="2428240"/>
            <a:ext cx="8514080" cy="894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240" y="3373120"/>
            <a:ext cx="2352040" cy="52832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7760" y="1107440"/>
            <a:ext cx="1087120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3283"/>
          <a:stretch/>
        </p:blipFill>
        <p:spPr bwMode="auto">
          <a:xfrm>
            <a:off x="574040" y="625157"/>
            <a:ext cx="11079480" cy="5745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09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" y="2228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Things that will be covered: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840" y="1548450"/>
            <a:ext cx="9743440" cy="449675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Approvals Tile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Managing Approvals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My Team Tile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Making Changes to Employees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Team Time Tile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Managing Employee Time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CTC Team Time Tile </a:t>
            </a:r>
          </a:p>
        </p:txBody>
      </p:sp>
    </p:spTree>
    <p:extLst>
      <p:ext uri="{BB962C8B-B14F-4D97-AF65-F5344CB8AC3E}">
        <p14:creationId xmlns:p14="http://schemas.microsoft.com/office/powerpoint/2010/main" val="5614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451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CTC Team Time Tile</a:t>
            </a:r>
            <a:endParaRPr lang="en-US" sz="4800" b="1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0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043" y="5679444"/>
            <a:ext cx="10099040" cy="830997"/>
          </a:xfrm>
          <a:prstGeom prst="rect">
            <a:avLst/>
          </a:prstGeom>
          <a:noFill/>
          <a:ln w="104775" cmpd="thickThin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 </a:t>
            </a: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3"/>
          <a:srcRect l="53382" t="13340" b="8076"/>
          <a:stretch/>
        </p:blipFill>
        <p:spPr bwMode="auto">
          <a:xfrm>
            <a:off x="337263" y="367566"/>
            <a:ext cx="11404600" cy="4702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92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Recruiting/Activities – </a:t>
            </a:r>
            <a:r>
              <a:rPr lang="en-US" sz="3600" dirty="0" smtClean="0">
                <a:solidFill>
                  <a:schemeClr val="bg1"/>
                </a:solidFill>
              </a:rPr>
              <a:t>Clark </a:t>
            </a:r>
            <a:r>
              <a:rPr lang="en-US" sz="3600" dirty="0">
                <a:solidFill>
                  <a:schemeClr val="bg1"/>
                </a:solidFill>
              </a:rPr>
              <a:t>College is not using the PeopleSoft Talent Acquisition Management (TAM) software, therefore, this tile will not be utilized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CTC Delegation – Will not be </a:t>
            </a:r>
            <a:r>
              <a:rPr lang="en-US" sz="3600" smtClean="0">
                <a:solidFill>
                  <a:schemeClr val="bg1"/>
                </a:solidFill>
              </a:rPr>
              <a:t>available when we go live.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" y="2867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Things that will NOT be covered:</a:t>
            </a:r>
          </a:p>
        </p:txBody>
      </p:sp>
    </p:spTree>
    <p:extLst>
      <p:ext uri="{BB962C8B-B14F-4D97-AF65-F5344CB8AC3E}">
        <p14:creationId xmlns:p14="http://schemas.microsoft.com/office/powerpoint/2010/main" val="22001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t="13283"/>
          <a:stretch/>
        </p:blipFill>
        <p:spPr bwMode="auto">
          <a:xfrm>
            <a:off x="828040" y="635317"/>
            <a:ext cx="10642600" cy="5785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0960" y="1351280"/>
            <a:ext cx="2001520" cy="457200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481" y="57863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Manager Self-Service Homepage</a:t>
            </a:r>
          </a:p>
        </p:txBody>
      </p:sp>
      <p:pic>
        <p:nvPicPr>
          <p:cNvPr id="9" name="Content Placeholder 3"/>
          <p:cNvPicPr>
            <a:picLocks/>
          </p:cNvPicPr>
          <p:nvPr/>
        </p:nvPicPr>
        <p:blipFill rotWithShape="1">
          <a:blip r:embed="rId3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13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481" y="58371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Approvals Tile</a:t>
            </a:r>
          </a:p>
        </p:txBody>
      </p:sp>
      <p:pic>
        <p:nvPicPr>
          <p:cNvPr id="10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8160" y="650240"/>
            <a:ext cx="2174240" cy="156464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5360" y="1798320"/>
            <a:ext cx="1473200" cy="20320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478" t="12053" b="7754"/>
          <a:stretch/>
        </p:blipFill>
        <p:spPr bwMode="auto">
          <a:xfrm>
            <a:off x="528320" y="751840"/>
            <a:ext cx="11003280" cy="543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72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451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My Team Tile</a:t>
            </a: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/>
          <a:srcRect l="53382" t="13340" b="8076"/>
          <a:stretch/>
        </p:blipFill>
        <p:spPr bwMode="auto">
          <a:xfrm>
            <a:off x="513080" y="367566"/>
            <a:ext cx="11363960" cy="5159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2880" y="650240"/>
            <a:ext cx="2174240" cy="156464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961" t="12696" b="37450"/>
          <a:stretch/>
        </p:blipFill>
        <p:spPr bwMode="auto">
          <a:xfrm>
            <a:off x="585470" y="709116"/>
            <a:ext cx="11027410" cy="55189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9980" y="3505200"/>
            <a:ext cx="1117600" cy="3663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9980" y="2572306"/>
            <a:ext cx="1196340" cy="323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5476240"/>
            <a:ext cx="924560" cy="243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9710" y="1388706"/>
            <a:ext cx="115316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160" y="1387238"/>
            <a:ext cx="85344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7920" y="4457998"/>
            <a:ext cx="861060" cy="401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104</Words>
  <Application>Microsoft Office PowerPoint</Application>
  <PresentationFormat>Widescreen</PresentationFormat>
  <Paragraphs>30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HCM: Manager Self-Service</vt:lpstr>
      <vt:lpstr>Things that will be covered: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Sanchez-Turner, Andrea</dc:creator>
  <cp:lastModifiedBy>Maxwell, Susan</cp:lastModifiedBy>
  <cp:revision>36</cp:revision>
  <dcterms:created xsi:type="dcterms:W3CDTF">2019-10-02T15:22:03Z</dcterms:created>
  <dcterms:modified xsi:type="dcterms:W3CDTF">2019-10-11T23:22:05Z</dcterms:modified>
</cp:coreProperties>
</file>