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271" r:id="rId4"/>
    <p:sldId id="266" r:id="rId5"/>
    <p:sldId id="269" r:id="rId6"/>
    <p:sldId id="270" r:id="rId7"/>
    <p:sldId id="268" r:id="rId8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5" d="100"/>
          <a:sy n="65" d="100"/>
        </p:scale>
        <p:origin x="442" y="4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607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08D0B-FD58-4B51-BE56-99E30CFBC4E2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813F8-B084-472A-A934-1C06737A92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76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F183F-797E-44D1-9D9F-8E18B55FBDEB}" type="datetimeFigureOut">
              <a:rPr lang="en-US" smtClean="0"/>
              <a:t>6/13/2019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D1A7E-F88C-41DA-BC51-81D305E2F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16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4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83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4817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892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3567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21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391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73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3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458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20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9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9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3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82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779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6/13/2019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6116357"/>
            <a:ext cx="2352403" cy="580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941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052560" y="4232366"/>
            <a:ext cx="26272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54" y="2488910"/>
            <a:ext cx="10058400" cy="174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8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1088" y="2195758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/>
              <a:t>We started this monthly meeting hoping to encourage more back and forth communication on important campus initiatives and projects.</a:t>
            </a:r>
            <a:endParaRPr lang="en-US" sz="3600" dirty="0"/>
          </a:p>
        </p:txBody>
      </p:sp>
      <p:pic>
        <p:nvPicPr>
          <p:cNvPr id="1026" name="Picture 2" descr="cid:image001.jpg@01D4FF58.B52C47D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637" y="612775"/>
            <a:ext cx="5541840" cy="1375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18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008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9" y="1270000"/>
            <a:ext cx="7100651" cy="4714833"/>
          </a:xfrm>
        </p:spPr>
      </p:pic>
    </p:spTree>
    <p:extLst>
      <p:ext uri="{BB962C8B-B14F-4D97-AF65-F5344CB8AC3E}">
        <p14:creationId xmlns:p14="http://schemas.microsoft.com/office/powerpoint/2010/main" val="32164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480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Upcoming Training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Teaching &amp; Learning Days</a:t>
            </a:r>
          </a:p>
          <a:p>
            <a:endParaRPr lang="en-US" sz="3600" dirty="0"/>
          </a:p>
          <a:p>
            <a:r>
              <a:rPr lang="en-US" sz="3600" dirty="0" smtClean="0"/>
              <a:t>Opening Week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94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 descr="Image result for fun in computer lab clipart f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717" y="2685230"/>
            <a:ext cx="4803285" cy="3601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Come join the </a:t>
            </a:r>
            <a:r>
              <a:rPr lang="en-US" dirty="0" err="1"/>
              <a:t>myClark</a:t>
            </a:r>
            <a:r>
              <a:rPr lang="en-US" dirty="0"/>
              <a:t> ctcLink </a:t>
            </a:r>
            <a:r>
              <a:rPr lang="en-US" dirty="0" smtClean="0"/>
              <a:t>project management staff </a:t>
            </a:r>
            <a:r>
              <a:rPr lang="en-US" dirty="0"/>
              <a:t>Friday mornings in the lab!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54201"/>
            <a:ext cx="8596668" cy="418716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400" dirty="0" smtClean="0"/>
              <a:t>SHL 019  Friday mornings 9am to noon</a:t>
            </a:r>
          </a:p>
          <a:p>
            <a:pPr marL="0" indent="0" algn="ctr">
              <a:buNone/>
            </a:pPr>
            <a:r>
              <a:rPr lang="en-US" sz="2400" dirty="0"/>
              <a:t>Each Friday we will have snacks and drawings for Clark prize!</a:t>
            </a:r>
          </a:p>
          <a:p>
            <a:pPr marL="0" indent="0">
              <a:buNone/>
            </a:pPr>
            <a:r>
              <a:rPr lang="en-US" dirty="0"/>
              <a:t>We will be working on:</a:t>
            </a:r>
          </a:p>
          <a:p>
            <a:r>
              <a:rPr lang="en-US" dirty="0"/>
              <a:t>UAT scripts</a:t>
            </a:r>
          </a:p>
          <a:p>
            <a:r>
              <a:rPr lang="en-US" dirty="0"/>
              <a:t>QRG’s</a:t>
            </a:r>
          </a:p>
          <a:p>
            <a:r>
              <a:rPr lang="en-US" dirty="0"/>
              <a:t>Building in live environment </a:t>
            </a:r>
          </a:p>
          <a:p>
            <a:r>
              <a:rPr lang="en-US" dirty="0"/>
              <a:t>Advisement Rule</a:t>
            </a:r>
          </a:p>
          <a:p>
            <a:r>
              <a:rPr lang="en-US" dirty="0"/>
              <a:t>Courses</a:t>
            </a:r>
          </a:p>
          <a:p>
            <a:r>
              <a:rPr lang="en-US" dirty="0"/>
              <a:t>Classes</a:t>
            </a:r>
          </a:p>
          <a:p>
            <a:r>
              <a:rPr lang="en-US" dirty="0"/>
              <a:t>Enrollment Requirements</a:t>
            </a:r>
          </a:p>
          <a:p>
            <a:r>
              <a:rPr lang="en-US" dirty="0"/>
              <a:t>Transfer Credit Rules </a:t>
            </a:r>
          </a:p>
          <a:p>
            <a:r>
              <a:rPr lang="en-US" dirty="0"/>
              <a:t>Answering </a:t>
            </a:r>
            <a:r>
              <a:rPr lang="en-US" dirty="0" smtClean="0"/>
              <a:t>questions</a:t>
            </a:r>
            <a:endParaRPr lang="en-US" dirty="0"/>
          </a:p>
          <a:p>
            <a:r>
              <a:rPr lang="en-US" dirty="0"/>
              <a:t>And most of all having </a:t>
            </a:r>
            <a:r>
              <a:rPr lang="en-US" b="1" dirty="0"/>
              <a:t>FUN</a:t>
            </a:r>
            <a:r>
              <a:rPr lang="en-US" dirty="0"/>
              <a:t>!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71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yClarkPPT.potx" id="{09259E7B-6224-43AE-8A06-2A911ECCC7E8}" vid="{8F86E627-7CE7-4F58-A930-F8DAB9D245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myClarkPPT</Template>
  <TotalTime>1177</TotalTime>
  <Words>95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Questions?</vt:lpstr>
      <vt:lpstr>PowerPoint Presentation</vt:lpstr>
      <vt:lpstr>Upcoming Training Opportunities</vt:lpstr>
      <vt:lpstr>Come join the myClark ctcLink project management staff Friday mornings in the lab! </vt:lpstr>
    </vt:vector>
  </TitlesOfParts>
  <Company>Clark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Maxwell, Susan</dc:creator>
  <cp:lastModifiedBy>Maxwell, Susan</cp:lastModifiedBy>
  <cp:revision>52</cp:revision>
  <cp:lastPrinted>2015-10-15T00:23:34Z</cp:lastPrinted>
  <dcterms:created xsi:type="dcterms:W3CDTF">2015-09-15T18:58:43Z</dcterms:created>
  <dcterms:modified xsi:type="dcterms:W3CDTF">2019-06-14T14:34:28Z</dcterms:modified>
</cp:coreProperties>
</file>