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16" r:id="rId2"/>
    <p:sldId id="271" r:id="rId3"/>
    <p:sldId id="282" r:id="rId4"/>
    <p:sldId id="257" r:id="rId5"/>
    <p:sldId id="329" r:id="rId6"/>
    <p:sldId id="317" r:id="rId7"/>
    <p:sldId id="318" r:id="rId8"/>
    <p:sldId id="319" r:id="rId9"/>
    <p:sldId id="320" r:id="rId10"/>
    <p:sldId id="321" r:id="rId11"/>
    <p:sldId id="322" r:id="rId12"/>
    <p:sldId id="323" r:id="rId13"/>
    <p:sldId id="326" r:id="rId14"/>
    <p:sldId id="324" r:id="rId15"/>
    <p:sldId id="325" r:id="rId16"/>
    <p:sldId id="327" r:id="rId17"/>
    <p:sldId id="335" r:id="rId18"/>
    <p:sldId id="331" r:id="rId19"/>
    <p:sldId id="332" r:id="rId20"/>
    <p:sldId id="333" r:id="rId21"/>
    <p:sldId id="334" r:id="rId22"/>
    <p:sldId id="336" r:id="rId23"/>
    <p:sldId id="283" r:id="rId24"/>
    <p:sldId id="338" r:id="rId25"/>
    <p:sldId id="339" r:id="rId26"/>
    <p:sldId id="343" r:id="rId27"/>
    <p:sldId id="284" r:id="rId28"/>
    <p:sldId id="286" r:id="rId29"/>
    <p:sldId id="285" r:id="rId30"/>
    <p:sldId id="340" r:id="rId31"/>
    <p:sldId id="341" r:id="rId32"/>
    <p:sldId id="287" r:id="rId33"/>
    <p:sldId id="288" r:id="rId34"/>
    <p:sldId id="289" r:id="rId35"/>
    <p:sldId id="337" r:id="rId36"/>
    <p:sldId id="313" r:id="rId37"/>
    <p:sldId id="314" r:id="rId38"/>
    <p:sldId id="34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9" autoAdjust="0"/>
    <p:restoredTop sz="55102" autoAdjust="0"/>
  </p:normalViewPr>
  <p:slideViewPr>
    <p:cSldViewPr snapToGrid="0">
      <p:cViewPr varScale="1">
        <p:scale>
          <a:sx n="43" d="100"/>
          <a:sy n="43" d="100"/>
        </p:scale>
        <p:origin x="1027" y="3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1834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AA45D-5FC3-4CCE-AA78-01AA424D8BBC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2C9968-6795-429C-8065-8683A05D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08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D5C4D235-EFB5-E44B-9A88-4C440AE0EC7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98838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9968-6795-429C-8065-8683A05DA0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23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9968-6795-429C-8065-8683A05DA0C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64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9968-6795-429C-8065-8683A05DA0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193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9968-6795-429C-8065-8683A05DA0C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76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9968-6795-429C-8065-8683A05DA0C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948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9968-6795-429C-8065-8683A05DA0C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683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9968-6795-429C-8065-8683A05DA0C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027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9968-6795-429C-8065-8683A05DA0C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094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9968-6795-429C-8065-8683A05DA0C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3675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9968-6795-429C-8065-8683A05DA0C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79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9968-6795-429C-8065-8683A05DA0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91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9968-6795-429C-8065-8683A05DA0C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245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9968-6795-429C-8065-8683A05DA0C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323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9968-6795-429C-8065-8683A05DA0C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934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675" y="11622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9968-6795-429C-8065-8683A05DA0C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4400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9968-6795-429C-8065-8683A05DA0C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623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9968-6795-429C-8065-8683A05DA0C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033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9968-6795-429C-8065-8683A05DA0C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768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9968-6795-429C-8065-8683A05DA0C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9531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9968-6795-429C-8065-8683A05DA0C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499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9968-6795-429C-8065-8683A05DA0C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0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9968-6795-429C-8065-8683A05DA0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421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9968-6795-429C-8065-8683A05DA0C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2375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9968-6795-429C-8065-8683A05DA0C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456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9968-6795-429C-8065-8683A05DA0C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591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9968-6795-429C-8065-8683A05DA0C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746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9968-6795-429C-8065-8683A05DA0C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04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9968-6795-429C-8065-8683A05DA0C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542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9968-6795-429C-8065-8683A05DA0C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760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9968-6795-429C-8065-8683A05DA0C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880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9968-6795-429C-8065-8683A05DA0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497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9968-6795-429C-8065-8683A05DA0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44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9968-6795-429C-8065-8683A05DA0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226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9968-6795-429C-8065-8683A05DA0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41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9968-6795-429C-8065-8683A05DA0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09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9968-6795-429C-8065-8683A05DA0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72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50656-01C6-4525-9992-C7CEA2FC59C5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0F00-8B7B-4ADC-B712-7AA532F4C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4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50656-01C6-4525-9992-C7CEA2FC59C5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0F00-8B7B-4ADC-B712-7AA532F4C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65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50656-01C6-4525-9992-C7CEA2FC59C5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0F00-8B7B-4ADC-B712-7AA532F4C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5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1 - Camp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904239" y="1209040"/>
            <a:ext cx="4897121" cy="1869440"/>
          </a:xfrm>
        </p:spPr>
        <p:txBody>
          <a:bodyPr anchor="t">
            <a:normAutofit/>
          </a:bodyPr>
          <a:lstStyle>
            <a:lvl1pPr>
              <a:defRPr baseline="0"/>
            </a:lvl1pPr>
          </a:lstStyle>
          <a:p>
            <a:pPr algn="l"/>
            <a:r>
              <a:rPr lang="en-US" sz="5000" dirty="0" smtClean="0">
                <a:solidFill>
                  <a:schemeClr val="bg1"/>
                </a:solidFill>
              </a:rPr>
              <a:t>Click to Add Title of Presentation</a:t>
            </a:r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904875" y="3078163"/>
            <a:ext cx="4895850" cy="982662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 smtClean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48796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50656-01C6-4525-9992-C7CEA2FC59C5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0F00-8B7B-4ADC-B712-7AA532F4C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8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50656-01C6-4525-9992-C7CEA2FC59C5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0F00-8B7B-4ADC-B712-7AA532F4C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3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50656-01C6-4525-9992-C7CEA2FC59C5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0F00-8B7B-4ADC-B712-7AA532F4C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2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50656-01C6-4525-9992-C7CEA2FC59C5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0F00-8B7B-4ADC-B712-7AA532F4C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4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50656-01C6-4525-9992-C7CEA2FC59C5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0F00-8B7B-4ADC-B712-7AA532F4C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7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50656-01C6-4525-9992-C7CEA2FC59C5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0F00-8B7B-4ADC-B712-7AA532F4C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50656-01C6-4525-9992-C7CEA2FC59C5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0F00-8B7B-4ADC-B712-7AA532F4C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0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50656-01C6-4525-9992-C7CEA2FC59C5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0F00-8B7B-4ADC-B712-7AA532F4C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9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50656-01C6-4525-9992-C7CEA2FC59C5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90F00-8B7B-4ADC-B712-7AA532F4C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51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12192000" cy="63500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295564" y="1209040"/>
            <a:ext cx="7185891" cy="186944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HCM – Employee Self-Service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Human Resources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4754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56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/>
          <a:srcRect l="53632" t="12464" b="7763"/>
          <a:stretch/>
        </p:blipFill>
        <p:spPr bwMode="auto">
          <a:xfrm>
            <a:off x="774122" y="528781"/>
            <a:ext cx="10697441" cy="56041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2244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/>
          <a:srcRect l="53312" t="12465" b="6696"/>
          <a:stretch/>
        </p:blipFill>
        <p:spPr bwMode="auto">
          <a:xfrm>
            <a:off x="471054" y="397164"/>
            <a:ext cx="11120581" cy="600363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8327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/>
          <a:srcRect l="53739" t="12820" b="7763"/>
          <a:stretch/>
        </p:blipFill>
        <p:spPr bwMode="auto">
          <a:xfrm>
            <a:off x="406400" y="396241"/>
            <a:ext cx="11318240" cy="597872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34080" y="3422548"/>
            <a:ext cx="1391919" cy="41563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83061" y="5865567"/>
            <a:ext cx="10933084" cy="41563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2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/>
          <a:srcRect l="53632" t="12821" b="8120"/>
          <a:stretch/>
        </p:blipFill>
        <p:spPr bwMode="auto">
          <a:xfrm>
            <a:off x="469333" y="562841"/>
            <a:ext cx="11233150" cy="580101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264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3"/>
          <a:srcRect l="53419" t="11752" b="7407"/>
          <a:stretch/>
        </p:blipFill>
        <p:spPr bwMode="auto">
          <a:xfrm>
            <a:off x="464820" y="351155"/>
            <a:ext cx="11137900" cy="624268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25601" y="4439920"/>
            <a:ext cx="2152996" cy="1776153"/>
          </a:xfrm>
          <a:prstGeom prst="rect">
            <a:avLst/>
          </a:prstGeom>
          <a:noFill/>
          <a:ln w="952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5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/>
          <a:srcRect l="53632" t="12821" b="7407"/>
          <a:stretch/>
        </p:blipFill>
        <p:spPr bwMode="auto">
          <a:xfrm>
            <a:off x="533976" y="658089"/>
            <a:ext cx="11039187" cy="540096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7623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/>
          <a:srcRect l="53419" t="12821" b="8120"/>
          <a:stretch/>
        </p:blipFill>
        <p:spPr bwMode="auto">
          <a:xfrm>
            <a:off x="370609" y="350405"/>
            <a:ext cx="11378046" cy="58656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063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769951"/>
            <a:ext cx="1219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Payroll Tile</a:t>
            </a:r>
            <a:endParaRPr lang="en-US" sz="5400" dirty="0"/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53739" t="13532" b="8120"/>
          <a:stretch/>
        </p:blipFill>
        <p:spPr bwMode="auto">
          <a:xfrm>
            <a:off x="337024" y="374990"/>
            <a:ext cx="11517949" cy="525364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40480" y="670560"/>
            <a:ext cx="2133600" cy="1595120"/>
          </a:xfrm>
          <a:prstGeom prst="rect">
            <a:avLst/>
          </a:prstGeom>
          <a:noFill/>
          <a:ln w="825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45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/>
          <a:srcRect l="53526" t="11752" b="7407"/>
          <a:stretch/>
        </p:blipFill>
        <p:spPr bwMode="auto">
          <a:xfrm>
            <a:off x="478154" y="523874"/>
            <a:ext cx="11226165" cy="585660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6202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/>
          <a:srcRect l="52884" t="11752" b="7051"/>
          <a:stretch/>
        </p:blipFill>
        <p:spPr bwMode="auto">
          <a:xfrm>
            <a:off x="570865" y="408940"/>
            <a:ext cx="10981056" cy="60629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84240" y="2164080"/>
            <a:ext cx="23164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Down Arrow 3"/>
          <p:cNvSpPr/>
          <p:nvPr/>
        </p:nvSpPr>
        <p:spPr>
          <a:xfrm rot="5400000">
            <a:off x="4378471" y="639596"/>
            <a:ext cx="293970" cy="19625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29445" y="3071098"/>
            <a:ext cx="5743419" cy="369332"/>
          </a:xfrm>
          <a:prstGeom prst="rect">
            <a:avLst/>
          </a:prstGeom>
          <a:noFill/>
          <a:ln w="635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Click on “+” Sign to add Account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2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006" y="19685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Things that will be covered: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302" y="1051531"/>
            <a:ext cx="10398760" cy="550259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Time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How to Enter </a:t>
            </a:r>
            <a:r>
              <a:rPr lang="en-US" sz="2800" dirty="0" smtClean="0">
                <a:solidFill>
                  <a:schemeClr val="bg1"/>
                </a:solidFill>
              </a:rPr>
              <a:t>Time/Report Time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chemeClr val="bg1"/>
                </a:solidFill>
              </a:rPr>
              <a:t>Exceptions</a:t>
            </a:r>
            <a:endParaRPr lang="en-US" sz="28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chemeClr val="bg1"/>
                </a:solidFill>
              </a:rPr>
              <a:t>Request Absences</a:t>
            </a:r>
            <a:endParaRPr lang="en-US" sz="28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chemeClr val="bg1"/>
                </a:solidFill>
              </a:rPr>
              <a:t>View Requests</a:t>
            </a:r>
            <a:endParaRPr lang="en-US" sz="28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chemeClr val="bg1"/>
                </a:solidFill>
              </a:rPr>
              <a:t>Absence Balances/Cancel Absences</a:t>
            </a:r>
          </a:p>
          <a:p>
            <a:pPr marL="457200" lvl="1" indent="0">
              <a:buNone/>
            </a:pPr>
            <a:endParaRPr lang="en-US" sz="1200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Payroll</a:t>
            </a:r>
          </a:p>
          <a:p>
            <a:pPr marL="0" indent="0">
              <a:buNone/>
            </a:pPr>
            <a:endParaRPr lang="en-US" sz="1200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Personal Details</a:t>
            </a:r>
          </a:p>
          <a:p>
            <a:pPr marL="0" indent="0">
              <a:buNone/>
            </a:pPr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56142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/>
          <a:srcRect l="53419" t="11752" b="8121"/>
          <a:stretch/>
        </p:blipFill>
        <p:spPr bwMode="auto">
          <a:xfrm>
            <a:off x="393700" y="499745"/>
            <a:ext cx="11371580" cy="57384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150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/>
          <a:srcRect l="53205" t="12109" b="8120"/>
          <a:stretch/>
        </p:blipFill>
        <p:spPr bwMode="auto">
          <a:xfrm>
            <a:off x="488950" y="441960"/>
            <a:ext cx="11144250" cy="60502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1357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769951"/>
            <a:ext cx="1219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Personal Details Tile</a:t>
            </a:r>
            <a:endParaRPr lang="en-US" sz="5400" dirty="0"/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53739" t="13532" b="8120"/>
          <a:stretch/>
        </p:blipFill>
        <p:spPr bwMode="auto">
          <a:xfrm>
            <a:off x="337024" y="374990"/>
            <a:ext cx="11517949" cy="525364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5998" y="701040"/>
            <a:ext cx="2133600" cy="1595120"/>
          </a:xfrm>
          <a:prstGeom prst="rect">
            <a:avLst/>
          </a:prstGeom>
          <a:noFill/>
          <a:ln w="825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01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/>
          <a:srcRect l="53419" t="12108" b="7051"/>
          <a:stretch/>
        </p:blipFill>
        <p:spPr bwMode="auto">
          <a:xfrm>
            <a:off x="470364" y="514642"/>
            <a:ext cx="11249660" cy="583628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22140" y="2135441"/>
            <a:ext cx="1971040" cy="5384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010665" y="2287440"/>
            <a:ext cx="674255" cy="295441"/>
          </a:xfrm>
          <a:prstGeom prst="rect">
            <a:avLst/>
          </a:prstGeom>
          <a:noFill/>
          <a:ln w="4762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6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88315" y="552450"/>
            <a:ext cx="11236326" cy="5685790"/>
            <a:chOff x="488315" y="552450"/>
            <a:chExt cx="11236326" cy="5685790"/>
          </a:xfrm>
        </p:grpSpPr>
        <p:pic>
          <p:nvPicPr>
            <p:cNvPr id="2" name="Picture 1"/>
            <p:cNvPicPr/>
            <p:nvPr/>
          </p:nvPicPr>
          <p:blipFill rotWithShape="1">
            <a:blip r:embed="rId3"/>
            <a:srcRect l="53526" t="13533" b="8833"/>
            <a:stretch/>
          </p:blipFill>
          <p:spPr bwMode="auto">
            <a:xfrm>
              <a:off x="488315" y="552450"/>
              <a:ext cx="11236326" cy="5685790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078480" y="2763520"/>
              <a:ext cx="102616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0909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/>
          <a:srcRect l="53312" t="13176" b="6695"/>
          <a:stretch/>
        </p:blipFill>
        <p:spPr bwMode="auto">
          <a:xfrm>
            <a:off x="492124" y="581024"/>
            <a:ext cx="11222355" cy="564705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594105" y="1921164"/>
            <a:ext cx="674255" cy="295441"/>
          </a:xfrm>
          <a:prstGeom prst="rect">
            <a:avLst/>
          </a:prstGeom>
          <a:noFill/>
          <a:ln w="4762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0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/>
          <a:srcRect t="12745"/>
          <a:stretch/>
        </p:blipFill>
        <p:spPr bwMode="auto">
          <a:xfrm>
            <a:off x="565726" y="453995"/>
            <a:ext cx="10804237" cy="573436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2320" y="5191760"/>
            <a:ext cx="1524000" cy="49784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2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/>
          <a:srcRect l="53205" t="12109" b="9900"/>
          <a:stretch/>
        </p:blipFill>
        <p:spPr bwMode="auto">
          <a:xfrm>
            <a:off x="875030" y="315595"/>
            <a:ext cx="10341610" cy="618680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1040" y="2235200"/>
            <a:ext cx="670560" cy="203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41040" y="2722880"/>
            <a:ext cx="1554480" cy="203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93440" y="2387600"/>
            <a:ext cx="670560" cy="203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41040" y="3139757"/>
            <a:ext cx="670560" cy="203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3779520" y="1676400"/>
            <a:ext cx="5598160" cy="579120"/>
            <a:chOff x="3911600" y="1640840"/>
            <a:chExt cx="5826760" cy="695960"/>
          </a:xfrm>
        </p:grpSpPr>
        <p:sp>
          <p:nvSpPr>
            <p:cNvPr id="9" name="Down Arrow 8"/>
            <p:cNvSpPr/>
            <p:nvPr/>
          </p:nvSpPr>
          <p:spPr>
            <a:xfrm rot="5400000">
              <a:off x="6477000" y="-924560"/>
              <a:ext cx="695960" cy="582676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82160" y="1778438"/>
              <a:ext cx="4236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Click on “+” Sign to add Ethnic Group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8872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/>
          <a:srcRect l="53205" t="11752" b="8121"/>
          <a:stretch/>
        </p:blipFill>
        <p:spPr bwMode="auto">
          <a:xfrm>
            <a:off x="539749" y="652145"/>
            <a:ext cx="11123930" cy="5809615"/>
          </a:xfrm>
          <a:prstGeom prst="rect">
            <a:avLst/>
          </a:prstGeom>
          <a:ln w="2857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Down Arrow 4"/>
          <p:cNvSpPr/>
          <p:nvPr/>
        </p:nvSpPr>
        <p:spPr>
          <a:xfrm rot="5400000">
            <a:off x="7770802" y="2195179"/>
            <a:ext cx="623129" cy="17205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30005" y="5253732"/>
            <a:ext cx="5743419" cy="369332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Click on Magnifying Glass for Drop-down Menu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20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3"/>
          <a:srcRect l="53419" t="12108" b="7051"/>
          <a:stretch/>
        </p:blipFill>
        <p:spPr bwMode="auto">
          <a:xfrm>
            <a:off x="353060" y="330835"/>
            <a:ext cx="11493500" cy="61817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0684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840" y="1520825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Career Tile - Clark College is not using the </a:t>
            </a:r>
            <a:r>
              <a:rPr lang="en-US" dirty="0" smtClean="0">
                <a:solidFill>
                  <a:schemeClr val="bg1"/>
                </a:solidFill>
              </a:rPr>
              <a:t>ctcLink/PeopleSoft </a:t>
            </a:r>
            <a:r>
              <a:rPr lang="en-US" dirty="0">
                <a:solidFill>
                  <a:schemeClr val="bg1"/>
                </a:solidFill>
              </a:rPr>
              <a:t>Talent Acquisition Management (TAM) software, therefore, this tile will not be utilized. 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CTC Delegation – This will not be available when we go live. 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Travel Authorizations/Expense Reports – This will be covered by Lisa Hasart as it is part of the Financial Pillar.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7640" y="1065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Things that will NOT be covered: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8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/>
          <a:srcRect l="53312" t="13533" b="7763"/>
          <a:stretch/>
        </p:blipFill>
        <p:spPr bwMode="auto">
          <a:xfrm>
            <a:off x="410845" y="735965"/>
            <a:ext cx="11395075" cy="55530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3058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79730" y="556894"/>
            <a:ext cx="11456670" cy="5833745"/>
            <a:chOff x="379730" y="556894"/>
            <a:chExt cx="11456670" cy="5833745"/>
          </a:xfrm>
        </p:grpSpPr>
        <p:pic>
          <p:nvPicPr>
            <p:cNvPr id="2" name="Picture 1"/>
            <p:cNvPicPr/>
            <p:nvPr/>
          </p:nvPicPr>
          <p:blipFill rotWithShape="1">
            <a:blip r:embed="rId3"/>
            <a:srcRect l="53632" t="13176" b="7407"/>
            <a:stretch/>
          </p:blipFill>
          <p:spPr bwMode="auto">
            <a:xfrm>
              <a:off x="379730" y="556894"/>
              <a:ext cx="11456670" cy="5833745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852160" y="1960880"/>
              <a:ext cx="2357120" cy="28041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042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/>
          <a:srcRect l="53204" t="11396" b="7051"/>
          <a:stretch/>
        </p:blipFill>
        <p:spPr bwMode="auto">
          <a:xfrm>
            <a:off x="570230" y="344804"/>
            <a:ext cx="11073130" cy="622871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9417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/>
          <a:srcRect l="53312" t="12109" b="6696"/>
          <a:stretch/>
        </p:blipFill>
        <p:spPr bwMode="auto">
          <a:xfrm>
            <a:off x="390525" y="347980"/>
            <a:ext cx="11435715" cy="61239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0784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/>
          <a:srcRect l="53205" t="11396" b="7763"/>
          <a:stretch/>
        </p:blipFill>
        <p:spPr bwMode="auto">
          <a:xfrm>
            <a:off x="468630" y="432435"/>
            <a:ext cx="11225530" cy="608012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0884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5769951"/>
            <a:ext cx="1219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Benefits Tile</a:t>
            </a:r>
            <a:endParaRPr lang="en-US" sz="5400" dirty="0"/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53739" t="13532" b="8120"/>
          <a:stretch/>
        </p:blipFill>
        <p:spPr bwMode="auto">
          <a:xfrm>
            <a:off x="337024" y="374990"/>
            <a:ext cx="11517949" cy="525364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61680" y="701040"/>
            <a:ext cx="2133600" cy="1595120"/>
          </a:xfrm>
          <a:prstGeom prst="rect">
            <a:avLst/>
          </a:prstGeom>
          <a:noFill/>
          <a:ln w="825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53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/>
          <a:srcRect l="53526" t="23505" b="7763"/>
          <a:stretch/>
        </p:blipFill>
        <p:spPr bwMode="auto">
          <a:xfrm>
            <a:off x="556664" y="405534"/>
            <a:ext cx="11198456" cy="608670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4806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3"/>
          <a:srcRect l="53419" t="22792" b="17735"/>
          <a:stretch/>
        </p:blipFill>
        <p:spPr bwMode="auto">
          <a:xfrm>
            <a:off x="544253" y="537039"/>
            <a:ext cx="11093565" cy="579910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4086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9723" y="5811524"/>
            <a:ext cx="10099040" cy="830997"/>
          </a:xfrm>
          <a:prstGeom prst="rect">
            <a:avLst/>
          </a:prstGeom>
          <a:noFill/>
          <a:ln w="104775" cmpd="thickThin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Questions? 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53739" t="13532" b="8120"/>
          <a:stretch/>
        </p:blipFill>
        <p:spPr bwMode="auto">
          <a:xfrm>
            <a:off x="530064" y="405470"/>
            <a:ext cx="11265695" cy="49590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890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769951"/>
            <a:ext cx="1219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Employee Self-Service Homepage</a:t>
            </a:r>
            <a:endParaRPr lang="en-US" sz="5400" dirty="0"/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53739" t="13532" b="8120"/>
          <a:stretch/>
        </p:blipFill>
        <p:spPr bwMode="auto">
          <a:xfrm>
            <a:off x="337024" y="374990"/>
            <a:ext cx="11517949" cy="525364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0224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769951"/>
            <a:ext cx="1219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Time Tile</a:t>
            </a:r>
            <a:endParaRPr lang="en-US" sz="5400" dirty="0"/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53739" t="13532" b="8120"/>
          <a:stretch/>
        </p:blipFill>
        <p:spPr bwMode="auto">
          <a:xfrm>
            <a:off x="337024" y="374990"/>
            <a:ext cx="11517949" cy="525364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25600" y="690880"/>
            <a:ext cx="2133600" cy="1595120"/>
          </a:xfrm>
          <a:prstGeom prst="rect">
            <a:avLst/>
          </a:prstGeom>
          <a:noFill/>
          <a:ln w="825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30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3"/>
          <a:srcRect l="53419" t="11752" b="7407"/>
          <a:stretch/>
        </p:blipFill>
        <p:spPr bwMode="auto">
          <a:xfrm>
            <a:off x="535940" y="340995"/>
            <a:ext cx="11137900" cy="605980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0451" y="788785"/>
            <a:ext cx="2069869" cy="1751215"/>
          </a:xfrm>
          <a:prstGeom prst="rect">
            <a:avLst/>
          </a:prstGeom>
          <a:noFill/>
          <a:ln w="952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41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/>
          <a:srcRect l="53311" t="12108" r="498" b="7408"/>
          <a:stretch/>
        </p:blipFill>
        <p:spPr bwMode="auto">
          <a:xfrm>
            <a:off x="628360" y="485486"/>
            <a:ext cx="11009457" cy="559204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35927" y="4830618"/>
            <a:ext cx="517237" cy="369332"/>
          </a:xfrm>
          <a:prstGeom prst="rect">
            <a:avLst/>
          </a:prstGeom>
          <a:noFill/>
          <a:ln w="6032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72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/>
          <a:srcRect l="53650" t="13008" r="42" b="8645"/>
          <a:stretch/>
        </p:blipFill>
        <p:spPr bwMode="auto">
          <a:xfrm>
            <a:off x="991402" y="615373"/>
            <a:ext cx="10424742" cy="555451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9720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3"/>
          <a:srcRect l="53419" t="11752" b="7407"/>
          <a:stretch/>
        </p:blipFill>
        <p:spPr bwMode="auto">
          <a:xfrm>
            <a:off x="464820" y="351155"/>
            <a:ext cx="11137900" cy="624268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57455" y="2620356"/>
            <a:ext cx="2152996" cy="1776153"/>
          </a:xfrm>
          <a:prstGeom prst="rect">
            <a:avLst/>
          </a:prstGeom>
          <a:noFill/>
          <a:ln w="952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89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170</Words>
  <Application>Microsoft Office PowerPoint</Application>
  <PresentationFormat>Widescreen</PresentationFormat>
  <Paragraphs>67</Paragraphs>
  <Slides>38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Wingdings</vt:lpstr>
      <vt:lpstr>Office Theme</vt:lpstr>
      <vt:lpstr>HCM – Employee Self-Service </vt:lpstr>
      <vt:lpstr>Things that will be covered: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Clark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Sanchez-Turner, Andrea</dc:creator>
  <cp:lastModifiedBy>Maxwell, Susan</cp:lastModifiedBy>
  <cp:revision>52</cp:revision>
  <cp:lastPrinted>2019-10-10T19:42:22Z</cp:lastPrinted>
  <dcterms:created xsi:type="dcterms:W3CDTF">2019-10-02T15:22:03Z</dcterms:created>
  <dcterms:modified xsi:type="dcterms:W3CDTF">2019-10-11T23:20:52Z</dcterms:modified>
</cp:coreProperties>
</file>