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1" r:id="rId3"/>
    <p:sldId id="262" r:id="rId4"/>
    <p:sldId id="258" r:id="rId5"/>
    <p:sldId id="265" r:id="rId6"/>
    <p:sldId id="257" r:id="rId7"/>
    <p:sldId id="266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9/9/2020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9/9/2020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rk.edu/campus-life/student-support/student_success/documents/free-student-support-services.pdf" TargetMode="External"/><Relationship Id="rId2" Type="http://schemas.openxmlformats.org/officeDocument/2006/relationships/hyperlink" Target="http://www.clark.edu/campus-life/student-life/index.php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hyperlink" Target="http://www.clark.edu/enroll/careers/index.php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2D3CA-A30D-4094-92DA-DCF9A9FFA0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Running Start Student Success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C34049-7805-40E2-845E-7637F548C6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Creating behaviors that support your academic success as a college student.  </a:t>
            </a:r>
          </a:p>
        </p:txBody>
      </p:sp>
    </p:spTree>
    <p:extLst>
      <p:ext uri="{BB962C8B-B14F-4D97-AF65-F5344CB8AC3E}">
        <p14:creationId xmlns:p14="http://schemas.microsoft.com/office/powerpoint/2010/main" val="3808072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Behaviors of a successful Running Start student: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3382" y="529356"/>
            <a:ext cx="6899563" cy="621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03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Understand the difference between High School and College expectations: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High School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867912" y="3121891"/>
            <a:ext cx="3474720" cy="3358877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/>
              <a:t>single role with streamlined schedule and one location, progress monitored by parents/teachers</a:t>
            </a:r>
          </a:p>
          <a:p>
            <a:r>
              <a:rPr lang="en-US" sz="1600" dirty="0"/>
              <a:t>most work done in class, lots of review, make-ups available</a:t>
            </a:r>
          </a:p>
          <a:p>
            <a:r>
              <a:rPr lang="en-US" sz="1600" dirty="0"/>
              <a:t>time structured by others, teachers remind, spend 6 hours in class each day, 30 hours a week, 36 week long, 0-2 hours of homework</a:t>
            </a:r>
          </a:p>
          <a:p>
            <a:r>
              <a:rPr lang="en-US" sz="1600" dirty="0"/>
              <a:t>excused absences by calling office, may/may not influence grade, semester system</a:t>
            </a:r>
          </a:p>
          <a:p>
            <a:r>
              <a:rPr lang="en-US" sz="1600" dirty="0"/>
              <a:t>HS teachers may contact parents and student directly, available during school hours</a:t>
            </a:r>
          </a:p>
          <a:p>
            <a:endParaRPr lang="en-US" sz="1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College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7818463" y="2798619"/>
            <a:ext cx="3474720" cy="3306618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/>
              <a:t>multiple roles, FERPA, academic success monitored by student</a:t>
            </a:r>
          </a:p>
          <a:p>
            <a:r>
              <a:rPr lang="en-US" sz="1600" dirty="0"/>
              <a:t>all stuff must be done on time, most studying done on own time, not much review time</a:t>
            </a:r>
          </a:p>
          <a:p>
            <a:r>
              <a:rPr lang="en-US" sz="1600" dirty="0"/>
              <a:t>manage your own time, syllabus, 10-12 hours per week in class, 10 week quarters, 2 hours of homework per credit outside of class</a:t>
            </a:r>
          </a:p>
          <a:p>
            <a:r>
              <a:rPr lang="en-US" sz="1600" dirty="0"/>
              <a:t>Communicate absences ahead of time to professor, may influence grade</a:t>
            </a:r>
          </a:p>
          <a:p>
            <a:r>
              <a:rPr lang="en-US" sz="1600" dirty="0"/>
              <a:t>FERPA, parents have limited access to information, expected to know read course syllabus and know what to do, use professor’s office hours, communicate via email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551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2448F-39CB-49EB-9738-72299FCCC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 good communicator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42327" y="1023586"/>
            <a:ext cx="3500305" cy="520780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Communication is expected from you, </a:t>
            </a:r>
            <a:r>
              <a:rPr lang="en-US" b="1" u="sng" dirty="0"/>
              <a:t>not your parents</a:t>
            </a:r>
            <a:r>
              <a:rPr lang="en-US" dirty="0"/>
              <a:t>. You will be treated like a regular college student and should be the ones communicating with your Running Start Advisors and college instructors.  </a:t>
            </a:r>
          </a:p>
          <a:p>
            <a:r>
              <a:rPr lang="en-US" dirty="0"/>
              <a:t>Meet with your Running Start Advisor and High School counselor regularly to ensure you stay on track with HS graduation and Clark degree requirements. </a:t>
            </a:r>
          </a:p>
          <a:p>
            <a:r>
              <a:rPr lang="en-US" dirty="0"/>
              <a:t>Get help when you need it!  Ask lots of questions.  Take advantage of your professor’s office hours.</a:t>
            </a:r>
          </a:p>
          <a:p>
            <a:r>
              <a:rPr lang="en-US" dirty="0"/>
              <a:t>Write down your questions/concerns before you meet with your Advisor or instructor so that you are prepared.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589054" y="1023587"/>
            <a:ext cx="3704129" cy="493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2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 responsible student.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You are in charge of your academic success, no one else is!  </a:t>
            </a:r>
          </a:p>
          <a:p>
            <a:r>
              <a:rPr lang="en-US" dirty="0"/>
              <a:t>Use your course syllabus and reference it often</a:t>
            </a:r>
          </a:p>
          <a:p>
            <a:r>
              <a:rPr lang="en-US" dirty="0"/>
              <a:t>Keep track of important dates and deadlines and make note of them in a planner</a:t>
            </a:r>
          </a:p>
          <a:p>
            <a:r>
              <a:rPr lang="en-US" dirty="0"/>
              <a:t>Check your Clark email daily</a:t>
            </a:r>
          </a:p>
          <a:p>
            <a:r>
              <a:rPr lang="en-US" dirty="0"/>
              <a:t>Check your grades weekly </a:t>
            </a:r>
          </a:p>
          <a:p>
            <a:r>
              <a:rPr lang="en-US" dirty="0"/>
              <a:t>Attend class and take good notes every day </a:t>
            </a:r>
          </a:p>
          <a:p>
            <a:r>
              <a:rPr lang="en-US" dirty="0"/>
              <a:t>Maintain communication with your professors and ask lots of questions</a:t>
            </a:r>
          </a:p>
        </p:txBody>
      </p:sp>
      <p:pic>
        <p:nvPicPr>
          <p:cNvPr id="2052" name="Picture 4" descr="Responsibility clipart black and white, Responsibility black and 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739" y="1123837"/>
            <a:ext cx="4224017" cy="422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654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10" y="969819"/>
            <a:ext cx="3965895" cy="487984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2156" y="1128408"/>
            <a:ext cx="2947482" cy="4601183"/>
          </a:xfrm>
        </p:spPr>
        <p:txBody>
          <a:bodyPr/>
          <a:lstStyle/>
          <a:p>
            <a:r>
              <a:rPr lang="en-US" dirty="0"/>
              <a:t>Develop strong time management skills.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41928-BEAE-47B6-B281-35B97DAB63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 for at least 2 hours of homework and studying outside of class per credit you take.</a:t>
            </a:r>
          </a:p>
          <a:p>
            <a:pPr lvl="1"/>
            <a:r>
              <a:rPr lang="en-US" dirty="0"/>
              <a:t>For example: 15 credits is about 30 hours of homework and studying outside of class each week</a:t>
            </a:r>
          </a:p>
          <a:p>
            <a:r>
              <a:rPr lang="en-US" dirty="0"/>
              <a:t>Scheduling</a:t>
            </a:r>
          </a:p>
          <a:p>
            <a:pPr lvl="1"/>
            <a:r>
              <a:rPr lang="en-US" dirty="0"/>
              <a:t>Have a planner to track important dates and deadlines outlined in course syllabus</a:t>
            </a:r>
          </a:p>
          <a:p>
            <a:pPr lvl="1"/>
            <a:r>
              <a:rPr lang="en-US" dirty="0"/>
              <a:t>Create a schedule that works for you, plan blocks of time for studying, create balance in your life.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583055" y="868679"/>
            <a:ext cx="3432694" cy="512063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810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 student that takes initiative.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2392160"/>
            <a:ext cx="3474720" cy="40233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Check out </a:t>
            </a:r>
            <a:r>
              <a:rPr lang="en-US" dirty="0">
                <a:hlinkClick r:id="rId2"/>
              </a:rPr>
              <a:t>Student Life </a:t>
            </a:r>
            <a:r>
              <a:rPr lang="en-US" dirty="0"/>
              <a:t>webpage for upcoming events and ways to get involve</a:t>
            </a:r>
          </a:p>
          <a:p>
            <a:r>
              <a:rPr lang="en-US" dirty="0"/>
              <a:t>Ask for help when you need it and make use of academic resources available to you: </a:t>
            </a:r>
            <a:r>
              <a:rPr lang="en-US" dirty="0">
                <a:hlinkClick r:id="rId3"/>
              </a:rPr>
              <a:t>Student support services </a:t>
            </a:r>
            <a:endParaRPr lang="en-US" dirty="0"/>
          </a:p>
          <a:p>
            <a:r>
              <a:rPr lang="en-US" dirty="0"/>
              <a:t>Begin with your end goal in mind. Have a clear path of what you want to accomplish at Clark while in Running Start: </a:t>
            </a:r>
            <a:r>
              <a:rPr lang="en-US" dirty="0">
                <a:hlinkClick r:id="rId4"/>
              </a:rPr>
              <a:t>Career Services </a:t>
            </a:r>
            <a:endParaRPr lang="en-US" dirty="0"/>
          </a:p>
          <a:p>
            <a:r>
              <a:rPr lang="en-US" dirty="0"/>
              <a:t>Participate in your classes.  Oftentimes, participation is a part of your grade.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7342632" y="1928411"/>
            <a:ext cx="4498567" cy="379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63" y="2873521"/>
            <a:ext cx="11341637" cy="37212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65485" y="926099"/>
            <a:ext cx="9605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is your education…OWN IT.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5606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 penguin a day until Christmas – working hard or hard at wor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307" y="674254"/>
            <a:ext cx="5386759" cy="571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42473" y="1640083"/>
            <a:ext cx="376843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You’ve </a:t>
            </a:r>
          </a:p>
          <a:p>
            <a:pPr algn="ctr"/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Got </a:t>
            </a:r>
          </a:p>
          <a:p>
            <a:pPr algn="ctr"/>
            <a:r>
              <a:rPr lang="en-US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This!</a:t>
            </a:r>
          </a:p>
        </p:txBody>
      </p:sp>
    </p:spTree>
    <p:extLst>
      <p:ext uri="{BB962C8B-B14F-4D97-AF65-F5344CB8AC3E}">
        <p14:creationId xmlns:p14="http://schemas.microsoft.com/office/powerpoint/2010/main" val="1010031893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227</TotalTime>
  <Words>560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Corbel</vt:lpstr>
      <vt:lpstr>Wingdings 2</vt:lpstr>
      <vt:lpstr>Frame</vt:lpstr>
      <vt:lpstr>Running Start Student Success</vt:lpstr>
      <vt:lpstr>Behaviors of a successful Running Start student:</vt:lpstr>
      <vt:lpstr>Understand the difference between High School and College expectations:</vt:lpstr>
      <vt:lpstr>Be a good communicator</vt:lpstr>
      <vt:lpstr>Be a responsible student.</vt:lpstr>
      <vt:lpstr>Develop strong time management skills.</vt:lpstr>
      <vt:lpstr>Be a student that takes initiative.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Degree Options and Worksheets</dc:title>
  <dc:creator>George Argueta</dc:creator>
  <cp:lastModifiedBy>George Argueta</cp:lastModifiedBy>
  <cp:revision>21</cp:revision>
  <dcterms:created xsi:type="dcterms:W3CDTF">2020-04-29T22:41:01Z</dcterms:created>
  <dcterms:modified xsi:type="dcterms:W3CDTF">2020-09-09T16:33:21Z</dcterms:modified>
</cp:coreProperties>
</file>