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2"/>
  </p:notesMasterIdLst>
  <p:handoutMasterIdLst>
    <p:handoutMasterId r:id="rId13"/>
  </p:handoutMasterIdLst>
  <p:sldIdLst>
    <p:sldId id="396" r:id="rId2"/>
    <p:sldId id="401" r:id="rId3"/>
    <p:sldId id="417" r:id="rId4"/>
    <p:sldId id="425" r:id="rId5"/>
    <p:sldId id="430" r:id="rId6"/>
    <p:sldId id="427" r:id="rId7"/>
    <p:sldId id="432" r:id="rId8"/>
    <p:sldId id="431" r:id="rId9"/>
    <p:sldId id="433" r:id="rId10"/>
    <p:sldId id="410" r:id="rId11"/>
  </p:sldIdLst>
  <p:sldSz cx="9144000" cy="6858000" type="screen4x3"/>
  <p:notesSz cx="70104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F6E923-F9E7-4E2B-975C-70A556D6F1A8}">
          <p14:sldIdLst>
            <p14:sldId id="396"/>
            <p14:sldId id="401"/>
            <p14:sldId id="417"/>
            <p14:sldId id="425"/>
            <p14:sldId id="430"/>
            <p14:sldId id="427"/>
            <p14:sldId id="432"/>
            <p14:sldId id="431"/>
            <p14:sldId id="433"/>
            <p14:sldId id="4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A6AD"/>
    <a:srgbClr val="C3D2D6"/>
    <a:srgbClr val="C8CB64"/>
    <a:srgbClr val="C7CB6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08" autoAdjust="0"/>
    <p:restoredTop sz="66947" autoAdjust="0"/>
  </p:normalViewPr>
  <p:slideViewPr>
    <p:cSldViewPr snapToGrid="0" snapToObjects="1">
      <p:cViewPr varScale="1">
        <p:scale>
          <a:sx n="72" d="100"/>
          <a:sy n="72" d="100"/>
        </p:scale>
        <p:origin x="924" y="60"/>
      </p:cViewPr>
      <p:guideLst>
        <p:guide orient="horz" pos="2160"/>
        <p:guide pos="2880"/>
      </p:guideLst>
    </p:cSldViewPr>
  </p:slideViewPr>
  <p:notesTextViewPr>
    <p:cViewPr>
      <p:scale>
        <a:sx n="3" d="2"/>
        <a:sy n="3" d="2"/>
      </p:scale>
      <p:origin x="0" y="0"/>
    </p:cViewPr>
  </p:notesTextViewPr>
  <p:sorterViewPr>
    <p:cViewPr>
      <p:scale>
        <a:sx n="100" d="100"/>
        <a:sy n="100" d="100"/>
      </p:scale>
      <p:origin x="0" y="41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wsw-dc1.dc.local\Groups\CREDC\Shared\3%20COMMUNICATIONS,%20INVESTORS,%20STRATEGIC%20PARTNERS\2%20COMMUNICATIONS.%20MARKETING\1%20Press,%20Public%20Presentations\CREDC%20Presentations%20to%20Stakeholders\2017\Clark%20College%20presentation%20May%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chemeClr val="tx1">
                  <a:lumMod val="65000"/>
                  <a:lumOff val="35000"/>
                </a:schemeClr>
              </a:solidFill>
            </a:ln>
          </c:spPr>
          <c:dPt>
            <c:idx val="3"/>
            <c:bubble3D val="0"/>
            <c:spPr>
              <a:solidFill>
                <a:schemeClr val="bg1">
                  <a:lumMod val="95000"/>
                </a:schemeClr>
              </a:solidFill>
              <a:ln>
                <a:solidFill>
                  <a:schemeClr val="tx1">
                    <a:lumMod val="65000"/>
                    <a:lumOff val="35000"/>
                  </a:schemeClr>
                </a:solidFill>
              </a:ln>
            </c:spPr>
            <c:extLst>
              <c:ext xmlns:c16="http://schemas.microsoft.com/office/drawing/2014/chart" uri="{C3380CC4-5D6E-409C-BE32-E72D297353CC}">
                <c16:uniqueId val="{00000001-5728-4100-AA47-0580EEA41CA0}"/>
              </c:ext>
            </c:extLst>
          </c:dPt>
          <c:dLbls>
            <c:spPr>
              <a:noFill/>
              <a:ln>
                <a:noFill/>
              </a:ln>
              <a:effectLst/>
            </c:spPr>
            <c:txPr>
              <a:bodyPr/>
              <a:lstStyle/>
              <a:p>
                <a:pPr>
                  <a:defRPr sz="1800" b="1">
                    <a:latin typeface="Segoe UI Black" pitchFamily="34" charset="0"/>
                    <a:ea typeface="Segoe UI Black" pitchFamily="34" charset="0"/>
                    <a:cs typeface="Segoe UI Black" pitchFamily="34" charset="0"/>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'Edu attainment'!$B$5:$B$8</c:f>
              <c:strCache>
                <c:ptCount val="4"/>
                <c:pt idx="0">
                  <c:v>No High School diploma</c:v>
                </c:pt>
                <c:pt idx="1">
                  <c:v>High School diploma</c:v>
                </c:pt>
                <c:pt idx="2">
                  <c:v>Associates Degree + Some College</c:v>
                </c:pt>
                <c:pt idx="3">
                  <c:v>BA Degree and higher</c:v>
                </c:pt>
              </c:strCache>
            </c:strRef>
          </c:cat>
          <c:val>
            <c:numRef>
              <c:f>'Edu attainment'!$C$5:$C$8</c:f>
              <c:numCache>
                <c:formatCode>0%</c:formatCode>
                <c:ptCount val="4"/>
                <c:pt idx="0">
                  <c:v>9.1999999999999998E-2</c:v>
                </c:pt>
                <c:pt idx="1">
                  <c:v>0.25</c:v>
                </c:pt>
                <c:pt idx="2">
                  <c:v>0.38700000000000001</c:v>
                </c:pt>
                <c:pt idx="3">
                  <c:v>0.27500000000000002</c:v>
                </c:pt>
              </c:numCache>
            </c:numRef>
          </c:val>
          <c:extLst>
            <c:ext xmlns:c16="http://schemas.microsoft.com/office/drawing/2014/chart" uri="{C3380CC4-5D6E-409C-BE32-E72D297353CC}">
              <c16:uniqueId val="{00000002-5728-4100-AA47-0580EEA41CA0}"/>
            </c:ext>
          </c:extLst>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0.59227618023455086"/>
          <c:y val="0.16846026452257046"/>
          <c:w val="0.39785350431172167"/>
          <c:h val="0.66307916646494214"/>
        </c:manualLayout>
      </c:layout>
      <c:overlay val="0"/>
      <c:txPr>
        <a:bodyPr/>
        <a:lstStyle/>
        <a:p>
          <a:pPr>
            <a:defRPr sz="1400">
              <a:latin typeface="Segoe UI" pitchFamily="34" charset="0"/>
              <a:cs typeface="Segoe UI" pitchFamily="34" charset="0"/>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8630"/>
          </a:xfrm>
          <a:prstGeom prst="rect">
            <a:avLst/>
          </a:prstGeom>
        </p:spPr>
        <p:txBody>
          <a:bodyPr vert="horz" lIns="93175" tIns="46587" rIns="93175" bIns="46587" rtlCol="0"/>
          <a:lstStyle>
            <a:lvl1pPr algn="r">
              <a:defRPr sz="1200"/>
            </a:lvl1pPr>
          </a:lstStyle>
          <a:p>
            <a:fld id="{74820C85-4974-4CC8-9C35-1FB4E10E2C33}" type="datetimeFigureOut">
              <a:rPr lang="en-US" smtClean="0"/>
              <a:t>6/5/2017</a:t>
            </a:fld>
            <a:endParaRPr lang="en-US"/>
          </a:p>
        </p:txBody>
      </p:sp>
      <p:sp>
        <p:nvSpPr>
          <p:cNvPr id="4" name="Footer Placeholder 3"/>
          <p:cNvSpPr>
            <a:spLocks noGrp="1"/>
          </p:cNvSpPr>
          <p:nvPr>
            <p:ph type="ftr" sz="quarter" idx="2"/>
          </p:nvPr>
        </p:nvSpPr>
        <p:spPr>
          <a:xfrm>
            <a:off x="0" y="8902344"/>
            <a:ext cx="3037840" cy="46863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902344"/>
            <a:ext cx="3037840" cy="468630"/>
          </a:xfrm>
          <a:prstGeom prst="rect">
            <a:avLst/>
          </a:prstGeom>
        </p:spPr>
        <p:txBody>
          <a:bodyPr vert="horz" lIns="93175" tIns="46587" rIns="93175" bIns="46587" rtlCol="0" anchor="b"/>
          <a:lstStyle>
            <a:lvl1pPr algn="r">
              <a:defRPr sz="1200"/>
            </a:lvl1pPr>
          </a:lstStyle>
          <a:p>
            <a:fld id="{FF622493-DC13-4C24-AF34-8B516AAB19FB}" type="slidenum">
              <a:rPr lang="en-US" smtClean="0"/>
              <a:t>‹#›</a:t>
            </a:fld>
            <a:endParaRPr lang="en-US"/>
          </a:p>
        </p:txBody>
      </p:sp>
    </p:spTree>
    <p:extLst>
      <p:ext uri="{BB962C8B-B14F-4D97-AF65-F5344CB8AC3E}">
        <p14:creationId xmlns:p14="http://schemas.microsoft.com/office/powerpoint/2010/main" val="3001408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8630"/>
          </a:xfrm>
          <a:prstGeom prst="rect">
            <a:avLst/>
          </a:prstGeom>
        </p:spPr>
        <p:txBody>
          <a:bodyPr vert="horz" lIns="93175" tIns="46587" rIns="93175" bIns="46587" rtlCol="0"/>
          <a:lstStyle>
            <a:lvl1pPr algn="r">
              <a:defRPr sz="1200"/>
            </a:lvl1pPr>
          </a:lstStyle>
          <a:p>
            <a:fld id="{3467FEB5-8D7F-4C92-A055-C0073EAC2692}" type="datetimeFigureOut">
              <a:rPr lang="en-US" smtClean="0"/>
              <a:t>6/5/2017</a:t>
            </a:fld>
            <a:endParaRPr lang="en-US"/>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51986"/>
            <a:ext cx="5608320" cy="4217670"/>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4"/>
            <a:ext cx="3037840" cy="46863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902344"/>
            <a:ext cx="3037840" cy="468630"/>
          </a:xfrm>
          <a:prstGeom prst="rect">
            <a:avLst/>
          </a:prstGeom>
        </p:spPr>
        <p:txBody>
          <a:bodyPr vert="horz" lIns="93175" tIns="46587" rIns="93175" bIns="46587" rtlCol="0" anchor="b"/>
          <a:lstStyle>
            <a:lvl1pPr algn="r">
              <a:defRPr sz="1200"/>
            </a:lvl1pPr>
          </a:lstStyle>
          <a:p>
            <a:fld id="{247B5B85-8CC5-4268-ADC6-35D9B519BD0A}" type="slidenum">
              <a:rPr lang="en-US" smtClean="0"/>
              <a:t>‹#›</a:t>
            </a:fld>
            <a:endParaRPr lang="en-US"/>
          </a:p>
        </p:txBody>
      </p:sp>
    </p:spTree>
    <p:extLst>
      <p:ext uri="{BB962C8B-B14F-4D97-AF65-F5344CB8AC3E}">
        <p14:creationId xmlns:p14="http://schemas.microsoft.com/office/powerpoint/2010/main" val="4247938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B5B85-8CC5-4268-ADC6-35D9B519BD0A}" type="slidenum">
              <a:rPr lang="en-US" smtClean="0"/>
              <a:t>1</a:t>
            </a:fld>
            <a:endParaRPr lang="en-US"/>
          </a:p>
        </p:txBody>
      </p:sp>
    </p:spTree>
    <p:extLst>
      <p:ext uri="{BB962C8B-B14F-4D97-AF65-F5344CB8AC3E}">
        <p14:creationId xmlns:p14="http://schemas.microsoft.com/office/powerpoint/2010/main" val="2592606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5567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739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255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national economy is becoming increasingly more talent/knowledge-based than resource-based, meaning that people, rather than raw materials, are the most important asset to a company’s value and prospects for growth. This applies to all industries, including manufacturing, professional services, and technology.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not to suggest that Clark County needs to focus their industrial base entirely on technology companies, but to understand that the modern economy thrives more on highly skilled people . For this reason,</a:t>
            </a:r>
            <a:r>
              <a:rPr lang="en-US" sz="1200" b="1" kern="1200" dirty="0" smtClean="0">
                <a:solidFill>
                  <a:schemeClr val="tx1"/>
                </a:solidFill>
                <a:effectLst/>
                <a:latin typeface="+mn-lt"/>
                <a:ea typeface="+mn-ea"/>
                <a:cs typeface="+mn-cs"/>
              </a:rPr>
              <a:t> a company’s number one priority today is attracting talent. And talent wants to go to a great place with jobs. </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planning for a future economy, it is important to understand that all industries are dependent on a talented workforce that has technical skills and/or degree attainment. Clark County’s future economy requires a skilled workforce with training in career technical education (CTE) and access to higher education science, technology, engineering, and mathematics (STEM) degrees.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CTE training is targeted toward middle-skill jobs, which require education and training beyond high school but less than a bachelor's degree, and are a significant part of the economy. Of the 55 million job openings created by 2020, 30 percent will require some college or a two-year associate degree. Association for Career and Technical Education, 2016.</a:t>
            </a:r>
          </a:p>
          <a:p>
            <a:endParaRPr lang="en-US" dirty="0" smtClean="0"/>
          </a:p>
          <a:p>
            <a:r>
              <a:rPr lang="en-US" sz="1200" kern="1200" dirty="0" smtClean="0">
                <a:solidFill>
                  <a:schemeClr val="tx1"/>
                </a:solidFill>
                <a:effectLst/>
                <a:latin typeface="+mn-lt"/>
                <a:ea typeface="+mn-ea"/>
                <a:cs typeface="+mn-cs"/>
              </a:rPr>
              <a:t>Increasingly, employers are demanding a workforce that has technical skills, including manufacturing jobs that involve the operation of sophisticated machinery requiring some advanced training beyond high school. Science, technology, engineering, and mathematics (STEM) workers are increasingly in demand and in short supply, especially in the private sector which needs software developers, data scientists, and those in skilled trades. </a:t>
            </a:r>
            <a:endParaRPr lang="en-US" dirty="0"/>
          </a:p>
        </p:txBody>
      </p:sp>
    </p:spTree>
    <p:extLst>
      <p:ext uri="{BB962C8B-B14F-4D97-AF65-F5344CB8AC3E}">
        <p14:creationId xmlns:p14="http://schemas.microsoft.com/office/powerpoint/2010/main" val="3500429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475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kern="1200" dirty="0" smtClean="0">
                <a:solidFill>
                  <a:schemeClr val="tx1"/>
                </a:solidFill>
                <a:effectLst/>
                <a:latin typeface="+mn-lt"/>
                <a:ea typeface="+mn-ea"/>
                <a:cs typeface="+mn-cs"/>
              </a:rPr>
              <a:t>Data Points</a:t>
            </a:r>
            <a:endParaRPr lang="en-US" dirty="0" smtClean="0"/>
          </a:p>
          <a:p>
            <a:pPr marL="171450" indent="-171450">
              <a:buFontTx/>
              <a:buChar char="-"/>
            </a:pPr>
            <a:r>
              <a:rPr lang="en-US" sz="1200" b="0" i="0" u="none" strike="noStrike" kern="1200" dirty="0" smtClean="0">
                <a:solidFill>
                  <a:schemeClr val="tx1"/>
                </a:solidFill>
                <a:effectLst/>
                <a:latin typeface="+mn-lt"/>
                <a:ea typeface="+mn-ea"/>
                <a:cs typeface="+mn-cs"/>
              </a:rPr>
              <a:t>Clark County's educational attainment levels are lower than benchmarks and the region, presenting a potential challenge;</a:t>
            </a:r>
            <a:r>
              <a:rPr lang="en-US" dirty="0" smtClean="0"/>
              <a:t> </a:t>
            </a:r>
          </a:p>
          <a:p>
            <a:pPr marL="171450" indent="-171450">
              <a:buFontTx/>
              <a:buChar char="-"/>
            </a:pPr>
            <a:r>
              <a:rPr lang="en-US" sz="1200" b="0" i="0" u="none" strike="noStrike" kern="1200" dirty="0" smtClean="0">
                <a:solidFill>
                  <a:schemeClr val="tx1"/>
                </a:solidFill>
                <a:effectLst/>
                <a:latin typeface="+mn-lt"/>
                <a:ea typeface="+mn-ea"/>
                <a:cs typeface="+mn-cs"/>
              </a:rPr>
              <a:t>Clark County has a higher share of adults with an Associates Degree compared to Washington State, Portland MSA, and the US;</a:t>
            </a:r>
          </a:p>
          <a:p>
            <a:pPr marL="171450" indent="-171450">
              <a:buFontTx/>
              <a:buChar char="-"/>
            </a:pPr>
            <a:r>
              <a:rPr lang="en-US" sz="1200" b="0" i="0" u="none" strike="noStrike" kern="1200" dirty="0" smtClean="0">
                <a:solidFill>
                  <a:schemeClr val="tx1"/>
                </a:solidFill>
                <a:effectLst/>
                <a:latin typeface="+mn-lt"/>
                <a:ea typeface="+mn-ea"/>
                <a:cs typeface="+mn-cs"/>
              </a:rPr>
              <a:t>18,503 residents were enrolled in Undergraduate Programs in 2015, which declined from over 21,000 residents in 2011;</a:t>
            </a:r>
          </a:p>
          <a:p>
            <a:pPr marL="171450" indent="-171450">
              <a:buFontTx/>
              <a:buChar char="-"/>
            </a:pPr>
            <a:r>
              <a:rPr lang="en-US" sz="1200" b="0" i="0" u="none" strike="noStrike" kern="1200" dirty="0" smtClean="0">
                <a:solidFill>
                  <a:schemeClr val="tx1"/>
                </a:solidFill>
                <a:effectLst/>
                <a:latin typeface="+mn-lt"/>
                <a:ea typeface="+mn-ea"/>
                <a:cs typeface="+mn-cs"/>
              </a:rPr>
              <a:t>3,402 residents were enrolled in Graduate Programs in 2015, which declined only slightly since 2011</a:t>
            </a:r>
            <a:r>
              <a:rPr lang="en-US" dirty="0" smtClean="0"/>
              <a:t> </a:t>
            </a:r>
            <a:endParaRPr lang="en-US" dirty="0"/>
          </a:p>
        </p:txBody>
      </p:sp>
    </p:spTree>
    <p:extLst>
      <p:ext uri="{BB962C8B-B14F-4D97-AF65-F5344CB8AC3E}">
        <p14:creationId xmlns:p14="http://schemas.microsoft.com/office/powerpoint/2010/main" val="91625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Carnevale</a:t>
            </a:r>
            <a:r>
              <a:rPr lang="en-US" sz="1200" b="0" i="0" kern="1200" dirty="0" smtClean="0">
                <a:solidFill>
                  <a:schemeClr val="tx1"/>
                </a:solidFill>
                <a:effectLst/>
                <a:latin typeface="+mn-lt"/>
                <a:ea typeface="+mn-ea"/>
                <a:cs typeface="+mn-cs"/>
              </a:rPr>
              <a:t>, Anthony P., Stephen J. Rose, and Ban </a:t>
            </a:r>
            <a:r>
              <a:rPr lang="en-US" sz="1200" b="0" i="0" kern="1200" dirty="0" err="1" smtClean="0">
                <a:solidFill>
                  <a:schemeClr val="tx1"/>
                </a:solidFill>
                <a:effectLst/>
                <a:latin typeface="+mn-lt"/>
                <a:ea typeface="+mn-ea"/>
                <a:cs typeface="+mn-cs"/>
              </a:rPr>
              <a:t>Cheah</a:t>
            </a:r>
            <a:r>
              <a:rPr lang="en-US" sz="1200" b="0" i="0" kern="1200" dirty="0" smtClean="0">
                <a:solidFill>
                  <a:schemeClr val="tx1"/>
                </a:solidFill>
                <a:effectLst/>
                <a:latin typeface="+mn-lt"/>
                <a:ea typeface="+mn-ea"/>
                <a:cs typeface="+mn-cs"/>
              </a:rPr>
              <a:t>. "The college payoff: Education, occupations, lifetime earnings." (2011).  (Georgetown University</a:t>
            </a:r>
            <a:r>
              <a:rPr lang="en-US" sz="1200" b="0" i="0" kern="1200" baseline="0" dirty="0" smtClean="0">
                <a:solidFill>
                  <a:schemeClr val="tx1"/>
                </a:solidFill>
                <a:effectLst/>
                <a:latin typeface="+mn-lt"/>
                <a:ea typeface="+mn-ea"/>
                <a:cs typeface="+mn-cs"/>
              </a:rPr>
              <a:t> Center on Education and the Workforce: https://cew.georgetown.edu/wp-content/uploads/2014/11/collegepayoff-complete.pdf)  </a:t>
            </a:r>
          </a:p>
          <a:p>
            <a:endParaRPr lang="en-US" sz="1200" b="0" i="0" kern="1200" baseline="0" dirty="0" smtClean="0">
              <a:solidFill>
                <a:schemeClr val="tx1"/>
              </a:solidFill>
              <a:effectLst/>
              <a:latin typeface="+mn-lt"/>
              <a:ea typeface="+mn-ea"/>
              <a:cs typeface="+mn-cs"/>
            </a:endParaRPr>
          </a:p>
          <a:p>
            <a:r>
              <a:rPr lang="en-US" dirty="0" smtClean="0"/>
              <a:t>Having some postsecondary education, even without earning a degree, adds nearly one quarter of a million dollars to lifetime earnings. Annual earnings rise to $38,700 ($18.69 per hour). Getting an Associate’s degree adds another bump of nearly $200,000 in lifetime earnings. At $43,200 a year ($20.77 per hour), those with Associate’s degrees earn nearly one-third more than those with just a high school diploma. </a:t>
            </a:r>
          </a:p>
          <a:p>
            <a:endParaRPr lang="en-US" dirty="0" smtClean="0"/>
          </a:p>
          <a:p>
            <a:r>
              <a:rPr lang="en-US" dirty="0" smtClean="0"/>
              <a:t>Getting a Bachelor’s degree adds another large increase in lifetime earnings. With median earnings of $56,700 ($27.26 per hour), or $2.3 million over a lifetime, Bachelor’s degree holders earn 31 percent more than workers with an Associate’s degree and 74 percent more than those with just a high school diploma.</a:t>
            </a:r>
          </a:p>
          <a:p>
            <a:endParaRPr lang="en-US" dirty="0" smtClean="0"/>
          </a:p>
          <a:p>
            <a:r>
              <a:rPr lang="en-US" dirty="0" smtClean="0"/>
              <a:t>All graduate degree holders can expect lifetime earnings at least double that of those with only a high school diploma. For those with a Master’s degree (which includes those with Master’s degrees in elementary teaching and in business administration), typical lifetime earnings are $2.7 million ($66,800 a year or $32 per hour). Moreover, earnings rise substantially for those with Doctoral and Professional degrees: Doctoral degree holders have lifetime earnings of $3.3 million ($81,300 per year; $39 per hour) while those with Professional degrees (mainly doctors and lawyers) have the highest earnings, making over $3.6 million over the course of a lifetime ($91,200 per year; $44 per hour). This is a 61 percent increase (nearly 1.4 million) over Bachelor’s degree holders.</a:t>
            </a:r>
          </a:p>
          <a:p>
            <a:endParaRPr lang="en-US" dirty="0" smtClean="0"/>
          </a:p>
          <a:p>
            <a:r>
              <a:rPr lang="en-US" sz="1200" b="1" i="0" kern="1200" cap="all" dirty="0" smtClean="0">
                <a:solidFill>
                  <a:schemeClr val="tx1"/>
                </a:solidFill>
                <a:effectLst/>
                <a:latin typeface="+mn-lt"/>
                <a:ea typeface="+mn-ea"/>
                <a:cs typeface="+mn-cs"/>
              </a:rPr>
              <a:t>ASSOCIATION FOR CAREER &amp; TECHNICAL EDUCATION:</a:t>
            </a:r>
            <a:endParaRPr lang="en-US" dirty="0" smtClean="0"/>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According to research in Texas, Colorado and Virginia, graduates with technical or applied science associate degrees out-earn bachelor's degree holders by $2,000 to $11,000.</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27 percent of people with less than an associate degree, including licenses and certificates, earn more than the average bachelor’s degree recipient.</a:t>
            </a:r>
          </a:p>
          <a:p>
            <a:endParaRPr lang="en-US" dirty="0" smtClean="0"/>
          </a:p>
          <a:p>
            <a:endParaRPr lang="en-US" dirty="0" smtClean="0"/>
          </a:p>
        </p:txBody>
      </p:sp>
    </p:spTree>
    <p:extLst>
      <p:ext uri="{BB962C8B-B14F-4D97-AF65-F5344CB8AC3E}">
        <p14:creationId xmlns:p14="http://schemas.microsoft.com/office/powerpoint/2010/main" val="2558609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is from the Southwest</a:t>
            </a:r>
            <a:r>
              <a:rPr lang="en-US" baseline="0" dirty="0" smtClean="0"/>
              <a:t> WA STEM Network and WA STEM</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Great Jobs Within Our Reach: Solving the Problem of Washington state’s growing job skills gap. The Boston Consultancy Group and the Washington Roundtable. March 2013. https:// www.bcgperspectives.com/content/articles/education_public_sector_opportunity_all_investing_ </a:t>
            </a:r>
            <a:r>
              <a:rPr lang="en-US" dirty="0" err="1" smtClean="0"/>
              <a:t>washington_state_stem_education</a:t>
            </a:r>
            <a:r>
              <a:rPr lang="en-US" dirty="0" smtClean="0"/>
              <a:t>/&gt;</a:t>
            </a:r>
            <a:endParaRPr lang="en-US" dirty="0"/>
          </a:p>
        </p:txBody>
      </p:sp>
    </p:spTree>
    <p:extLst>
      <p:ext uri="{BB962C8B-B14F-4D97-AF65-F5344CB8AC3E}">
        <p14:creationId xmlns:p14="http://schemas.microsoft.com/office/powerpoint/2010/main" val="581376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“Recovery: Job Growth and Education Requirements through 2020.” https://cew.georgetown.edu/wp-content/uploads/2014/11/Recovery2020.ES_.Web_.pdf </a:t>
            </a:r>
          </a:p>
          <a:p>
            <a:endParaRPr lang="en-US" dirty="0"/>
          </a:p>
        </p:txBody>
      </p:sp>
    </p:spTree>
    <p:extLst>
      <p:ext uri="{BB962C8B-B14F-4D97-AF65-F5344CB8AC3E}">
        <p14:creationId xmlns:p14="http://schemas.microsoft.com/office/powerpoint/2010/main" val="896886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endParaRPr lang="en-US" dirty="0">
              <a:solidFill>
                <a:prstClr val="black"/>
              </a:solidFil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901" y="328333"/>
            <a:ext cx="2097611" cy="765175"/>
          </a:xfrm>
          <a:prstGeom prst="rect">
            <a:avLst/>
          </a:prstGeom>
        </p:spPr>
      </p:pic>
      <p:cxnSp>
        <p:nvCxnSpPr>
          <p:cNvPr id="13" name="Straight Connector 12"/>
          <p:cNvCxnSpPr/>
          <p:nvPr userDrawn="1"/>
        </p:nvCxnSpPr>
        <p:spPr>
          <a:xfrm flipH="1">
            <a:off x="800099" y="2349500"/>
            <a:ext cx="4851401" cy="0"/>
          </a:xfrm>
          <a:prstGeom prst="line">
            <a:avLst/>
          </a:prstGeom>
          <a:ln w="19050">
            <a:solidFill>
              <a:srgbClr val="C8CB6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507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solidFill>
                  <a:schemeClr val="tx2"/>
                </a:solidFill>
              </a:defRPr>
            </a:lvl1pPr>
            <a:lvl2pPr>
              <a:defRPr sz="2400">
                <a:solidFill>
                  <a:schemeClr val="accent3">
                    <a:lumMod val="75000"/>
                  </a:schemeClr>
                </a:solidFill>
                <a:latin typeface="Open Sans Semibold" pitchFamily="34" charset="0"/>
                <a:ea typeface="Open Sans Semibold" pitchFamily="34" charset="0"/>
                <a:cs typeface="Open Sans Semibold" pitchFamily="34" charset="0"/>
              </a:defRPr>
            </a:lvl2pPr>
            <a:lvl3pPr>
              <a:defRPr sz="20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383" y="6321327"/>
            <a:ext cx="1063479" cy="387940"/>
          </a:xfrm>
          <a:prstGeom prst="rect">
            <a:avLst/>
          </a:prstGeom>
        </p:spPr>
      </p:pic>
      <p:cxnSp>
        <p:nvCxnSpPr>
          <p:cNvPr id="9" name="Straight Connector 8"/>
          <p:cNvCxnSpPr/>
          <p:nvPr userDrawn="1"/>
        </p:nvCxnSpPr>
        <p:spPr>
          <a:xfrm>
            <a:off x="2733773" y="946360"/>
            <a:ext cx="5953027" cy="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457200" y="946360"/>
            <a:ext cx="2276573" cy="0"/>
          </a:xfrm>
          <a:prstGeom prst="line">
            <a:avLst/>
          </a:prstGeom>
          <a:ln w="76200">
            <a:solidFill>
              <a:srgbClr val="C3D2D6"/>
            </a:solidFill>
          </a:ln>
        </p:spPr>
        <p:style>
          <a:lnRef idx="2">
            <a:schemeClr val="accent1"/>
          </a:lnRef>
          <a:fillRef idx="0">
            <a:schemeClr val="accent1"/>
          </a:fillRef>
          <a:effectRef idx="1">
            <a:schemeClr val="accent1"/>
          </a:effectRef>
          <a:fontRef idx="minor">
            <a:schemeClr val="tx1"/>
          </a:fontRef>
        </p:style>
      </p:cxn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355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28638" y="328613"/>
            <a:ext cx="209708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H="1">
            <a:off x="800100" y="2349500"/>
            <a:ext cx="4851400" cy="0"/>
          </a:xfrm>
          <a:prstGeom prst="line">
            <a:avLst/>
          </a:prstGeom>
          <a:ln w="19050">
            <a:solidFill>
              <a:srgbClr val="C8CB64"/>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D7C6D76-6750-4C92-AD90-56536959F720}" type="datetimeFigureOut">
              <a:rPr lang="en-US">
                <a:solidFill>
                  <a:srgbClr val="3B3B3B">
                    <a:shade val="50000"/>
                  </a:srgbClr>
                </a:solidFill>
              </a:rPr>
              <a:pPr>
                <a:defRPr/>
              </a:pPr>
              <a:t>6/5/2017</a:t>
            </a:fld>
            <a:endParaRPr lang="en-US">
              <a:solidFill>
                <a:srgbClr val="3B3B3B">
                  <a:shade val="50000"/>
                </a:srgbClr>
              </a:solidFill>
            </a:endParaRPr>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3B3B3B">
                  <a:shade val="50000"/>
                </a:srgbClr>
              </a:solidFill>
            </a:endParaRPr>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1B5C70D-2985-4F87-A61A-6DCB7705F53A}" type="slidenum">
              <a:rPr lang="en-US">
                <a:solidFill>
                  <a:srgbClr val="3B3B3B">
                    <a:shade val="50000"/>
                  </a:srgbClr>
                </a:solidFill>
              </a:rPr>
              <a:pPr>
                <a:defRPr/>
              </a:pPr>
              <a:t>‹#›</a:t>
            </a:fld>
            <a:endParaRPr lang="en-US">
              <a:solidFill>
                <a:srgbClr val="3B3B3B">
                  <a:shade val="50000"/>
                </a:srgbClr>
              </a:solidFill>
            </a:endParaRPr>
          </a:p>
        </p:txBody>
      </p:sp>
    </p:spTree>
    <p:extLst>
      <p:ext uri="{BB962C8B-B14F-4D97-AF65-F5344CB8AC3E}">
        <p14:creationId xmlns:p14="http://schemas.microsoft.com/office/powerpoint/2010/main" val="244048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CB006F-0416-CC45-B81C-D09E8CD2FBDE}" type="datetimeFigureOut">
              <a:rPr lang="en-US" smtClean="0"/>
              <a:t>6/5/2017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936E77-617D-7642-BD81-5E4CD7AFF34E}" type="slidenum">
              <a:rPr lang="en-US" smtClean="0"/>
              <a:t>‹#›</a:t>
            </a:fld>
            <a:endParaRPr lang="en-US"/>
          </a:p>
        </p:txBody>
      </p:sp>
    </p:spTree>
    <p:extLst>
      <p:ext uri="{BB962C8B-B14F-4D97-AF65-F5344CB8AC3E}">
        <p14:creationId xmlns:p14="http://schemas.microsoft.com/office/powerpoint/2010/main" val="941256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CB006F-0416-CC45-B81C-D09E8CD2FBDE}" type="datetimeFigureOut">
              <a:rPr lang="en-US" smtClean="0"/>
              <a:t>6/5/2017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936E77-617D-7642-BD81-5E4CD7AFF34E}" type="slidenum">
              <a:rPr lang="en-US" smtClean="0"/>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901" y="328333"/>
            <a:ext cx="2097611" cy="765175"/>
          </a:xfrm>
          <a:prstGeom prst="rect">
            <a:avLst/>
          </a:prstGeom>
        </p:spPr>
      </p:pic>
      <p:cxnSp>
        <p:nvCxnSpPr>
          <p:cNvPr id="13" name="Straight Connector 12"/>
          <p:cNvCxnSpPr/>
          <p:nvPr userDrawn="1"/>
        </p:nvCxnSpPr>
        <p:spPr>
          <a:xfrm flipH="1">
            <a:off x="800100" y="2349500"/>
            <a:ext cx="6053187" cy="0"/>
          </a:xfrm>
          <a:prstGeom prst="line">
            <a:avLst/>
          </a:prstGeom>
          <a:ln w="19050">
            <a:solidFill>
              <a:srgbClr val="C8CB6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9457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28638" y="328613"/>
            <a:ext cx="209708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H="1">
            <a:off x="800100" y="2349500"/>
            <a:ext cx="4851400" cy="0"/>
          </a:xfrm>
          <a:prstGeom prst="line">
            <a:avLst/>
          </a:prstGeom>
          <a:ln w="19050">
            <a:solidFill>
              <a:srgbClr val="C8CB64"/>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D7C6D76-6750-4C92-AD90-56536959F720}" type="datetimeFigureOut">
              <a:rPr lang="en-US">
                <a:solidFill>
                  <a:srgbClr val="3B3B3B">
                    <a:shade val="50000"/>
                  </a:srgbClr>
                </a:solidFill>
              </a:rPr>
              <a:pPr>
                <a:defRPr/>
              </a:pPr>
              <a:t>6/5/2017</a:t>
            </a:fld>
            <a:endParaRPr lang="en-US">
              <a:solidFill>
                <a:srgbClr val="3B3B3B">
                  <a:shade val="50000"/>
                </a:srgbClr>
              </a:solidFill>
            </a:endParaRPr>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3B3B3B">
                  <a:shade val="50000"/>
                </a:srgbClr>
              </a:solidFill>
            </a:endParaRPr>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1B5C70D-2985-4F87-A61A-6DCB7705F53A}" type="slidenum">
              <a:rPr lang="en-US">
                <a:solidFill>
                  <a:srgbClr val="3B3B3B">
                    <a:shade val="50000"/>
                  </a:srgbClr>
                </a:solidFill>
              </a:rPr>
              <a:pPr>
                <a:defRPr/>
              </a:pPr>
              <a:t>‹#›</a:t>
            </a:fld>
            <a:endParaRPr lang="en-US">
              <a:solidFill>
                <a:srgbClr val="3B3B3B">
                  <a:shade val="50000"/>
                </a:srgbClr>
              </a:solidFill>
            </a:endParaRPr>
          </a:p>
        </p:txBody>
      </p:sp>
    </p:spTree>
    <p:extLst>
      <p:ext uri="{BB962C8B-B14F-4D97-AF65-F5344CB8AC3E}">
        <p14:creationId xmlns:p14="http://schemas.microsoft.com/office/powerpoint/2010/main" val="103686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CB006F-0416-CC45-B81C-D09E8CD2FBDE}" type="datetimeFigureOut">
              <a:rPr lang="en-US" smtClean="0">
                <a:solidFill>
                  <a:prstClr val="black">
                    <a:tint val="75000"/>
                  </a:prstClr>
                </a:solidFill>
              </a:rPr>
              <a:pPr/>
              <a:t>6/5/2017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936E77-617D-7642-BD81-5E4CD7AFF3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57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CB006F-0416-CC45-B81C-D09E8CD2FBDE}" type="datetimeFigureOut">
              <a:rPr lang="en-US" smtClean="0">
                <a:solidFill>
                  <a:prstClr val="black">
                    <a:tint val="75000"/>
                  </a:prstClr>
                </a:solidFill>
              </a:rPr>
              <a:pPr/>
              <a:t>6/5/2017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936E77-617D-7642-BD81-5E4CD7AFF3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0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CB006F-0416-CC45-B81C-D09E8CD2FBDE}" type="datetimeFigureOut">
              <a:rPr lang="en-US" smtClean="0">
                <a:solidFill>
                  <a:prstClr val="black">
                    <a:tint val="75000"/>
                  </a:prstClr>
                </a:solidFill>
              </a:rPr>
              <a:pPr/>
              <a:t>6/5/2017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936E77-617D-7642-BD81-5E4CD7AFF3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636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717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46642291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80" r:id="rId3"/>
    <p:sldLayoutId id="2147483681" r:id="rId4"/>
    <p:sldLayoutId id="2147483649" r:id="rId5"/>
    <p:sldLayoutId id="2147483667" r:id="rId6"/>
    <p:sldLayoutId id="2147483688" r:id="rId7"/>
    <p:sldLayoutId id="2147483689" r:id="rId8"/>
    <p:sldLayoutId id="2147483691" r:id="rId9"/>
  </p:sldLayoutIdLst>
  <p:hf hdr="0" ftr="0" dt="0"/>
  <p:txStyles>
    <p:titleStyle>
      <a:lvl1pPr algn="r" defTabSz="457200" rtl="0" eaLnBrk="1" latinLnBrk="0" hangingPunct="1">
        <a:spcBef>
          <a:spcPct val="0"/>
        </a:spcBef>
        <a:buNone/>
        <a:defRPr sz="3600" b="1" i="0" kern="1200" spc="-150">
          <a:solidFill>
            <a:srgbClr val="C8CB64"/>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1600" kern="1200" spc="0">
          <a:solidFill>
            <a:schemeClr val="tx1"/>
          </a:solidFill>
          <a:latin typeface="Open Sans Semibold"/>
          <a:ea typeface="+mn-ea"/>
          <a:cs typeface="Open Sans Semibold"/>
        </a:defRPr>
      </a:lvl1pPr>
      <a:lvl2pPr marL="742950" indent="-285750" algn="l" defTabSz="457200" rtl="0" eaLnBrk="1" latinLnBrk="0" hangingPunct="1">
        <a:spcBef>
          <a:spcPct val="20000"/>
        </a:spcBef>
        <a:buFont typeface="Arial"/>
        <a:buChar char="–"/>
        <a:defRPr sz="1600" kern="1200">
          <a:solidFill>
            <a:srgbClr val="C8CB64"/>
          </a:solidFill>
          <a:latin typeface="Open Sans Extrabold"/>
          <a:ea typeface="+mn-ea"/>
          <a:cs typeface="Open Sans Extrabold"/>
        </a:defRPr>
      </a:lvl2pPr>
      <a:lvl3pPr marL="1143000" indent="-228600" algn="l" defTabSz="457200" rtl="0" eaLnBrk="1" latinLnBrk="0" hangingPunct="1">
        <a:spcBef>
          <a:spcPct val="20000"/>
        </a:spcBef>
        <a:buFont typeface="Arial"/>
        <a:buChar char="•"/>
        <a:defRPr sz="16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1400" kern="1200">
          <a:solidFill>
            <a:schemeClr val="tx1">
              <a:lumMod val="65000"/>
              <a:lumOff val="35000"/>
            </a:schemeClr>
          </a:solidFill>
          <a:latin typeface="Open Sans"/>
          <a:ea typeface="+mn-ea"/>
          <a:cs typeface="Open San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431925"/>
            <a:ext cx="8450995" cy="1139825"/>
          </a:xfrm>
        </p:spPr>
        <p:txBody>
          <a:bodyPr>
            <a:normAutofit/>
          </a:bodyPr>
          <a:lstStyle/>
          <a:p>
            <a:pPr algn="l"/>
            <a:r>
              <a:rPr lang="en-US" sz="2800" spc="0" dirty="0" smtClean="0">
                <a:solidFill>
                  <a:srgbClr val="C8CB64"/>
                </a:solidFill>
                <a:latin typeface="Tahoma" panose="020B0604030504040204" pitchFamily="34" charset="0"/>
                <a:ea typeface="Tahoma" panose="020B0604030504040204" pitchFamily="34" charset="0"/>
                <a:cs typeface="Tahoma" panose="020B0604030504040204" pitchFamily="34" charset="0"/>
              </a:rPr>
              <a:t>Columbia River Economic </a:t>
            </a:r>
            <a:br>
              <a:rPr lang="en-US" sz="2800" spc="0" dirty="0" smtClean="0">
                <a:solidFill>
                  <a:srgbClr val="C8CB64"/>
                </a:solidFill>
                <a:latin typeface="Tahoma" panose="020B0604030504040204" pitchFamily="34" charset="0"/>
                <a:ea typeface="Tahoma" panose="020B0604030504040204" pitchFamily="34" charset="0"/>
                <a:cs typeface="Tahoma" panose="020B0604030504040204" pitchFamily="34" charset="0"/>
              </a:rPr>
            </a:br>
            <a:r>
              <a:rPr lang="en-US" sz="2800" spc="0" dirty="0" smtClean="0">
                <a:solidFill>
                  <a:srgbClr val="C8CB64"/>
                </a:solidFill>
                <a:latin typeface="Tahoma" panose="020B0604030504040204" pitchFamily="34" charset="0"/>
                <a:ea typeface="Tahoma" panose="020B0604030504040204" pitchFamily="34" charset="0"/>
                <a:cs typeface="Tahoma" panose="020B0604030504040204" pitchFamily="34" charset="0"/>
              </a:rPr>
              <a:t>Development Council </a:t>
            </a:r>
            <a:endParaRPr lang="en-US" sz="2800" spc="0" dirty="0">
              <a:solidFill>
                <a:srgbClr val="C8CB64"/>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704849" y="2558317"/>
            <a:ext cx="8431945" cy="574675"/>
          </a:xfrm>
        </p:spPr>
        <p:txBody>
          <a:bodyPr>
            <a:normAutofit/>
          </a:bodyPr>
          <a:lstStyle/>
          <a:p>
            <a:pPr algn="l"/>
            <a:r>
              <a:rPr lang="en-US" sz="2000" dirty="0" smtClean="0">
                <a:solidFill>
                  <a:schemeClr val="tx1">
                    <a:lumMod val="65000"/>
                    <a:lumOff val="35000"/>
                  </a:schemeClr>
                </a:solidFill>
                <a:latin typeface="Segoe UI Semibold" panose="020B0702040204020203" pitchFamily="34" charset="0"/>
                <a:ea typeface="Segoe UI Symbol" panose="020B0502040204020203" pitchFamily="34" charset="0"/>
                <a:cs typeface="Segoe UI Semibold" panose="020B0702040204020203" pitchFamily="34" charset="0"/>
              </a:rPr>
              <a:t>The Power of Completion</a:t>
            </a:r>
            <a:endParaRPr lang="en-US" sz="2000" dirty="0">
              <a:solidFill>
                <a:schemeClr val="tx1">
                  <a:lumMod val="65000"/>
                  <a:lumOff val="35000"/>
                </a:schemeClr>
              </a:solidFill>
              <a:latin typeface="Segoe UI Semibold" panose="020B0702040204020203" pitchFamily="34" charset="0"/>
              <a:ea typeface="Segoe UI Symbol" panose="020B0502040204020203" pitchFamily="34" charset="0"/>
              <a:cs typeface="Segoe UI Semibold" panose="020B0702040204020203" pitchFamily="34" charset="0"/>
            </a:endParaRPr>
          </a:p>
        </p:txBody>
      </p:sp>
      <p:cxnSp>
        <p:nvCxnSpPr>
          <p:cNvPr id="5" name="Straight Connector 4"/>
          <p:cNvCxnSpPr/>
          <p:nvPr/>
        </p:nvCxnSpPr>
        <p:spPr>
          <a:xfrm flipH="1">
            <a:off x="800099" y="2492375"/>
            <a:ext cx="4851401" cy="0"/>
          </a:xfrm>
          <a:prstGeom prst="line">
            <a:avLst/>
          </a:prstGeom>
          <a:ln w="19050">
            <a:solidFill>
              <a:srgbClr val="C8CB64"/>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5715000"/>
            <a:ext cx="9144000" cy="1143000"/>
          </a:xfrm>
          <a:prstGeom prst="rect">
            <a:avLst/>
          </a:prstGeom>
          <a:solidFill>
            <a:srgbClr val="86A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63318" y="5902325"/>
            <a:ext cx="8017363" cy="584775"/>
          </a:xfrm>
          <a:prstGeom prst="rect">
            <a:avLst/>
          </a:prstGeom>
          <a:noFill/>
        </p:spPr>
        <p:txBody>
          <a:bodyPr wrap="square" rtlCol="0">
            <a:spAutoFit/>
          </a:bodyPr>
          <a:lstStyle/>
          <a:p>
            <a:pPr algn="r"/>
            <a:r>
              <a:rPr lang="en-US" sz="1600" dirty="0" smtClean="0">
                <a:solidFill>
                  <a:srgbClr val="FFFFFF"/>
                </a:solidFill>
                <a:latin typeface="Segoe UI Semibold" panose="020B0702040204020203" pitchFamily="34" charset="0"/>
                <a:ea typeface="Tahoma" panose="020B0604030504040204" pitchFamily="34" charset="0"/>
                <a:cs typeface="Segoe UI Semibold" panose="020B0702040204020203" pitchFamily="34" charset="0"/>
              </a:rPr>
              <a:t>May 19, 2017</a:t>
            </a:r>
          </a:p>
          <a:p>
            <a:pPr algn="r"/>
            <a:r>
              <a:rPr lang="en-US" sz="1600" dirty="0" smtClean="0">
                <a:solidFill>
                  <a:srgbClr val="FFFFFF"/>
                </a:solidFill>
                <a:latin typeface="Segoe UI Semibold" panose="020B0702040204020203" pitchFamily="34" charset="0"/>
                <a:ea typeface="Tahoma" panose="020B0604030504040204" pitchFamily="34" charset="0"/>
                <a:cs typeface="Segoe UI Semibold" panose="020B0702040204020203" pitchFamily="34" charset="0"/>
              </a:rPr>
              <a:t>Presented by Mike Bomar, President</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098" y="547025"/>
            <a:ext cx="2234337" cy="8150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252173"/>
            <a:ext cx="9144000" cy="2463800"/>
          </a:xfrm>
          <a:prstGeom prst="rect">
            <a:avLst/>
          </a:prstGeom>
        </p:spPr>
      </p:pic>
    </p:spTree>
    <p:extLst>
      <p:ext uri="{BB962C8B-B14F-4D97-AF65-F5344CB8AC3E}">
        <p14:creationId xmlns:p14="http://schemas.microsoft.com/office/powerpoint/2010/main" val="2076775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185261"/>
            <a:ext cx="9144001" cy="5672739"/>
          </a:xfrm>
          <a:prstGeom prst="rect">
            <a:avLst/>
          </a:prstGeom>
          <a:solidFill>
            <a:srgbClr val="BECC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3200">
              <a:solidFill>
                <a:prstClr val="white"/>
              </a:solidFill>
              <a:sym typeface="Gill Sans" charset="0"/>
            </a:endParaRPr>
          </a:p>
        </p:txBody>
      </p:sp>
      <p:sp>
        <p:nvSpPr>
          <p:cNvPr id="41" name="Rectangle 40"/>
          <p:cNvSpPr/>
          <p:nvPr/>
        </p:nvSpPr>
        <p:spPr>
          <a:xfrm>
            <a:off x="-11722" y="1655633"/>
            <a:ext cx="9144002" cy="692015"/>
          </a:xfrm>
          <a:prstGeom prst="rect">
            <a:avLst/>
          </a:prstGeom>
          <a:solidFill>
            <a:srgbClr val="C7CB64"/>
          </a:solidFill>
          <a:ln>
            <a:solidFill>
              <a:srgbClr val="87A6A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3200">
              <a:solidFill>
                <a:prstClr val="white"/>
              </a:solidFill>
              <a:sym typeface="Gill Sans" charset="0"/>
            </a:endParaRPr>
          </a:p>
        </p:txBody>
      </p:sp>
      <p:sp>
        <p:nvSpPr>
          <p:cNvPr id="39" name="Rectangle 38"/>
          <p:cNvSpPr/>
          <p:nvPr/>
        </p:nvSpPr>
        <p:spPr>
          <a:xfrm>
            <a:off x="146650" y="1305404"/>
            <a:ext cx="8822263" cy="5248932"/>
          </a:xfrm>
          <a:prstGeom prst="rect">
            <a:avLst/>
          </a:prstGeom>
          <a:solidFill>
            <a:schemeClr val="bg1"/>
          </a:solidFill>
          <a:ln>
            <a:solidFill>
              <a:srgbClr val="87A6A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3200"/>
              <a:t>239273</a:t>
            </a:r>
            <a:endParaRPr lang="en-US" sz="3200">
              <a:solidFill>
                <a:prstClr val="white"/>
              </a:solidFill>
              <a:sym typeface="Gill Sans" charset="0"/>
            </a:endParaRPr>
          </a:p>
        </p:txBody>
      </p:sp>
      <p:sp>
        <p:nvSpPr>
          <p:cNvPr id="19" name="Rectangle 18"/>
          <p:cNvSpPr/>
          <p:nvPr/>
        </p:nvSpPr>
        <p:spPr>
          <a:xfrm>
            <a:off x="0" y="2"/>
            <a:ext cx="9144000" cy="1185259"/>
          </a:xfrm>
          <a:prstGeom prst="rect">
            <a:avLst/>
          </a:prstGeom>
          <a:solidFill>
            <a:srgbClr val="86A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sym typeface="Gill Sans" charset="0"/>
            </a:endParaRPr>
          </a:p>
        </p:txBody>
      </p:sp>
      <p:cxnSp>
        <p:nvCxnSpPr>
          <p:cNvPr id="12" name="Straight Connector 11"/>
          <p:cNvCxnSpPr/>
          <p:nvPr/>
        </p:nvCxnSpPr>
        <p:spPr>
          <a:xfrm>
            <a:off x="6662057" y="888696"/>
            <a:ext cx="2255797" cy="0"/>
          </a:xfrm>
          <a:prstGeom prst="line">
            <a:avLst/>
          </a:prstGeom>
          <a:ln>
            <a:solidFill>
              <a:srgbClr val="C8CB64"/>
            </a:solidFill>
          </a:ln>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729054" y="1968177"/>
            <a:ext cx="1411101" cy="79178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3600" b="1" i="0" kern="1200" spc="-150">
                <a:solidFill>
                  <a:srgbClr val="C8CB64"/>
                </a:solidFill>
                <a:latin typeface="Open Sans"/>
                <a:ea typeface="+mj-ea"/>
                <a:cs typeface="Open Sans"/>
              </a:defRPr>
            </a:lvl1pPr>
          </a:lstStyle>
          <a:p>
            <a:pPr algn="ctr"/>
            <a:endParaRPr lang="en-US" sz="2000" dirty="0">
              <a:latin typeface="Open Sans Semibold"/>
              <a:cs typeface="Open Sans Semibold"/>
              <a:sym typeface="Gill Sans" charset="0"/>
            </a:endParaRP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3542" y="154730"/>
            <a:ext cx="568458" cy="642440"/>
          </a:xfrm>
          <a:prstGeom prst="rect">
            <a:avLst/>
          </a:prstGeom>
        </p:spPr>
      </p:pic>
      <p:cxnSp>
        <p:nvCxnSpPr>
          <p:cNvPr id="46" name="Straight Connector 45"/>
          <p:cNvCxnSpPr/>
          <p:nvPr/>
        </p:nvCxnSpPr>
        <p:spPr>
          <a:xfrm>
            <a:off x="202421" y="6658365"/>
            <a:ext cx="8686800" cy="10633"/>
          </a:xfrm>
          <a:prstGeom prst="line">
            <a:avLst/>
          </a:prstGeom>
          <a:ln w="12700">
            <a:solidFill>
              <a:srgbClr val="C7CB64"/>
            </a:solidFill>
          </a:ln>
        </p:spPr>
        <p:style>
          <a:lnRef idx="2">
            <a:schemeClr val="accent1"/>
          </a:lnRef>
          <a:fillRef idx="0">
            <a:schemeClr val="accent1"/>
          </a:fillRef>
          <a:effectRef idx="1">
            <a:schemeClr val="accent1"/>
          </a:effectRef>
          <a:fontRef idx="minor">
            <a:schemeClr val="tx1"/>
          </a:fontRef>
        </p:style>
      </p:cxnSp>
      <p:sp>
        <p:nvSpPr>
          <p:cNvPr id="28" name="Title 2"/>
          <p:cNvSpPr txBox="1">
            <a:spLocks/>
          </p:cNvSpPr>
          <p:nvPr/>
        </p:nvSpPr>
        <p:spPr>
          <a:xfrm>
            <a:off x="650348" y="216974"/>
            <a:ext cx="8229600" cy="67172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Thank You!</a:t>
            </a:r>
            <a:endParaRPr lang="en-US"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11722" y="3687936"/>
            <a:ext cx="9155722" cy="1554272"/>
          </a:xfrm>
          <a:prstGeom prst="rect">
            <a:avLst/>
          </a:prstGeom>
          <a:noFill/>
        </p:spPr>
        <p:txBody>
          <a:bodyPr wrap="square" rtlCol="0">
            <a:spAutoFit/>
          </a:bodyPr>
          <a:lstStyle/>
          <a:p>
            <a:pPr algn="ctr">
              <a:spcAft>
                <a:spcPts val="600"/>
              </a:spcAft>
            </a:pPr>
            <a:r>
              <a:rPr lang="en-US" sz="2000" b="1" dirty="0" smtClean="0">
                <a:solidFill>
                  <a:prstClr val="black">
                    <a:lumMod val="75000"/>
                    <a:lumOff val="25000"/>
                  </a:prstClr>
                </a:solidFill>
                <a:latin typeface="Segoe UI" panose="020B0502040204020203" pitchFamily="34" charset="0"/>
                <a:cs typeface="Segoe UI" panose="020B0502040204020203" pitchFamily="34" charset="0"/>
              </a:rPr>
              <a:t>Mike Bomar</a:t>
            </a:r>
          </a:p>
          <a:p>
            <a:pPr algn="ctr">
              <a:spcAft>
                <a:spcPts val="600"/>
              </a:spcAft>
            </a:pPr>
            <a:r>
              <a:rPr lang="en-US" sz="2000" b="1" i="1" dirty="0" smtClean="0">
                <a:solidFill>
                  <a:prstClr val="black">
                    <a:lumMod val="75000"/>
                    <a:lumOff val="25000"/>
                  </a:prstClr>
                </a:solidFill>
                <a:latin typeface="Segoe UI" panose="020B0502040204020203" pitchFamily="34" charset="0"/>
                <a:cs typeface="Segoe UI" panose="020B0502040204020203" pitchFamily="34" charset="0"/>
              </a:rPr>
              <a:t>President</a:t>
            </a:r>
          </a:p>
          <a:p>
            <a:pPr algn="ctr">
              <a:spcAft>
                <a:spcPts val="600"/>
              </a:spcAft>
            </a:pPr>
            <a:r>
              <a:rPr lang="en-US" sz="2000" b="1" dirty="0" smtClean="0">
                <a:solidFill>
                  <a:srgbClr val="86A6AD"/>
                </a:solidFill>
                <a:latin typeface="Segoe UI" panose="020B0502040204020203" pitchFamily="34" charset="0"/>
                <a:cs typeface="Segoe UI" panose="020B0502040204020203" pitchFamily="34" charset="0"/>
              </a:rPr>
              <a:t>mbomar@credc.org</a:t>
            </a:r>
            <a:endParaRPr lang="en-US" sz="2000" b="1" dirty="0">
              <a:solidFill>
                <a:srgbClr val="86A6AD"/>
              </a:solidFill>
              <a:latin typeface="Segoe UI" panose="020B0502040204020203" pitchFamily="34" charset="0"/>
              <a:cs typeface="Segoe UI" panose="020B0502040204020203" pitchFamily="34" charset="0"/>
            </a:endParaRPr>
          </a:p>
          <a:p>
            <a:pPr algn="ctr">
              <a:spcAft>
                <a:spcPts val="600"/>
              </a:spcAft>
            </a:pPr>
            <a:r>
              <a:rPr lang="en-US" sz="2000" b="1" dirty="0" smtClean="0">
                <a:solidFill>
                  <a:srgbClr val="86A6AD"/>
                </a:solidFill>
                <a:latin typeface="Segoe UI" panose="020B0502040204020203" pitchFamily="34" charset="0"/>
                <a:cs typeface="Segoe UI" panose="020B0502040204020203" pitchFamily="34" charset="0"/>
              </a:rPr>
              <a:t>Phone</a:t>
            </a:r>
            <a:r>
              <a:rPr lang="en-US" sz="2000" b="1" dirty="0">
                <a:solidFill>
                  <a:srgbClr val="86A6AD"/>
                </a:solidFill>
                <a:latin typeface="Segoe UI" panose="020B0502040204020203" pitchFamily="34" charset="0"/>
                <a:cs typeface="Segoe UI" panose="020B0502040204020203" pitchFamily="34" charset="0"/>
              </a:rPr>
              <a:t>: </a:t>
            </a:r>
            <a:r>
              <a:rPr lang="en-US" sz="2000" b="1" dirty="0" smtClean="0">
                <a:solidFill>
                  <a:srgbClr val="86A6AD"/>
                </a:solidFill>
                <a:latin typeface="Segoe UI" panose="020B0502040204020203" pitchFamily="34" charset="0"/>
                <a:cs typeface="Segoe UI" panose="020B0502040204020203" pitchFamily="34" charset="0"/>
              </a:rPr>
              <a:t>360-694-5006</a:t>
            </a:r>
            <a:endParaRPr lang="en-US" sz="2000" b="1" i="1" spc="-150" dirty="0" smtClean="0">
              <a:solidFill>
                <a:prstClr val="black">
                  <a:lumMod val="85000"/>
                  <a:lumOff val="15000"/>
                </a:prstClr>
              </a:solidFill>
              <a:latin typeface="Segoe UI" panose="020B0502040204020203" pitchFamily="34" charset="0"/>
              <a:cs typeface="Segoe UI" panose="020B0502040204020203" pitchFamily="34" charset="0"/>
            </a:endParaRPr>
          </a:p>
        </p:txBody>
      </p:sp>
      <p:sp>
        <p:nvSpPr>
          <p:cNvPr id="21" name="TextBox 20"/>
          <p:cNvSpPr txBox="1"/>
          <p:nvPr/>
        </p:nvSpPr>
        <p:spPr>
          <a:xfrm>
            <a:off x="-11722" y="2378324"/>
            <a:ext cx="9144000" cy="646331"/>
          </a:xfrm>
          <a:prstGeom prst="rect">
            <a:avLst/>
          </a:prstGeom>
          <a:noFill/>
        </p:spPr>
        <p:txBody>
          <a:bodyPr wrap="square" rtlCol="0">
            <a:spAutoFit/>
          </a:bodyPr>
          <a:lstStyle/>
          <a:p>
            <a:pPr algn="ctr"/>
            <a:r>
              <a:rPr lang="en-US" sz="3600" b="1" dirty="0" smtClean="0">
                <a:solidFill>
                  <a:srgbClr val="86A6AD"/>
                </a:solidFill>
                <a:latin typeface="Segoe UI" panose="020B0502040204020203" pitchFamily="34" charset="0"/>
                <a:ea typeface="Tahoma" panose="020B0604030504040204" pitchFamily="34" charset="0"/>
                <a:cs typeface="Segoe UI" panose="020B0502040204020203" pitchFamily="34" charset="0"/>
              </a:rPr>
              <a:t>Questions?</a:t>
            </a:r>
            <a:endParaRPr lang="en-US" sz="3600" b="1" dirty="0">
              <a:solidFill>
                <a:srgbClr val="86A6AD"/>
              </a:solidFill>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374444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185261"/>
            <a:ext cx="9144001" cy="5672739"/>
          </a:xfrm>
          <a:prstGeom prst="rect">
            <a:avLst/>
          </a:prstGeom>
          <a:solidFill>
            <a:srgbClr val="BECC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3200">
              <a:solidFill>
                <a:prstClr val="white"/>
              </a:solidFill>
              <a:sym typeface="Gill Sans" charset="0"/>
            </a:endParaRPr>
          </a:p>
        </p:txBody>
      </p:sp>
      <p:sp>
        <p:nvSpPr>
          <p:cNvPr id="41" name="Rectangle 40"/>
          <p:cNvSpPr/>
          <p:nvPr/>
        </p:nvSpPr>
        <p:spPr>
          <a:xfrm>
            <a:off x="-11722" y="1504710"/>
            <a:ext cx="9144002" cy="692015"/>
          </a:xfrm>
          <a:prstGeom prst="rect">
            <a:avLst/>
          </a:prstGeom>
          <a:solidFill>
            <a:srgbClr val="C7CB64"/>
          </a:solidFill>
          <a:ln>
            <a:solidFill>
              <a:srgbClr val="87A6A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3200">
              <a:solidFill>
                <a:prstClr val="white"/>
              </a:solidFill>
              <a:sym typeface="Gill Sans" charset="0"/>
            </a:endParaRPr>
          </a:p>
        </p:txBody>
      </p:sp>
      <p:sp>
        <p:nvSpPr>
          <p:cNvPr id="39" name="Rectangle 38"/>
          <p:cNvSpPr/>
          <p:nvPr/>
        </p:nvSpPr>
        <p:spPr>
          <a:xfrm>
            <a:off x="163497" y="1349948"/>
            <a:ext cx="8822263" cy="5237283"/>
          </a:xfrm>
          <a:prstGeom prst="rect">
            <a:avLst/>
          </a:prstGeom>
          <a:solidFill>
            <a:schemeClr val="bg1"/>
          </a:solidFill>
          <a:ln>
            <a:solidFill>
              <a:srgbClr val="87A6A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3200"/>
              <a:t>239273</a:t>
            </a:r>
            <a:endParaRPr lang="en-US" sz="3200">
              <a:solidFill>
                <a:prstClr val="white"/>
              </a:solidFill>
              <a:sym typeface="Gill Sans" charset="0"/>
            </a:endParaRPr>
          </a:p>
        </p:txBody>
      </p:sp>
      <p:sp>
        <p:nvSpPr>
          <p:cNvPr id="19" name="Rectangle 18"/>
          <p:cNvSpPr/>
          <p:nvPr/>
        </p:nvSpPr>
        <p:spPr>
          <a:xfrm>
            <a:off x="0" y="2"/>
            <a:ext cx="9144000" cy="1185259"/>
          </a:xfrm>
          <a:prstGeom prst="rect">
            <a:avLst/>
          </a:prstGeom>
          <a:solidFill>
            <a:srgbClr val="86A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sym typeface="Gill Sans" charset="0"/>
            </a:endParaRPr>
          </a:p>
        </p:txBody>
      </p:sp>
      <p:cxnSp>
        <p:nvCxnSpPr>
          <p:cNvPr id="12" name="Straight Connector 11"/>
          <p:cNvCxnSpPr/>
          <p:nvPr/>
        </p:nvCxnSpPr>
        <p:spPr>
          <a:xfrm>
            <a:off x="2435087" y="888696"/>
            <a:ext cx="6456518" cy="0"/>
          </a:xfrm>
          <a:prstGeom prst="line">
            <a:avLst/>
          </a:prstGeom>
          <a:ln>
            <a:solidFill>
              <a:srgbClr val="C8CB64"/>
            </a:solidFill>
          </a:ln>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729054" y="1968177"/>
            <a:ext cx="1411101" cy="79178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3600" b="1" i="0" kern="1200" spc="-150">
                <a:solidFill>
                  <a:srgbClr val="C8CB64"/>
                </a:solidFill>
                <a:latin typeface="Open Sans"/>
                <a:ea typeface="+mj-ea"/>
                <a:cs typeface="Open Sans"/>
              </a:defRPr>
            </a:lvl1pPr>
          </a:lstStyle>
          <a:p>
            <a:pPr algn="ctr"/>
            <a:endParaRPr lang="en-US" sz="2000" dirty="0">
              <a:latin typeface="Open Sans Semibold"/>
              <a:cs typeface="Open Sans Semibold"/>
              <a:sym typeface="Gill Sans" charset="0"/>
            </a:endParaRP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3542" y="154730"/>
            <a:ext cx="568458" cy="642440"/>
          </a:xfrm>
          <a:prstGeom prst="rect">
            <a:avLst/>
          </a:prstGeom>
        </p:spPr>
      </p:pic>
      <p:cxnSp>
        <p:nvCxnSpPr>
          <p:cNvPr id="46" name="Straight Connector 45"/>
          <p:cNvCxnSpPr/>
          <p:nvPr/>
        </p:nvCxnSpPr>
        <p:spPr>
          <a:xfrm>
            <a:off x="178975" y="6723356"/>
            <a:ext cx="8686800" cy="10633"/>
          </a:xfrm>
          <a:prstGeom prst="line">
            <a:avLst/>
          </a:prstGeom>
          <a:ln w="12700">
            <a:solidFill>
              <a:srgbClr val="C7CB64"/>
            </a:solidFill>
          </a:ln>
        </p:spPr>
        <p:style>
          <a:lnRef idx="2">
            <a:schemeClr val="accent1"/>
          </a:lnRef>
          <a:fillRef idx="0">
            <a:schemeClr val="accent1"/>
          </a:fillRef>
          <a:effectRef idx="1">
            <a:schemeClr val="accent1"/>
          </a:effectRef>
          <a:fontRef idx="minor">
            <a:schemeClr val="tx1"/>
          </a:fontRef>
        </p:style>
      </p:cxnSp>
      <p:sp>
        <p:nvSpPr>
          <p:cNvPr id="16" name="Content Placeholder 1"/>
          <p:cNvSpPr txBox="1">
            <a:spLocks/>
          </p:cNvSpPr>
          <p:nvPr/>
        </p:nvSpPr>
        <p:spPr>
          <a:xfrm>
            <a:off x="403028" y="2142386"/>
            <a:ext cx="6044954" cy="332676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10000"/>
              </a:lnSpc>
              <a:spcBef>
                <a:spcPts val="0"/>
              </a:spcBef>
              <a:spcAft>
                <a:spcPts val="300"/>
              </a:spcAft>
            </a:pPr>
            <a:r>
              <a:rPr lang="en-US" sz="1800" b="1" spc="80" dirty="0" smtClean="0">
                <a:solidFill>
                  <a:srgbClr val="86A6AD"/>
                </a:solidFill>
                <a:latin typeface="Segoe UI" panose="020B0502040204020203" pitchFamily="34" charset="0"/>
                <a:cs typeface="Segoe UI" panose="020B0502040204020203" pitchFamily="34" charset="0"/>
              </a:rPr>
              <a:t>PHASE I</a:t>
            </a:r>
            <a:endParaRPr lang="en-US" sz="1800" spc="80" dirty="0" smtClean="0">
              <a:solidFill>
                <a:srgbClr val="86A6AD"/>
              </a:solidFill>
              <a:latin typeface="Segoe UI" panose="020B0502040204020203" pitchFamily="34" charset="0"/>
              <a:cs typeface="Segoe UI" panose="020B0502040204020203" pitchFamily="34" charset="0"/>
            </a:endParaRPr>
          </a:p>
          <a:p>
            <a:pPr marL="347472" indent="-347472" algn="l">
              <a:spcBef>
                <a:spcPts val="0"/>
              </a:spcBef>
              <a:spcAft>
                <a:spcPts val="300"/>
              </a:spcAft>
              <a:buFont typeface="Arial" panose="020B0604020202020204" pitchFamily="34" charset="0"/>
              <a:buChar char="•"/>
            </a:pPr>
            <a:r>
              <a:rPr lang="en-US" sz="1600" dirty="0" smtClean="0">
                <a:solidFill>
                  <a:schemeClr val="tx1">
                    <a:lumMod val="85000"/>
                    <a:lumOff val="15000"/>
                  </a:schemeClr>
                </a:solidFill>
                <a:latin typeface="Segoe UI" panose="020B0502040204020203" pitchFamily="34" charset="0"/>
                <a:cs typeface="Segoe UI" panose="020B0502040204020203" pitchFamily="34" charset="0"/>
              </a:rPr>
              <a:t>Approved by Board of Directors April 2017</a:t>
            </a:r>
          </a:p>
          <a:p>
            <a:pPr marL="347472" indent="-347472" algn="l">
              <a:spcBef>
                <a:spcPts val="0"/>
              </a:spcBef>
              <a:spcAft>
                <a:spcPts val="300"/>
              </a:spcAft>
              <a:buFont typeface="Arial" panose="020B0604020202020204" pitchFamily="34" charset="0"/>
              <a:buChar char="•"/>
            </a:pPr>
            <a:r>
              <a:rPr lang="en-US" sz="1600" dirty="0" smtClean="0">
                <a:solidFill>
                  <a:schemeClr val="tx1">
                    <a:lumMod val="85000"/>
                    <a:lumOff val="15000"/>
                  </a:schemeClr>
                </a:solidFill>
                <a:latin typeface="Segoe UI" panose="020B0502040204020203" pitchFamily="34" charset="0"/>
                <a:cs typeface="Segoe UI" panose="020B0502040204020203" pitchFamily="34" charset="0"/>
              </a:rPr>
              <a:t>Initial </a:t>
            </a:r>
            <a:r>
              <a:rPr lang="en-US" sz="1600" dirty="0">
                <a:solidFill>
                  <a:schemeClr val="tx1">
                    <a:lumMod val="85000"/>
                    <a:lumOff val="15000"/>
                  </a:schemeClr>
                </a:solidFill>
                <a:latin typeface="Segoe UI" panose="020B0502040204020203" pitchFamily="34" charset="0"/>
                <a:cs typeface="Segoe UI" panose="020B0502040204020203" pitchFamily="34" charset="0"/>
              </a:rPr>
              <a:t>Stakeholder Interviews: Conducted by WSUV</a:t>
            </a:r>
          </a:p>
          <a:p>
            <a:pPr marL="347472" indent="-347472" algn="l">
              <a:spcBef>
                <a:spcPts val="0"/>
              </a:spcBef>
              <a:spcAft>
                <a:spcPts val="300"/>
              </a:spcAft>
              <a:buFont typeface="Arial" panose="020B0604020202020204" pitchFamily="34" charset="0"/>
              <a:buChar char="•"/>
            </a:pPr>
            <a:r>
              <a:rPr lang="en-US" sz="1600" b="1" dirty="0" smtClean="0">
                <a:solidFill>
                  <a:schemeClr val="tx1">
                    <a:lumMod val="85000"/>
                    <a:lumOff val="15000"/>
                  </a:schemeClr>
                </a:solidFill>
                <a:latin typeface="Segoe UI" panose="020B0502040204020203" pitchFamily="34" charset="0"/>
                <a:cs typeface="Segoe UI" panose="020B0502040204020203" pitchFamily="34" charset="0"/>
              </a:rPr>
              <a:t>Guiding </a:t>
            </a:r>
            <a:r>
              <a:rPr lang="en-US" sz="1600" b="1" dirty="0">
                <a:solidFill>
                  <a:schemeClr val="tx1">
                    <a:lumMod val="85000"/>
                    <a:lumOff val="15000"/>
                  </a:schemeClr>
                </a:solidFill>
                <a:latin typeface="Segoe UI" panose="020B0502040204020203" pitchFamily="34" charset="0"/>
                <a:cs typeface="Segoe UI" panose="020B0502040204020203" pitchFamily="34" charset="0"/>
              </a:rPr>
              <a:t>Principles</a:t>
            </a:r>
            <a:r>
              <a:rPr lang="en-US" sz="1600" dirty="0">
                <a:solidFill>
                  <a:schemeClr val="tx1">
                    <a:lumMod val="85000"/>
                    <a:lumOff val="15000"/>
                  </a:schemeClr>
                </a:solidFill>
                <a:latin typeface="Segoe UI" panose="020B0502040204020203" pitchFamily="34" charset="0"/>
                <a:cs typeface="Segoe UI" panose="020B0502040204020203" pitchFamily="34" charset="0"/>
              </a:rPr>
              <a:t>: </a:t>
            </a:r>
          </a:p>
          <a:p>
            <a:pPr marL="804672" lvl="1" indent="-347472" algn="l">
              <a:spcBef>
                <a:spcPts val="0"/>
              </a:spcBef>
              <a:spcAft>
                <a:spcPts val="300"/>
              </a:spcAft>
              <a:buFont typeface="Arial" panose="020B0604020202020204" pitchFamily="34" charset="0"/>
              <a:buChar char="•"/>
            </a:pPr>
            <a:r>
              <a:rPr lang="en-US" sz="1600" b="1" i="1" dirty="0">
                <a:solidFill>
                  <a:schemeClr val="tx1">
                    <a:lumMod val="85000"/>
                    <a:lumOff val="15000"/>
                  </a:schemeClr>
                </a:solidFill>
                <a:latin typeface="Segoe UI" panose="020B0502040204020203" pitchFamily="34" charset="0"/>
                <a:cs typeface="Segoe UI" panose="020B0502040204020203" pitchFamily="34" charset="0"/>
              </a:rPr>
              <a:t>Industry Driven</a:t>
            </a:r>
          </a:p>
          <a:p>
            <a:pPr marL="804672" lvl="1" indent="-347472" algn="l">
              <a:spcBef>
                <a:spcPts val="0"/>
              </a:spcBef>
              <a:spcAft>
                <a:spcPts val="300"/>
              </a:spcAft>
              <a:buFont typeface="Arial" panose="020B0604020202020204" pitchFamily="34" charset="0"/>
              <a:buChar char="•"/>
            </a:pPr>
            <a:r>
              <a:rPr lang="en-US" sz="1600" b="1" i="1" dirty="0">
                <a:solidFill>
                  <a:schemeClr val="tx1">
                    <a:lumMod val="85000"/>
                    <a:lumOff val="15000"/>
                  </a:schemeClr>
                </a:solidFill>
                <a:latin typeface="Segoe UI" panose="020B0502040204020203" pitchFamily="34" charset="0"/>
                <a:cs typeface="Segoe UI" panose="020B0502040204020203" pitchFamily="34" charset="0"/>
              </a:rPr>
              <a:t>Existing Businesses First</a:t>
            </a:r>
          </a:p>
          <a:p>
            <a:pPr marL="804672" lvl="1" indent="-347472" algn="l">
              <a:spcBef>
                <a:spcPts val="0"/>
              </a:spcBef>
              <a:spcAft>
                <a:spcPts val="300"/>
              </a:spcAft>
              <a:buFont typeface="Arial" panose="020B0604020202020204" pitchFamily="34" charset="0"/>
              <a:buChar char="•"/>
            </a:pPr>
            <a:r>
              <a:rPr lang="en-US" sz="1600" b="1" i="1" dirty="0">
                <a:solidFill>
                  <a:schemeClr val="tx1">
                    <a:lumMod val="85000"/>
                    <a:lumOff val="15000"/>
                  </a:schemeClr>
                </a:solidFill>
                <a:latin typeface="Segoe UI" panose="020B0502040204020203" pitchFamily="34" charset="0"/>
                <a:cs typeface="Segoe UI" panose="020B0502040204020203" pitchFamily="34" charset="0"/>
              </a:rPr>
              <a:t>People and Business</a:t>
            </a:r>
          </a:p>
          <a:p>
            <a:pPr marL="804672" lvl="1" indent="-347472" algn="l">
              <a:spcBef>
                <a:spcPts val="0"/>
              </a:spcBef>
              <a:spcAft>
                <a:spcPts val="300"/>
              </a:spcAft>
              <a:buFont typeface="Arial" panose="020B0604020202020204" pitchFamily="34" charset="0"/>
              <a:buChar char="•"/>
            </a:pPr>
            <a:r>
              <a:rPr lang="en-US" sz="1600" b="1" i="1" dirty="0">
                <a:solidFill>
                  <a:schemeClr val="tx1">
                    <a:lumMod val="85000"/>
                    <a:lumOff val="15000"/>
                  </a:schemeClr>
                </a:solidFill>
                <a:latin typeface="Segoe UI" panose="020B0502040204020203" pitchFamily="34" charset="0"/>
                <a:cs typeface="Segoe UI" panose="020B0502040204020203" pitchFamily="34" charset="0"/>
              </a:rPr>
              <a:t>Inclusive Community</a:t>
            </a:r>
          </a:p>
          <a:p>
            <a:pPr marL="804672" lvl="1" indent="-347472" algn="l">
              <a:spcBef>
                <a:spcPts val="0"/>
              </a:spcBef>
              <a:spcAft>
                <a:spcPts val="300"/>
              </a:spcAft>
              <a:buFont typeface="Arial" panose="020B0604020202020204" pitchFamily="34" charset="0"/>
              <a:buChar char="•"/>
            </a:pPr>
            <a:r>
              <a:rPr lang="en-US" sz="1600" b="1" i="1" dirty="0">
                <a:solidFill>
                  <a:schemeClr val="tx1">
                    <a:lumMod val="85000"/>
                    <a:lumOff val="15000"/>
                  </a:schemeClr>
                </a:solidFill>
                <a:latin typeface="Segoe UI" panose="020B0502040204020203" pitchFamily="34" charset="0"/>
                <a:cs typeface="Segoe UI" panose="020B0502040204020203" pitchFamily="34" charset="0"/>
              </a:rPr>
              <a:t>Value of Place</a:t>
            </a:r>
          </a:p>
          <a:p>
            <a:pPr algn="l">
              <a:spcBef>
                <a:spcPts val="1200"/>
              </a:spcBef>
              <a:spcAft>
                <a:spcPts val="300"/>
              </a:spcAft>
            </a:pPr>
            <a:r>
              <a:rPr lang="en-US" sz="1800" b="1" spc="80" dirty="0">
                <a:solidFill>
                  <a:srgbClr val="86A6AD"/>
                </a:solidFill>
                <a:latin typeface="Segoe UI" panose="020B0502040204020203" pitchFamily="34" charset="0"/>
                <a:cs typeface="Segoe UI" panose="020B0502040204020203" pitchFamily="34" charset="0"/>
              </a:rPr>
              <a:t>PHASE </a:t>
            </a:r>
            <a:r>
              <a:rPr lang="en-US" sz="1800" b="1" spc="80" dirty="0" smtClean="0">
                <a:solidFill>
                  <a:srgbClr val="86A6AD"/>
                </a:solidFill>
                <a:latin typeface="Segoe UI" panose="020B0502040204020203" pitchFamily="34" charset="0"/>
                <a:cs typeface="Segoe UI" panose="020B0502040204020203" pitchFamily="34" charset="0"/>
              </a:rPr>
              <a:t>II</a:t>
            </a:r>
            <a:endParaRPr lang="en-US" sz="1800" spc="80" dirty="0">
              <a:solidFill>
                <a:srgbClr val="86A6AD"/>
              </a:solidFill>
              <a:latin typeface="Segoe UI" panose="020B0502040204020203" pitchFamily="34" charset="0"/>
              <a:cs typeface="Segoe UI" panose="020B0502040204020203" pitchFamily="34" charset="0"/>
            </a:endParaRPr>
          </a:p>
          <a:p>
            <a:pPr marL="285750" indent="-285750" algn="l">
              <a:spcBef>
                <a:spcPts val="0"/>
              </a:spcBef>
              <a:spcAft>
                <a:spcPts val="300"/>
              </a:spcAft>
              <a:buFont typeface="Arial" panose="020B0604020202020204" pitchFamily="34" charset="0"/>
              <a:buChar char="•"/>
            </a:pPr>
            <a:r>
              <a:rPr lang="en-US" sz="1600" dirty="0" smtClean="0">
                <a:solidFill>
                  <a:schemeClr val="tx1">
                    <a:lumMod val="85000"/>
                    <a:lumOff val="15000"/>
                  </a:schemeClr>
                </a:solidFill>
                <a:latin typeface="Segoe UI" panose="020B0502040204020203" pitchFamily="34" charset="0"/>
                <a:cs typeface="Segoe UI" panose="020B0502040204020203" pitchFamily="34" charset="0"/>
              </a:rPr>
              <a:t>Target completion Q3 2017</a:t>
            </a:r>
          </a:p>
          <a:p>
            <a:pPr marL="285750" indent="-285750" algn="l">
              <a:spcBef>
                <a:spcPts val="0"/>
              </a:spcBef>
              <a:spcAft>
                <a:spcPts val="300"/>
              </a:spcAft>
              <a:buFont typeface="Arial" panose="020B0604020202020204" pitchFamily="34" charset="0"/>
              <a:buChar char="•"/>
            </a:pPr>
            <a:r>
              <a:rPr lang="en-US" sz="1600" dirty="0" smtClean="0">
                <a:solidFill>
                  <a:schemeClr val="tx1">
                    <a:lumMod val="85000"/>
                    <a:lumOff val="15000"/>
                  </a:schemeClr>
                </a:solidFill>
                <a:latin typeface="Segoe UI" panose="020B0502040204020203" pitchFamily="34" charset="0"/>
                <a:cs typeface="Segoe UI" panose="020B0502040204020203" pitchFamily="34" charset="0"/>
              </a:rPr>
              <a:t>Develop implementation plan to achieve strategic goals</a:t>
            </a:r>
          </a:p>
          <a:p>
            <a:pPr marL="347472" indent="-347472" algn="l">
              <a:lnSpc>
                <a:spcPct val="110000"/>
              </a:lnSpc>
              <a:spcBef>
                <a:spcPts val="0"/>
              </a:spcBef>
              <a:buFont typeface="Arial" panose="020B0604020202020204" pitchFamily="34" charset="0"/>
              <a:buChar char="•"/>
            </a:pPr>
            <a:endParaRPr lang="en-US" sz="1600" dirty="0">
              <a:solidFill>
                <a:schemeClr val="tx1">
                  <a:lumMod val="85000"/>
                  <a:lumOff val="15000"/>
                </a:schemeClr>
              </a:solidFill>
              <a:latin typeface="Segoe UI" panose="020B0502040204020203" pitchFamily="34" charset="0"/>
              <a:cs typeface="Segoe UI" panose="020B0502040204020203" pitchFamily="34" charset="0"/>
            </a:endParaRPr>
          </a:p>
          <a:p>
            <a:pPr algn="l">
              <a:spcBef>
                <a:spcPts val="0"/>
              </a:spcBef>
            </a:pPr>
            <a:endParaRPr lang="en-US" sz="1600" dirty="0">
              <a:solidFill>
                <a:srgbClr val="86A6AD"/>
              </a:solidFill>
              <a:latin typeface="Segoe UI" panose="020B0502040204020203" pitchFamily="34" charset="0"/>
              <a:ea typeface="Tahoma" panose="020B0604030504040204" pitchFamily="34" charset="0"/>
              <a:cs typeface="Segoe UI" panose="020B0502040204020203" pitchFamily="34" charset="0"/>
            </a:endParaRPr>
          </a:p>
          <a:p>
            <a:pPr algn="l">
              <a:spcBef>
                <a:spcPts val="0"/>
              </a:spcBef>
              <a:buFont typeface="Arial" panose="020B0604020202020204" pitchFamily="34" charset="0"/>
              <a:buChar char="•"/>
            </a:pPr>
            <a:endParaRPr lang="en-US" sz="1600" dirty="0" smtClean="0">
              <a:solidFill>
                <a:schemeClr val="tx1">
                  <a:lumMod val="85000"/>
                  <a:lumOff val="15000"/>
                </a:schemeClr>
              </a:solidFill>
              <a:latin typeface="Segoe UI" panose="020B0502040204020203" pitchFamily="34" charset="0"/>
              <a:ea typeface="Open Sans" panose="020B0606030504020204" pitchFamily="34" charset="0"/>
              <a:cs typeface="Segoe UI" panose="020B0502040204020203"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11861" y="1469198"/>
            <a:ext cx="2649351" cy="1601938"/>
          </a:xfrm>
          <a:prstGeom prst="rect">
            <a:avLst/>
          </a:prstGeom>
        </p:spPr>
      </p:pic>
      <p:sp>
        <p:nvSpPr>
          <p:cNvPr id="15" name="Title 1"/>
          <p:cNvSpPr txBox="1">
            <a:spLocks/>
          </p:cNvSpPr>
          <p:nvPr/>
        </p:nvSpPr>
        <p:spPr>
          <a:xfrm>
            <a:off x="378290" y="1654619"/>
            <a:ext cx="788670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rgbClr val="6D6E71"/>
                </a:solidFill>
                <a:latin typeface="Segoe UI" panose="020B0502040204020203" pitchFamily="34" charset="0"/>
                <a:ea typeface="Segoe UI Black" panose="020B0A02040204020203" pitchFamily="34" charset="0"/>
                <a:cs typeface="Segoe UI" panose="020B0502040204020203" pitchFamily="34" charset="0"/>
              </a:rPr>
              <a:t>2017 Strategic Plan</a:t>
            </a:r>
            <a:endParaRPr lang="en-US" sz="2400" b="1" dirty="0">
              <a:solidFill>
                <a:srgbClr val="6D6E71"/>
              </a:solidFill>
              <a:latin typeface="Segoe UI" panose="020B0502040204020203" pitchFamily="34" charset="0"/>
              <a:ea typeface="Segoe UI Black" panose="020B0A02040204020203" pitchFamily="34" charset="0"/>
              <a:cs typeface="Segoe UI" panose="020B0502040204020203"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9829" y="3157323"/>
            <a:ext cx="2641383" cy="1762836"/>
          </a:xfrm>
          <a:prstGeom prst="rect">
            <a:avLst/>
          </a:prstGeom>
        </p:spPr>
      </p:pic>
      <p:pic>
        <p:nvPicPr>
          <p:cNvPr id="6" name="Picture 5"/>
          <p:cNvPicPr>
            <a:picLocks noChangeAspect="1"/>
          </p:cNvPicPr>
          <p:nvPr/>
        </p:nvPicPr>
        <p:blipFill rotWithShape="1">
          <a:blip r:embed="rId6" cstate="print">
            <a:lum/>
            <a:extLst>
              <a:ext uri="{28A0092B-C50C-407E-A947-70E740481C1C}">
                <a14:useLocalDpi xmlns:a14="http://schemas.microsoft.com/office/drawing/2010/main" val="0"/>
              </a:ext>
            </a:extLst>
          </a:blip>
          <a:srcRect/>
          <a:stretch/>
        </p:blipFill>
        <p:spPr>
          <a:xfrm>
            <a:off x="6211861" y="5015879"/>
            <a:ext cx="2645897" cy="1476929"/>
          </a:xfrm>
          <a:prstGeom prst="rect">
            <a:avLst/>
          </a:prstGeom>
        </p:spPr>
      </p:pic>
      <p:sp>
        <p:nvSpPr>
          <p:cNvPr id="18" name="Title 2"/>
          <p:cNvSpPr txBox="1">
            <a:spLocks/>
          </p:cNvSpPr>
          <p:nvPr/>
        </p:nvSpPr>
        <p:spPr>
          <a:xfrm>
            <a:off x="762000" y="290135"/>
            <a:ext cx="8229600" cy="67172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Economic Development Plan Update </a:t>
            </a:r>
            <a:endParaRPr lang="en-US"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08206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185261"/>
            <a:ext cx="9144001" cy="5672739"/>
          </a:xfrm>
          <a:prstGeom prst="rect">
            <a:avLst/>
          </a:prstGeom>
          <a:solidFill>
            <a:srgbClr val="BECC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3200">
              <a:solidFill>
                <a:prstClr val="white"/>
              </a:solidFill>
              <a:sym typeface="Gill Sans" charset="0"/>
            </a:endParaRPr>
          </a:p>
        </p:txBody>
      </p:sp>
      <p:sp>
        <p:nvSpPr>
          <p:cNvPr id="41" name="Rectangle 40"/>
          <p:cNvSpPr/>
          <p:nvPr/>
        </p:nvSpPr>
        <p:spPr>
          <a:xfrm>
            <a:off x="-11722" y="1655633"/>
            <a:ext cx="9144002" cy="692015"/>
          </a:xfrm>
          <a:prstGeom prst="rect">
            <a:avLst/>
          </a:prstGeom>
          <a:solidFill>
            <a:srgbClr val="C7CB64"/>
          </a:solidFill>
          <a:ln>
            <a:solidFill>
              <a:srgbClr val="87A6A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3200">
              <a:solidFill>
                <a:prstClr val="white"/>
              </a:solidFill>
              <a:sym typeface="Gill Sans" charset="0"/>
            </a:endParaRPr>
          </a:p>
        </p:txBody>
      </p:sp>
      <p:sp>
        <p:nvSpPr>
          <p:cNvPr id="39" name="Rectangle 38"/>
          <p:cNvSpPr/>
          <p:nvPr/>
        </p:nvSpPr>
        <p:spPr>
          <a:xfrm>
            <a:off x="146650" y="1305404"/>
            <a:ext cx="8822263" cy="5204151"/>
          </a:xfrm>
          <a:prstGeom prst="rect">
            <a:avLst/>
          </a:prstGeom>
          <a:solidFill>
            <a:schemeClr val="bg1"/>
          </a:solidFill>
          <a:ln>
            <a:solidFill>
              <a:srgbClr val="87A6A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3200" dirty="0"/>
              <a:t>239273</a:t>
            </a:r>
            <a:endParaRPr lang="en-US" sz="3200" dirty="0">
              <a:solidFill>
                <a:prstClr val="white"/>
              </a:solidFill>
              <a:sym typeface="Gill Sans" charset="0"/>
            </a:endParaRPr>
          </a:p>
        </p:txBody>
      </p:sp>
      <p:sp>
        <p:nvSpPr>
          <p:cNvPr id="19" name="Rectangle 18"/>
          <p:cNvSpPr/>
          <p:nvPr/>
        </p:nvSpPr>
        <p:spPr>
          <a:xfrm>
            <a:off x="0" y="2"/>
            <a:ext cx="9144000" cy="1185259"/>
          </a:xfrm>
          <a:prstGeom prst="rect">
            <a:avLst/>
          </a:prstGeom>
          <a:solidFill>
            <a:srgbClr val="86A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sym typeface="Gill Sans" charset="0"/>
            </a:endParaRPr>
          </a:p>
        </p:txBody>
      </p:sp>
      <p:cxnSp>
        <p:nvCxnSpPr>
          <p:cNvPr id="12" name="Straight Connector 11"/>
          <p:cNvCxnSpPr/>
          <p:nvPr/>
        </p:nvCxnSpPr>
        <p:spPr>
          <a:xfrm>
            <a:off x="2307771" y="888696"/>
            <a:ext cx="6610083" cy="0"/>
          </a:xfrm>
          <a:prstGeom prst="line">
            <a:avLst/>
          </a:prstGeom>
          <a:ln>
            <a:solidFill>
              <a:srgbClr val="C8CB64"/>
            </a:solidFill>
          </a:ln>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729054" y="1968177"/>
            <a:ext cx="1411101" cy="79178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3600" b="1" i="0" kern="1200" spc="-150">
                <a:solidFill>
                  <a:srgbClr val="C8CB64"/>
                </a:solidFill>
                <a:latin typeface="Open Sans"/>
                <a:ea typeface="+mj-ea"/>
                <a:cs typeface="Open Sans"/>
              </a:defRPr>
            </a:lvl1pPr>
          </a:lstStyle>
          <a:p>
            <a:pPr algn="ctr"/>
            <a:endParaRPr lang="en-US" sz="2000" dirty="0">
              <a:latin typeface="Open Sans Semibold"/>
              <a:cs typeface="Open Sans Semibold"/>
              <a:sym typeface="Gill Sans" charset="0"/>
            </a:endParaRP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3542" y="154730"/>
            <a:ext cx="568458" cy="642440"/>
          </a:xfrm>
          <a:prstGeom prst="rect">
            <a:avLst/>
          </a:prstGeom>
        </p:spPr>
      </p:pic>
      <p:sp>
        <p:nvSpPr>
          <p:cNvPr id="28" name="Title 2"/>
          <p:cNvSpPr txBox="1">
            <a:spLocks/>
          </p:cNvSpPr>
          <p:nvPr/>
        </p:nvSpPr>
        <p:spPr>
          <a:xfrm>
            <a:off x="650348" y="216974"/>
            <a:ext cx="8229600" cy="67172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Economic Development Plan Update </a:t>
            </a:r>
            <a:endParaRPr lang="en-US"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5" name="Content Placeholder 1"/>
          <p:cNvSpPr txBox="1">
            <a:spLocks/>
          </p:cNvSpPr>
          <p:nvPr/>
        </p:nvSpPr>
        <p:spPr>
          <a:xfrm>
            <a:off x="803310" y="2366534"/>
            <a:ext cx="7438129" cy="218217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20000"/>
              </a:lnSpc>
              <a:spcBef>
                <a:spcPts val="0"/>
              </a:spcBef>
              <a:spcAft>
                <a:spcPts val="600"/>
              </a:spcAft>
            </a:pPr>
            <a:r>
              <a:rPr lang="en-US" sz="1600" kern="100" dirty="0" smtClean="0">
                <a:solidFill>
                  <a:schemeClr val="tx1">
                    <a:lumMod val="85000"/>
                    <a:lumOff val="15000"/>
                  </a:schemeClr>
                </a:solidFill>
                <a:latin typeface="Segoe UI" panose="020B0502040204020203" pitchFamily="34" charset="0"/>
                <a:ea typeface="Tahoma" panose="020B0604030504040204" pitchFamily="34" charset="0"/>
                <a:cs typeface="Segoe UI" panose="020B0502040204020203" pitchFamily="34" charset="0"/>
              </a:rPr>
              <a:t>Clark County is one of the most inclusive, healthy, and amenity rich communities in the country. With a continued focus to grow a diverse base of community-minded employers, talent (inside and outside the region) sees greater opportunity here than anywhere else in the country.</a:t>
            </a:r>
            <a:endParaRPr lang="en-US" sz="1600" kern="100" dirty="0">
              <a:solidFill>
                <a:schemeClr val="tx1">
                  <a:lumMod val="85000"/>
                  <a:lumOff val="15000"/>
                </a:schemeClr>
              </a:solidFill>
              <a:latin typeface="Segoe UI" panose="020B0502040204020203" pitchFamily="34" charset="0"/>
              <a:ea typeface="Tahoma" panose="020B0604030504040204" pitchFamily="34" charset="0"/>
              <a:cs typeface="Segoe UI" panose="020B0502040204020203" pitchFamily="34" charset="0"/>
            </a:endParaRPr>
          </a:p>
        </p:txBody>
      </p:sp>
      <p:cxnSp>
        <p:nvCxnSpPr>
          <p:cNvPr id="14" name="Straight Connector 13"/>
          <p:cNvCxnSpPr/>
          <p:nvPr/>
        </p:nvCxnSpPr>
        <p:spPr>
          <a:xfrm>
            <a:off x="178975" y="6670088"/>
            <a:ext cx="8686800" cy="10633"/>
          </a:xfrm>
          <a:prstGeom prst="line">
            <a:avLst/>
          </a:prstGeom>
          <a:ln w="12700">
            <a:solidFill>
              <a:srgbClr val="C7CB64"/>
            </a:solidFill>
          </a:ln>
        </p:spPr>
        <p:style>
          <a:lnRef idx="2">
            <a:schemeClr val="accent1"/>
          </a:lnRef>
          <a:fillRef idx="0">
            <a:schemeClr val="accent1"/>
          </a:fillRef>
          <a:effectRef idx="1">
            <a:schemeClr val="accent1"/>
          </a:effectRef>
          <a:fontRef idx="minor">
            <a:schemeClr val="tx1"/>
          </a:fontRef>
        </p:style>
      </p:cxnSp>
      <p:sp>
        <p:nvSpPr>
          <p:cNvPr id="21" name="Title 1"/>
          <p:cNvSpPr txBox="1">
            <a:spLocks/>
          </p:cNvSpPr>
          <p:nvPr/>
        </p:nvSpPr>
        <p:spPr>
          <a:xfrm>
            <a:off x="-8359" y="1809377"/>
            <a:ext cx="913228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srgbClr val="6D6E71"/>
                </a:solidFill>
                <a:latin typeface="Segoe UI" panose="020B0502040204020203" pitchFamily="34" charset="0"/>
                <a:ea typeface="Segoe UI Black" panose="020B0A02040204020203" pitchFamily="34" charset="0"/>
                <a:cs typeface="Segoe UI" panose="020B0502040204020203" pitchFamily="34" charset="0"/>
              </a:rPr>
              <a:t>Vision Statement</a:t>
            </a:r>
            <a:endParaRPr lang="en-US" sz="2400" b="1" dirty="0">
              <a:solidFill>
                <a:srgbClr val="6D6E71"/>
              </a:solidFill>
              <a:latin typeface="Segoe UI" panose="020B0502040204020203" pitchFamily="34" charset="0"/>
              <a:ea typeface="Segoe UI Black" panose="020B0A02040204020203" pitchFamily="34" charset="0"/>
              <a:cs typeface="Segoe UI" panose="020B0502040204020203" pitchFamily="34" charset="0"/>
            </a:endParaRP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669" y="4052030"/>
            <a:ext cx="2615072" cy="1751146"/>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67" y="4052030"/>
            <a:ext cx="2628121" cy="1745237"/>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8775" y="4040755"/>
            <a:ext cx="2761679" cy="1767786"/>
          </a:xfrm>
          <a:prstGeom prst="rect">
            <a:avLst/>
          </a:prstGeom>
        </p:spPr>
      </p:pic>
    </p:spTree>
    <p:extLst>
      <p:ext uri="{BB962C8B-B14F-4D97-AF65-F5344CB8AC3E}">
        <p14:creationId xmlns:p14="http://schemas.microsoft.com/office/powerpoint/2010/main" val="336210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185261"/>
            <a:ext cx="9144001" cy="5672739"/>
          </a:xfrm>
          <a:prstGeom prst="rect">
            <a:avLst/>
          </a:prstGeom>
          <a:solidFill>
            <a:srgbClr val="BECC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3200">
              <a:solidFill>
                <a:prstClr val="white"/>
              </a:solidFill>
              <a:sym typeface="Gill Sans" charset="0"/>
            </a:endParaRPr>
          </a:p>
        </p:txBody>
      </p:sp>
      <p:sp>
        <p:nvSpPr>
          <p:cNvPr id="41" name="Rectangle 40"/>
          <p:cNvSpPr/>
          <p:nvPr/>
        </p:nvSpPr>
        <p:spPr>
          <a:xfrm>
            <a:off x="-11722" y="1430531"/>
            <a:ext cx="9144002" cy="692015"/>
          </a:xfrm>
          <a:prstGeom prst="rect">
            <a:avLst/>
          </a:prstGeom>
          <a:solidFill>
            <a:srgbClr val="C7CB64"/>
          </a:solidFill>
          <a:ln>
            <a:solidFill>
              <a:srgbClr val="87A6A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3200">
              <a:solidFill>
                <a:prstClr val="white"/>
              </a:solidFill>
              <a:sym typeface="Gill Sans" charset="0"/>
            </a:endParaRPr>
          </a:p>
        </p:txBody>
      </p:sp>
      <p:sp>
        <p:nvSpPr>
          <p:cNvPr id="39" name="Rectangle 38"/>
          <p:cNvSpPr/>
          <p:nvPr/>
        </p:nvSpPr>
        <p:spPr>
          <a:xfrm>
            <a:off x="146650" y="1314113"/>
            <a:ext cx="8822263" cy="5338573"/>
          </a:xfrm>
          <a:prstGeom prst="rect">
            <a:avLst/>
          </a:prstGeom>
          <a:solidFill>
            <a:schemeClr val="bg1"/>
          </a:solidFill>
          <a:ln>
            <a:solidFill>
              <a:srgbClr val="87A6AE"/>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3200" b="1" dirty="0">
              <a:solidFill>
                <a:srgbClr val="86A6AD"/>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19" name="Rectangle 18"/>
          <p:cNvSpPr/>
          <p:nvPr/>
        </p:nvSpPr>
        <p:spPr>
          <a:xfrm>
            <a:off x="0" y="2"/>
            <a:ext cx="9144000" cy="1185259"/>
          </a:xfrm>
          <a:prstGeom prst="rect">
            <a:avLst/>
          </a:prstGeom>
          <a:solidFill>
            <a:srgbClr val="86A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sym typeface="Gill Sans" charset="0"/>
            </a:endParaRPr>
          </a:p>
        </p:txBody>
      </p:sp>
      <p:cxnSp>
        <p:nvCxnSpPr>
          <p:cNvPr id="12" name="Straight Connector 11"/>
          <p:cNvCxnSpPr/>
          <p:nvPr/>
        </p:nvCxnSpPr>
        <p:spPr>
          <a:xfrm>
            <a:off x="2307771" y="888696"/>
            <a:ext cx="6610083" cy="0"/>
          </a:xfrm>
          <a:prstGeom prst="line">
            <a:avLst/>
          </a:prstGeom>
          <a:ln>
            <a:solidFill>
              <a:srgbClr val="C8CB64"/>
            </a:solidFill>
          </a:ln>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729054" y="1968177"/>
            <a:ext cx="1411101" cy="79178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3600" b="1" i="0" kern="1200" spc="-150">
                <a:solidFill>
                  <a:srgbClr val="C8CB64"/>
                </a:solidFill>
                <a:latin typeface="Open Sans"/>
                <a:ea typeface="+mj-ea"/>
                <a:cs typeface="Open Sans"/>
              </a:defRPr>
            </a:lvl1pPr>
          </a:lstStyle>
          <a:p>
            <a:pPr algn="ctr"/>
            <a:endParaRPr lang="en-US" sz="2000" dirty="0">
              <a:latin typeface="Open Sans Semibold"/>
              <a:cs typeface="Open Sans Semibold"/>
              <a:sym typeface="Gill Sans" charset="0"/>
            </a:endParaRP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3542" y="154730"/>
            <a:ext cx="568458" cy="642440"/>
          </a:xfrm>
          <a:prstGeom prst="rect">
            <a:avLst/>
          </a:prstGeom>
        </p:spPr>
      </p:pic>
      <p:sp>
        <p:nvSpPr>
          <p:cNvPr id="28" name="Title 2"/>
          <p:cNvSpPr txBox="1">
            <a:spLocks/>
          </p:cNvSpPr>
          <p:nvPr/>
        </p:nvSpPr>
        <p:spPr>
          <a:xfrm>
            <a:off x="650348" y="216974"/>
            <a:ext cx="8229600" cy="67172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Economic Development Plan Update </a:t>
            </a:r>
            <a:endParaRPr lang="en-US"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Connector 13"/>
          <p:cNvCxnSpPr/>
          <p:nvPr/>
        </p:nvCxnSpPr>
        <p:spPr>
          <a:xfrm>
            <a:off x="178975" y="6749990"/>
            <a:ext cx="8686800" cy="10633"/>
          </a:xfrm>
          <a:prstGeom prst="line">
            <a:avLst/>
          </a:prstGeom>
          <a:ln w="12700">
            <a:solidFill>
              <a:srgbClr val="C7CB64"/>
            </a:solidFill>
          </a:ln>
        </p:spPr>
        <p:style>
          <a:lnRef idx="2">
            <a:schemeClr val="accent1"/>
          </a:lnRef>
          <a:fillRef idx="0">
            <a:schemeClr val="accent1"/>
          </a:fillRef>
          <a:effectRef idx="1">
            <a:schemeClr val="accent1"/>
          </a:effectRef>
          <a:fontRef idx="minor">
            <a:schemeClr val="tx1"/>
          </a:fontRef>
        </p:style>
      </p:cxnSp>
      <p:sp>
        <p:nvSpPr>
          <p:cNvPr id="25" name="Title 1"/>
          <p:cNvSpPr txBox="1">
            <a:spLocks/>
          </p:cNvSpPr>
          <p:nvPr/>
        </p:nvSpPr>
        <p:spPr>
          <a:xfrm>
            <a:off x="466381" y="2122546"/>
            <a:ext cx="788670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spc="80" dirty="0" smtClean="0">
                <a:solidFill>
                  <a:srgbClr val="86A6AD"/>
                </a:solidFill>
                <a:latin typeface="Segoe UI" panose="020B0502040204020203" pitchFamily="34" charset="0"/>
                <a:ea typeface="Segoe UI Black" panose="020B0A02040204020203" pitchFamily="34" charset="0"/>
                <a:cs typeface="Segoe UI" panose="020B0502040204020203" pitchFamily="34" charset="0"/>
              </a:rPr>
              <a:t>ECONOMIC DEVELOPMENT PRINCIPLES</a:t>
            </a:r>
            <a:endParaRPr lang="en-US" sz="1800" b="1" spc="80" dirty="0">
              <a:solidFill>
                <a:srgbClr val="86A6AD"/>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2" name="Rectangle 1"/>
          <p:cNvSpPr/>
          <p:nvPr/>
        </p:nvSpPr>
        <p:spPr>
          <a:xfrm>
            <a:off x="475564" y="3413282"/>
            <a:ext cx="8053091" cy="1000274"/>
          </a:xfrm>
          <a:prstGeom prst="rect">
            <a:avLst/>
          </a:prstGeom>
        </p:spPr>
        <p:txBody>
          <a:bodyPr wrap="square">
            <a:spAutoFit/>
          </a:bodyPr>
          <a:lstStyle/>
          <a:p>
            <a:pPr>
              <a:spcBef>
                <a:spcPts val="600"/>
              </a:spcBef>
              <a:buSzPct val="100000"/>
            </a:pPr>
            <a:r>
              <a:rPr lang="en-US" dirty="0" smtClean="0">
                <a:solidFill>
                  <a:schemeClr val="tx1">
                    <a:lumMod val="85000"/>
                    <a:lumOff val="15000"/>
                  </a:schemeClr>
                </a:solidFill>
                <a:latin typeface="Segoe UI" panose="020B0502040204020203" pitchFamily="34" charset="0"/>
                <a:cs typeface="Segoe UI" panose="020B0502040204020203" pitchFamily="34" charset="0"/>
              </a:rPr>
              <a:t>Across all industries, the national economy is becoming increasingly more talent/knowledge-based</a:t>
            </a:r>
          </a:p>
          <a:p>
            <a:pPr marL="285750" indent="-285750">
              <a:spcBef>
                <a:spcPts val="600"/>
              </a:spcBef>
              <a:buSzPct val="100000"/>
              <a:buFont typeface="Arial" panose="020B0604020202020204" pitchFamily="34" charset="0"/>
              <a:buChar char="•"/>
            </a:pPr>
            <a:r>
              <a:rPr lang="en-US" b="1" dirty="0" smtClean="0">
                <a:solidFill>
                  <a:schemeClr val="tx1">
                    <a:lumMod val="85000"/>
                    <a:lumOff val="15000"/>
                  </a:schemeClr>
                </a:solidFill>
                <a:latin typeface="Segoe UI" panose="020B0502040204020203" pitchFamily="34" charset="0"/>
                <a:cs typeface="Segoe UI" panose="020B0502040204020203" pitchFamily="34" charset="0"/>
              </a:rPr>
              <a:t>People</a:t>
            </a:r>
            <a:r>
              <a:rPr lang="en-US" dirty="0" smtClean="0">
                <a:solidFill>
                  <a:schemeClr val="tx1">
                    <a:lumMod val="85000"/>
                    <a:lumOff val="15000"/>
                  </a:schemeClr>
                </a:solidFill>
                <a:latin typeface="Segoe UI" panose="020B0502040204020203" pitchFamily="34" charset="0"/>
                <a:cs typeface="Segoe UI" panose="020B0502040204020203" pitchFamily="34" charset="0"/>
              </a:rPr>
              <a:t> are the most important asset to a company’s value and growth</a:t>
            </a:r>
          </a:p>
        </p:txBody>
      </p:sp>
      <p:sp>
        <p:nvSpPr>
          <p:cNvPr id="16" name="TextBox 15"/>
          <p:cNvSpPr txBox="1"/>
          <p:nvPr/>
        </p:nvSpPr>
        <p:spPr>
          <a:xfrm>
            <a:off x="475564" y="1552656"/>
            <a:ext cx="6793916" cy="461665"/>
          </a:xfrm>
          <a:prstGeom prst="rect">
            <a:avLst/>
          </a:prstGeom>
          <a:noFill/>
        </p:spPr>
        <p:txBody>
          <a:bodyPr wrap="square" rtlCol="0">
            <a:spAutoFit/>
          </a:bodyPr>
          <a:lstStyle/>
          <a:p>
            <a:r>
              <a:rPr lang="en-US" sz="2400" b="1" dirty="0" smtClean="0">
                <a:solidFill>
                  <a:srgbClr val="6D6E71"/>
                </a:solidFill>
                <a:latin typeface="Segoe UI Black" panose="020B0A02040204020203" pitchFamily="34" charset="0"/>
                <a:ea typeface="Segoe UI Black" panose="020B0A02040204020203" pitchFamily="34" charset="0"/>
                <a:cs typeface="Segoe UI Black" panose="020B0A02040204020203" pitchFamily="34" charset="0"/>
              </a:rPr>
              <a:t>Takeaways</a:t>
            </a:r>
            <a:endParaRPr lang="en-US" sz="2400" b="1" dirty="0">
              <a:solidFill>
                <a:srgbClr val="6D6E7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1" name="Rectangle 20"/>
          <p:cNvSpPr/>
          <p:nvPr/>
        </p:nvSpPr>
        <p:spPr>
          <a:xfrm>
            <a:off x="466381" y="2527173"/>
            <a:ext cx="8053091" cy="723275"/>
          </a:xfrm>
          <a:prstGeom prst="rect">
            <a:avLst/>
          </a:prstGeom>
        </p:spPr>
        <p:txBody>
          <a:bodyPr wrap="square">
            <a:spAutoFit/>
          </a:bodyPr>
          <a:lstStyle/>
          <a:p>
            <a:pPr marL="514350" indent="-514350">
              <a:spcBef>
                <a:spcPts val="600"/>
              </a:spcBef>
              <a:buSzPct val="100000"/>
              <a:buFont typeface="+mj-lt"/>
              <a:buAutoNum type="arabicPeriod"/>
            </a:pPr>
            <a:r>
              <a:rPr lang="en-US" dirty="0" smtClean="0">
                <a:solidFill>
                  <a:schemeClr val="tx1">
                    <a:lumMod val="85000"/>
                    <a:lumOff val="15000"/>
                  </a:schemeClr>
                </a:solidFill>
                <a:latin typeface="Segoe UI" panose="020B0502040204020203" pitchFamily="34" charset="0"/>
                <a:cs typeface="Segoe UI" panose="020B0502040204020203" pitchFamily="34" charset="0"/>
              </a:rPr>
              <a:t>Companies want </a:t>
            </a:r>
            <a:r>
              <a:rPr lang="en-US" b="1" dirty="0" smtClean="0">
                <a:solidFill>
                  <a:schemeClr val="tx1">
                    <a:lumMod val="85000"/>
                    <a:lumOff val="15000"/>
                  </a:schemeClr>
                </a:solidFill>
                <a:latin typeface="Segoe UI" panose="020B0502040204020203" pitchFamily="34" charset="0"/>
                <a:cs typeface="Segoe UI" panose="020B0502040204020203" pitchFamily="34" charset="0"/>
              </a:rPr>
              <a:t>TALENT</a:t>
            </a:r>
          </a:p>
          <a:p>
            <a:pPr marL="514350" indent="-514350">
              <a:spcBef>
                <a:spcPts val="600"/>
              </a:spcBef>
              <a:buSzPct val="100000"/>
              <a:buFont typeface="+mj-lt"/>
              <a:buAutoNum type="arabicPeriod"/>
            </a:pPr>
            <a:r>
              <a:rPr lang="en-US" dirty="0" smtClean="0">
                <a:solidFill>
                  <a:schemeClr val="tx1">
                    <a:lumMod val="85000"/>
                    <a:lumOff val="15000"/>
                  </a:schemeClr>
                </a:solidFill>
                <a:latin typeface="Segoe UI" panose="020B0502040204020203" pitchFamily="34" charset="0"/>
                <a:cs typeface="Segoe UI" panose="020B0502040204020203" pitchFamily="34" charset="0"/>
              </a:rPr>
              <a:t>Talent wants </a:t>
            </a:r>
            <a:r>
              <a:rPr lang="en-US" b="1" dirty="0" smtClean="0">
                <a:solidFill>
                  <a:schemeClr val="tx1">
                    <a:lumMod val="85000"/>
                    <a:lumOff val="15000"/>
                  </a:schemeClr>
                </a:solidFill>
                <a:latin typeface="Segoe UI" panose="020B0502040204020203" pitchFamily="34" charset="0"/>
                <a:cs typeface="Segoe UI" panose="020B0502040204020203" pitchFamily="34" charset="0"/>
              </a:rPr>
              <a:t>JOBS</a:t>
            </a:r>
            <a:r>
              <a:rPr lang="en-US" dirty="0" smtClean="0">
                <a:solidFill>
                  <a:schemeClr val="tx1">
                    <a:lumMod val="85000"/>
                    <a:lumOff val="15000"/>
                  </a:schemeClr>
                </a:solidFill>
                <a:latin typeface="Segoe UI" panose="020B0502040204020203" pitchFamily="34" charset="0"/>
                <a:cs typeface="Segoe UI" panose="020B0502040204020203" pitchFamily="34" charset="0"/>
              </a:rPr>
              <a:t> and </a:t>
            </a:r>
            <a:r>
              <a:rPr lang="en-US" b="1" dirty="0" smtClean="0">
                <a:solidFill>
                  <a:schemeClr val="tx1">
                    <a:lumMod val="85000"/>
                    <a:lumOff val="15000"/>
                  </a:schemeClr>
                </a:solidFill>
                <a:latin typeface="Segoe UI" panose="020B0502040204020203" pitchFamily="34" charset="0"/>
                <a:cs typeface="Segoe UI" panose="020B0502040204020203" pitchFamily="34" charset="0"/>
              </a:rPr>
              <a:t>PLACE</a:t>
            </a:r>
            <a:endParaRPr lang="en-US" b="1" dirty="0">
              <a:solidFill>
                <a:schemeClr val="tx1">
                  <a:lumMod val="85000"/>
                  <a:lumOff val="15000"/>
                </a:schemeClr>
              </a:solidFill>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7472" y="4743666"/>
            <a:ext cx="2976032" cy="170659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5367" y="4743666"/>
            <a:ext cx="2557120" cy="170659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6871" y="4743666"/>
            <a:ext cx="2564386" cy="1706599"/>
          </a:xfrm>
          <a:prstGeom prst="rect">
            <a:avLst/>
          </a:prstGeom>
        </p:spPr>
      </p:pic>
    </p:spTree>
    <p:extLst>
      <p:ext uri="{BB962C8B-B14F-4D97-AF65-F5344CB8AC3E}">
        <p14:creationId xmlns:p14="http://schemas.microsoft.com/office/powerpoint/2010/main" val="57453049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185261"/>
            <a:ext cx="9144001" cy="5672739"/>
          </a:xfrm>
          <a:prstGeom prst="rect">
            <a:avLst/>
          </a:prstGeom>
          <a:solidFill>
            <a:srgbClr val="BECC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3200">
              <a:solidFill>
                <a:prstClr val="white"/>
              </a:solidFill>
              <a:sym typeface="Gill Sans" charset="0"/>
            </a:endParaRPr>
          </a:p>
        </p:txBody>
      </p:sp>
      <p:sp>
        <p:nvSpPr>
          <p:cNvPr id="41" name="Rectangle 40"/>
          <p:cNvSpPr/>
          <p:nvPr/>
        </p:nvSpPr>
        <p:spPr>
          <a:xfrm>
            <a:off x="-2" y="1490304"/>
            <a:ext cx="9144002" cy="692015"/>
          </a:xfrm>
          <a:prstGeom prst="rect">
            <a:avLst/>
          </a:prstGeom>
          <a:solidFill>
            <a:srgbClr val="C7CB64"/>
          </a:solidFill>
          <a:ln>
            <a:solidFill>
              <a:srgbClr val="87A6A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3200">
              <a:solidFill>
                <a:prstClr val="white"/>
              </a:solidFill>
              <a:sym typeface="Gill Sans" charset="0"/>
            </a:endParaRPr>
          </a:p>
        </p:txBody>
      </p:sp>
      <p:sp>
        <p:nvSpPr>
          <p:cNvPr id="39" name="Rectangle 38"/>
          <p:cNvSpPr/>
          <p:nvPr/>
        </p:nvSpPr>
        <p:spPr>
          <a:xfrm>
            <a:off x="146650" y="1314113"/>
            <a:ext cx="8822263" cy="5338573"/>
          </a:xfrm>
          <a:prstGeom prst="rect">
            <a:avLst/>
          </a:prstGeom>
          <a:solidFill>
            <a:schemeClr val="bg1"/>
          </a:solidFill>
          <a:ln>
            <a:solidFill>
              <a:srgbClr val="87A6AE"/>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3200" b="1" dirty="0">
              <a:solidFill>
                <a:srgbClr val="86A6AD"/>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19" name="Rectangle 18"/>
          <p:cNvSpPr/>
          <p:nvPr/>
        </p:nvSpPr>
        <p:spPr>
          <a:xfrm>
            <a:off x="0" y="2"/>
            <a:ext cx="9144000" cy="1185259"/>
          </a:xfrm>
          <a:prstGeom prst="rect">
            <a:avLst/>
          </a:prstGeom>
          <a:solidFill>
            <a:srgbClr val="86A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sym typeface="Gill Sans" charset="0"/>
            </a:endParaRPr>
          </a:p>
        </p:txBody>
      </p:sp>
      <p:cxnSp>
        <p:nvCxnSpPr>
          <p:cNvPr id="12" name="Straight Connector 11"/>
          <p:cNvCxnSpPr/>
          <p:nvPr/>
        </p:nvCxnSpPr>
        <p:spPr>
          <a:xfrm>
            <a:off x="2307771" y="888696"/>
            <a:ext cx="6610083" cy="0"/>
          </a:xfrm>
          <a:prstGeom prst="line">
            <a:avLst/>
          </a:prstGeom>
          <a:ln>
            <a:solidFill>
              <a:srgbClr val="C8CB64"/>
            </a:solidFill>
          </a:ln>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729054" y="1968177"/>
            <a:ext cx="1411101" cy="79178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3600" b="1" i="0" kern="1200" spc="-150">
                <a:solidFill>
                  <a:srgbClr val="C8CB64"/>
                </a:solidFill>
                <a:latin typeface="Open Sans"/>
                <a:ea typeface="+mj-ea"/>
                <a:cs typeface="Open Sans"/>
              </a:defRPr>
            </a:lvl1pPr>
          </a:lstStyle>
          <a:p>
            <a:pPr algn="ctr"/>
            <a:endParaRPr lang="en-US" sz="2000" dirty="0">
              <a:latin typeface="Open Sans Semibold"/>
              <a:cs typeface="Open Sans Semibold"/>
              <a:sym typeface="Gill Sans" charset="0"/>
            </a:endParaRP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3542" y="154730"/>
            <a:ext cx="568458" cy="642440"/>
          </a:xfrm>
          <a:prstGeom prst="rect">
            <a:avLst/>
          </a:prstGeom>
        </p:spPr>
      </p:pic>
      <p:sp>
        <p:nvSpPr>
          <p:cNvPr id="28" name="Title 2"/>
          <p:cNvSpPr txBox="1">
            <a:spLocks/>
          </p:cNvSpPr>
          <p:nvPr/>
        </p:nvSpPr>
        <p:spPr>
          <a:xfrm>
            <a:off x="650348" y="216974"/>
            <a:ext cx="8229600" cy="67172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Economic Development Plan Update </a:t>
            </a:r>
            <a:endParaRPr lang="en-US"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Connector 13"/>
          <p:cNvCxnSpPr/>
          <p:nvPr/>
        </p:nvCxnSpPr>
        <p:spPr>
          <a:xfrm>
            <a:off x="178975" y="6749990"/>
            <a:ext cx="8686800" cy="10633"/>
          </a:xfrm>
          <a:prstGeom prst="line">
            <a:avLst/>
          </a:prstGeom>
          <a:ln w="12700">
            <a:solidFill>
              <a:srgbClr val="C7CB64"/>
            </a:solidFill>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557784" y="2271140"/>
            <a:ext cx="7980474" cy="1077218"/>
          </a:xfrm>
          <a:prstGeom prst="rect">
            <a:avLst/>
          </a:prstGeom>
        </p:spPr>
        <p:txBody>
          <a:bodyPr wrap="square">
            <a:spAutoFit/>
          </a:bodyPr>
          <a:lstStyle/>
          <a:p>
            <a:pPr marL="514350" indent="-514350">
              <a:spcBef>
                <a:spcPts val="600"/>
              </a:spcBef>
              <a:buSzPct val="100000"/>
              <a:buFont typeface="+mj-lt"/>
              <a:buAutoNum type="arabicPeriod"/>
            </a:pPr>
            <a:r>
              <a:rPr lang="en-US" dirty="0" smtClean="0">
                <a:solidFill>
                  <a:schemeClr val="tx1">
                    <a:lumMod val="85000"/>
                    <a:lumOff val="15000"/>
                  </a:schemeClr>
                </a:solidFill>
                <a:latin typeface="Segoe UI" panose="020B0502040204020203" pitchFamily="34" charset="0"/>
                <a:cs typeface="Segoe UI" panose="020B0502040204020203" pitchFamily="34" charset="0"/>
              </a:rPr>
              <a:t>Expand the Existing </a:t>
            </a:r>
            <a:r>
              <a:rPr lang="en-US" dirty="0">
                <a:solidFill>
                  <a:schemeClr val="tx1">
                    <a:lumMod val="85000"/>
                    <a:lumOff val="15000"/>
                  </a:schemeClr>
                </a:solidFill>
                <a:latin typeface="Segoe UI" panose="020B0502040204020203" pitchFamily="34" charset="0"/>
                <a:cs typeface="Segoe UI" panose="020B0502040204020203" pitchFamily="34" charset="0"/>
              </a:rPr>
              <a:t>B</a:t>
            </a:r>
            <a:r>
              <a:rPr lang="en-US" dirty="0" smtClean="0">
                <a:solidFill>
                  <a:schemeClr val="tx1">
                    <a:lumMod val="85000"/>
                    <a:lumOff val="15000"/>
                  </a:schemeClr>
                </a:solidFill>
                <a:latin typeface="Segoe UI" panose="020B0502040204020203" pitchFamily="34" charset="0"/>
                <a:cs typeface="Segoe UI" panose="020B0502040204020203" pitchFamily="34" charset="0"/>
              </a:rPr>
              <a:t>ase</a:t>
            </a:r>
            <a:endParaRPr lang="en-US" dirty="0">
              <a:solidFill>
                <a:schemeClr val="tx1">
                  <a:lumMod val="85000"/>
                  <a:lumOff val="15000"/>
                </a:schemeClr>
              </a:solidFill>
              <a:latin typeface="Segoe UI" panose="020B0502040204020203" pitchFamily="34" charset="0"/>
              <a:cs typeface="Segoe UI" panose="020B0502040204020203" pitchFamily="34" charset="0"/>
            </a:endParaRPr>
          </a:p>
          <a:p>
            <a:pPr marL="514350" indent="-514350">
              <a:spcBef>
                <a:spcPts val="600"/>
              </a:spcBef>
              <a:buSzPct val="100000"/>
              <a:buFont typeface="+mj-lt"/>
              <a:buAutoNum type="arabicPeriod"/>
            </a:pPr>
            <a:r>
              <a:rPr lang="en-US" dirty="0" smtClean="0">
                <a:solidFill>
                  <a:schemeClr val="tx1">
                    <a:lumMod val="85000"/>
                    <a:lumOff val="15000"/>
                  </a:schemeClr>
                </a:solidFill>
                <a:latin typeface="Segoe UI" panose="020B0502040204020203" pitchFamily="34" charset="0"/>
                <a:cs typeface="Segoe UI" panose="020B0502040204020203" pitchFamily="34" charset="0"/>
              </a:rPr>
              <a:t>Support People</a:t>
            </a:r>
            <a:endParaRPr lang="en-US" dirty="0">
              <a:solidFill>
                <a:schemeClr val="tx1">
                  <a:lumMod val="85000"/>
                  <a:lumOff val="15000"/>
                </a:schemeClr>
              </a:solidFill>
              <a:latin typeface="Segoe UI" panose="020B0502040204020203" pitchFamily="34" charset="0"/>
              <a:cs typeface="Segoe UI" panose="020B0502040204020203" pitchFamily="34" charset="0"/>
            </a:endParaRPr>
          </a:p>
          <a:p>
            <a:pPr marL="514350" indent="-514350">
              <a:spcBef>
                <a:spcPts val="600"/>
              </a:spcBef>
              <a:buSzPct val="100000"/>
              <a:buFont typeface="+mj-lt"/>
              <a:buAutoNum type="arabicPeriod"/>
            </a:pPr>
            <a:r>
              <a:rPr lang="en-US" dirty="0" smtClean="0">
                <a:solidFill>
                  <a:schemeClr val="tx1">
                    <a:lumMod val="85000"/>
                    <a:lumOff val="15000"/>
                  </a:schemeClr>
                </a:solidFill>
                <a:latin typeface="Segoe UI" panose="020B0502040204020203" pitchFamily="34" charset="0"/>
                <a:cs typeface="Segoe UI" panose="020B0502040204020203" pitchFamily="34" charset="0"/>
              </a:rPr>
              <a:t>Create Place</a:t>
            </a:r>
            <a:endParaRPr lang="en-US"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16" name="TextBox 15"/>
          <p:cNvSpPr txBox="1"/>
          <p:nvPr/>
        </p:nvSpPr>
        <p:spPr>
          <a:xfrm>
            <a:off x="557784" y="1631389"/>
            <a:ext cx="5311146" cy="461665"/>
          </a:xfrm>
          <a:prstGeom prst="rect">
            <a:avLst/>
          </a:prstGeom>
          <a:noFill/>
        </p:spPr>
        <p:txBody>
          <a:bodyPr wrap="square" rtlCol="0">
            <a:spAutoFit/>
          </a:bodyPr>
          <a:lstStyle/>
          <a:p>
            <a:r>
              <a:rPr lang="en-US" sz="2400" b="1" dirty="0" smtClean="0">
                <a:solidFill>
                  <a:srgbClr val="6D6E71"/>
                </a:solidFill>
                <a:latin typeface="Segoe UI Black" panose="020B0A02040204020203" pitchFamily="34" charset="0"/>
                <a:ea typeface="Segoe UI Black" panose="020B0A02040204020203" pitchFamily="34" charset="0"/>
                <a:cs typeface="Segoe UI Black" panose="020B0A02040204020203" pitchFamily="34" charset="0"/>
              </a:rPr>
              <a:t>Overarching Goals</a:t>
            </a:r>
            <a:endParaRPr lang="en-US" sz="2400" b="1" dirty="0">
              <a:solidFill>
                <a:srgbClr val="6D6E71"/>
              </a:solidFill>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49040" y="3846236"/>
            <a:ext cx="4887626" cy="2051419"/>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72188" y="1619156"/>
            <a:ext cx="3764478" cy="20574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771" y="3846236"/>
            <a:ext cx="3089728" cy="2051419"/>
          </a:xfrm>
          <a:prstGeom prst="rect">
            <a:avLst/>
          </a:prstGeom>
        </p:spPr>
      </p:pic>
    </p:spTree>
    <p:extLst>
      <p:ext uri="{BB962C8B-B14F-4D97-AF65-F5344CB8AC3E}">
        <p14:creationId xmlns:p14="http://schemas.microsoft.com/office/powerpoint/2010/main" val="329566951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185261"/>
            <a:ext cx="9144001" cy="5672739"/>
          </a:xfrm>
          <a:prstGeom prst="rect">
            <a:avLst/>
          </a:prstGeom>
          <a:solidFill>
            <a:srgbClr val="BECC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3200">
              <a:solidFill>
                <a:prstClr val="white"/>
              </a:solidFill>
              <a:sym typeface="Gill Sans" charset="0"/>
            </a:endParaRPr>
          </a:p>
        </p:txBody>
      </p:sp>
      <p:sp>
        <p:nvSpPr>
          <p:cNvPr id="41" name="Rectangle 40"/>
          <p:cNvSpPr/>
          <p:nvPr/>
        </p:nvSpPr>
        <p:spPr>
          <a:xfrm>
            <a:off x="-11722" y="1481458"/>
            <a:ext cx="9144002" cy="692015"/>
          </a:xfrm>
          <a:prstGeom prst="rect">
            <a:avLst/>
          </a:prstGeom>
          <a:solidFill>
            <a:srgbClr val="C7CB64"/>
          </a:solidFill>
          <a:ln>
            <a:solidFill>
              <a:srgbClr val="87A6A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3200">
              <a:solidFill>
                <a:prstClr val="white"/>
              </a:solidFill>
              <a:sym typeface="Gill Sans" charset="0"/>
            </a:endParaRPr>
          </a:p>
        </p:txBody>
      </p:sp>
      <p:sp>
        <p:nvSpPr>
          <p:cNvPr id="39" name="Rectangle 38"/>
          <p:cNvSpPr/>
          <p:nvPr/>
        </p:nvSpPr>
        <p:spPr>
          <a:xfrm>
            <a:off x="146650" y="1305404"/>
            <a:ext cx="8822263" cy="5364684"/>
          </a:xfrm>
          <a:prstGeom prst="rect">
            <a:avLst/>
          </a:prstGeom>
          <a:solidFill>
            <a:schemeClr val="bg1"/>
          </a:solidFill>
          <a:ln>
            <a:solidFill>
              <a:srgbClr val="87A6A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3200" dirty="0"/>
              <a:t>239273</a:t>
            </a:r>
            <a:endParaRPr lang="en-US" sz="3200" dirty="0">
              <a:solidFill>
                <a:prstClr val="white"/>
              </a:solidFill>
              <a:sym typeface="Gill Sans" charset="0"/>
            </a:endParaRPr>
          </a:p>
        </p:txBody>
      </p:sp>
      <p:sp>
        <p:nvSpPr>
          <p:cNvPr id="19" name="Rectangle 18"/>
          <p:cNvSpPr/>
          <p:nvPr/>
        </p:nvSpPr>
        <p:spPr>
          <a:xfrm>
            <a:off x="0" y="2"/>
            <a:ext cx="9144000" cy="1185259"/>
          </a:xfrm>
          <a:prstGeom prst="rect">
            <a:avLst/>
          </a:prstGeom>
          <a:solidFill>
            <a:srgbClr val="86A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sym typeface="Gill Sans" charset="0"/>
            </a:endParaRPr>
          </a:p>
        </p:txBody>
      </p:sp>
      <p:cxnSp>
        <p:nvCxnSpPr>
          <p:cNvPr id="12" name="Straight Connector 11"/>
          <p:cNvCxnSpPr/>
          <p:nvPr/>
        </p:nvCxnSpPr>
        <p:spPr>
          <a:xfrm>
            <a:off x="2307771" y="888696"/>
            <a:ext cx="6610083" cy="0"/>
          </a:xfrm>
          <a:prstGeom prst="line">
            <a:avLst/>
          </a:prstGeom>
          <a:ln>
            <a:solidFill>
              <a:srgbClr val="C8CB64"/>
            </a:solidFill>
          </a:ln>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729054" y="1968177"/>
            <a:ext cx="1411101" cy="79178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3600" b="1" i="0" kern="1200" spc="-150">
                <a:solidFill>
                  <a:srgbClr val="C8CB64"/>
                </a:solidFill>
                <a:latin typeface="Open Sans"/>
                <a:ea typeface="+mj-ea"/>
                <a:cs typeface="Open Sans"/>
              </a:defRPr>
            </a:lvl1pPr>
          </a:lstStyle>
          <a:p>
            <a:pPr algn="ctr"/>
            <a:endParaRPr lang="en-US" sz="2000" dirty="0">
              <a:latin typeface="Open Sans Semibold"/>
              <a:cs typeface="Open Sans Semibold"/>
              <a:sym typeface="Gill Sans" charset="0"/>
            </a:endParaRP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3542" y="154730"/>
            <a:ext cx="568458" cy="642440"/>
          </a:xfrm>
          <a:prstGeom prst="rect">
            <a:avLst/>
          </a:prstGeom>
        </p:spPr>
      </p:pic>
      <p:sp>
        <p:nvSpPr>
          <p:cNvPr id="28" name="Title 2"/>
          <p:cNvSpPr txBox="1">
            <a:spLocks/>
          </p:cNvSpPr>
          <p:nvPr/>
        </p:nvSpPr>
        <p:spPr>
          <a:xfrm>
            <a:off x="650348" y="216974"/>
            <a:ext cx="8229600" cy="67172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Economic Development Plan Update </a:t>
            </a:r>
            <a:endParaRPr lang="en-US"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Connector 13"/>
          <p:cNvCxnSpPr/>
          <p:nvPr/>
        </p:nvCxnSpPr>
        <p:spPr>
          <a:xfrm>
            <a:off x="196731" y="6758868"/>
            <a:ext cx="8686800" cy="10633"/>
          </a:xfrm>
          <a:prstGeom prst="line">
            <a:avLst/>
          </a:prstGeom>
          <a:ln w="12700">
            <a:solidFill>
              <a:srgbClr val="C7CB64"/>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50348" y="1665368"/>
            <a:ext cx="6683212" cy="461665"/>
          </a:xfrm>
          <a:prstGeom prst="rect">
            <a:avLst/>
          </a:prstGeom>
          <a:noFill/>
        </p:spPr>
        <p:txBody>
          <a:bodyPr wrap="square" rtlCol="0">
            <a:spAutoFit/>
          </a:bodyPr>
          <a:lstStyle/>
          <a:p>
            <a:r>
              <a:rPr lang="en-US" sz="2400" b="1" dirty="0" smtClean="0">
                <a:solidFill>
                  <a:srgbClr val="6D6E71"/>
                </a:solidFill>
                <a:latin typeface="Segoe UI Black" panose="020B0A02040204020203" pitchFamily="34" charset="0"/>
                <a:ea typeface="Segoe UI Black" panose="020B0A02040204020203" pitchFamily="34" charset="0"/>
                <a:cs typeface="Segoe UI Black" panose="020B0A02040204020203" pitchFamily="34" charset="0"/>
              </a:rPr>
              <a:t>Clark County Educational Attainment</a:t>
            </a:r>
            <a:endParaRPr lang="en-US" sz="2400" b="1" dirty="0">
              <a:solidFill>
                <a:srgbClr val="6D6E7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1" name="Title 1"/>
          <p:cNvSpPr txBox="1">
            <a:spLocks/>
          </p:cNvSpPr>
          <p:nvPr/>
        </p:nvSpPr>
        <p:spPr>
          <a:xfrm>
            <a:off x="650348" y="2176151"/>
            <a:ext cx="8062578"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spc="80" dirty="0" smtClean="0">
                <a:solidFill>
                  <a:srgbClr val="86A6AD"/>
                </a:solidFill>
                <a:latin typeface="Segoe UI" panose="020B0502040204020203" pitchFamily="34" charset="0"/>
                <a:ea typeface="Segoe UI Black" panose="020B0A02040204020203" pitchFamily="34" charset="0"/>
                <a:cs typeface="Segoe UI" panose="020B0502040204020203" pitchFamily="34" charset="0"/>
              </a:rPr>
              <a:t>2015</a:t>
            </a:r>
            <a:endParaRPr lang="en-US" sz="1800" b="1" spc="80" dirty="0">
              <a:solidFill>
                <a:srgbClr val="86A6AD"/>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22" name="Title 1"/>
          <p:cNvSpPr txBox="1">
            <a:spLocks/>
          </p:cNvSpPr>
          <p:nvPr/>
        </p:nvSpPr>
        <p:spPr>
          <a:xfrm>
            <a:off x="440557" y="6356922"/>
            <a:ext cx="8528356" cy="4019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400" i="1" spc="80" dirty="0" smtClean="0">
                <a:solidFill>
                  <a:schemeClr val="tx1">
                    <a:lumMod val="85000"/>
                    <a:lumOff val="15000"/>
                  </a:schemeClr>
                </a:solidFill>
                <a:latin typeface="Segoe UI" panose="020B0502040204020203" pitchFamily="34" charset="0"/>
                <a:ea typeface="Segoe UI Black" panose="020B0A02040204020203" pitchFamily="34" charset="0"/>
                <a:cs typeface="Segoe UI" panose="020B0502040204020203" pitchFamily="34" charset="0"/>
              </a:rPr>
              <a:t>U.S. </a:t>
            </a:r>
            <a:r>
              <a:rPr lang="en-US" sz="1400" i="1" spc="80" dirty="0">
                <a:solidFill>
                  <a:schemeClr val="tx1">
                    <a:lumMod val="85000"/>
                    <a:lumOff val="15000"/>
                  </a:schemeClr>
                </a:solidFill>
                <a:latin typeface="Segoe UI" panose="020B0502040204020203" pitchFamily="34" charset="0"/>
                <a:ea typeface="Segoe UI Black" panose="020B0A02040204020203" pitchFamily="34" charset="0"/>
                <a:cs typeface="Segoe UI" panose="020B0502040204020203" pitchFamily="34" charset="0"/>
              </a:rPr>
              <a:t>Census American Community Survey </a:t>
            </a:r>
            <a:r>
              <a:rPr lang="en-US" sz="1400" i="1" spc="80" dirty="0" smtClean="0">
                <a:solidFill>
                  <a:schemeClr val="tx1">
                    <a:lumMod val="85000"/>
                    <a:lumOff val="15000"/>
                  </a:schemeClr>
                </a:solidFill>
                <a:latin typeface="Segoe UI" panose="020B0502040204020203" pitchFamily="34" charset="0"/>
                <a:ea typeface="Segoe UI Black" panose="020B0A02040204020203" pitchFamily="34" charset="0"/>
                <a:cs typeface="Segoe UI" panose="020B0502040204020203" pitchFamily="34" charset="0"/>
              </a:rPr>
              <a:t>2011-2015</a:t>
            </a:r>
            <a:endParaRPr lang="en-US" sz="1200" i="1" spc="80" dirty="0">
              <a:solidFill>
                <a:schemeClr val="tx1">
                  <a:lumMod val="85000"/>
                  <a:lumOff val="15000"/>
                </a:schemeClr>
              </a:solidFill>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val="1223302790"/>
              </p:ext>
            </p:extLst>
          </p:nvPr>
        </p:nvGraphicFramePr>
        <p:xfrm>
          <a:off x="762979" y="2781641"/>
          <a:ext cx="7720118" cy="32841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15885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185261"/>
            <a:ext cx="9144001" cy="5672739"/>
          </a:xfrm>
          <a:prstGeom prst="rect">
            <a:avLst/>
          </a:prstGeom>
          <a:solidFill>
            <a:srgbClr val="BECC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3200">
              <a:solidFill>
                <a:prstClr val="white"/>
              </a:solidFill>
              <a:sym typeface="Gill Sans" charset="0"/>
            </a:endParaRPr>
          </a:p>
        </p:txBody>
      </p:sp>
      <p:sp>
        <p:nvSpPr>
          <p:cNvPr id="41" name="Rectangle 40"/>
          <p:cNvSpPr/>
          <p:nvPr/>
        </p:nvSpPr>
        <p:spPr>
          <a:xfrm>
            <a:off x="-11722" y="1447597"/>
            <a:ext cx="9144002" cy="692015"/>
          </a:xfrm>
          <a:prstGeom prst="rect">
            <a:avLst/>
          </a:prstGeom>
          <a:solidFill>
            <a:srgbClr val="C7CB64"/>
          </a:solidFill>
          <a:ln>
            <a:solidFill>
              <a:srgbClr val="87A6A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3200">
              <a:solidFill>
                <a:prstClr val="white"/>
              </a:solidFill>
              <a:sym typeface="Gill Sans" charset="0"/>
            </a:endParaRPr>
          </a:p>
        </p:txBody>
      </p:sp>
      <p:sp>
        <p:nvSpPr>
          <p:cNvPr id="39" name="Rectangle 38"/>
          <p:cNvSpPr/>
          <p:nvPr/>
        </p:nvSpPr>
        <p:spPr>
          <a:xfrm>
            <a:off x="146650" y="1314040"/>
            <a:ext cx="8822263" cy="5338573"/>
          </a:xfrm>
          <a:prstGeom prst="rect">
            <a:avLst/>
          </a:prstGeom>
          <a:solidFill>
            <a:schemeClr val="bg1"/>
          </a:solidFill>
          <a:ln>
            <a:solidFill>
              <a:srgbClr val="87A6AE"/>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3200" b="1" dirty="0">
              <a:solidFill>
                <a:srgbClr val="86A6AD"/>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19" name="Rectangle 18"/>
          <p:cNvSpPr/>
          <p:nvPr/>
        </p:nvSpPr>
        <p:spPr>
          <a:xfrm>
            <a:off x="0" y="2"/>
            <a:ext cx="9144000" cy="1185259"/>
          </a:xfrm>
          <a:prstGeom prst="rect">
            <a:avLst/>
          </a:prstGeom>
          <a:solidFill>
            <a:srgbClr val="86A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13" name="Title 1"/>
          <p:cNvSpPr txBox="1">
            <a:spLocks/>
          </p:cNvSpPr>
          <p:nvPr/>
        </p:nvSpPr>
        <p:spPr>
          <a:xfrm>
            <a:off x="729054" y="1968177"/>
            <a:ext cx="1411101" cy="79178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3600" b="1" i="0" kern="1200" spc="-150">
                <a:solidFill>
                  <a:srgbClr val="C8CB64"/>
                </a:solidFill>
                <a:latin typeface="Open Sans"/>
                <a:ea typeface="+mj-ea"/>
                <a:cs typeface="Open Sans"/>
              </a:defRPr>
            </a:lvl1pPr>
          </a:lstStyle>
          <a:p>
            <a:pPr algn="ctr"/>
            <a:endParaRPr lang="en-US" sz="2000" dirty="0">
              <a:latin typeface="Open Sans Semibold"/>
              <a:cs typeface="Open Sans Semibold"/>
              <a:sym typeface="Gill Sans" charset="0"/>
            </a:endParaRP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3542" y="154730"/>
            <a:ext cx="568458" cy="642440"/>
          </a:xfrm>
          <a:prstGeom prst="rect">
            <a:avLst/>
          </a:prstGeom>
        </p:spPr>
      </p:pic>
      <p:cxnSp>
        <p:nvCxnSpPr>
          <p:cNvPr id="14" name="Straight Connector 13"/>
          <p:cNvCxnSpPr/>
          <p:nvPr/>
        </p:nvCxnSpPr>
        <p:spPr>
          <a:xfrm>
            <a:off x="178975" y="6749990"/>
            <a:ext cx="8686800" cy="10633"/>
          </a:xfrm>
          <a:prstGeom prst="line">
            <a:avLst/>
          </a:prstGeom>
          <a:ln w="12700">
            <a:solidFill>
              <a:srgbClr val="C7CB64"/>
            </a:solidFill>
          </a:ln>
        </p:spPr>
        <p:style>
          <a:lnRef idx="2">
            <a:schemeClr val="accent1"/>
          </a:lnRef>
          <a:fillRef idx="0">
            <a:schemeClr val="accent1"/>
          </a:fillRef>
          <a:effectRef idx="1">
            <a:schemeClr val="accent1"/>
          </a:effectRef>
          <a:fontRef idx="minor">
            <a:schemeClr val="tx1"/>
          </a:fontRef>
        </p:style>
      </p:cxnSp>
      <p:sp>
        <p:nvSpPr>
          <p:cNvPr id="25" name="Title 1"/>
          <p:cNvSpPr txBox="1">
            <a:spLocks/>
          </p:cNvSpPr>
          <p:nvPr/>
        </p:nvSpPr>
        <p:spPr>
          <a:xfrm>
            <a:off x="517890" y="2130811"/>
            <a:ext cx="788670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spc="80" dirty="0" smtClean="0">
                <a:solidFill>
                  <a:srgbClr val="86A6AD"/>
                </a:solidFill>
                <a:latin typeface="Segoe UI" panose="020B0502040204020203" pitchFamily="34" charset="0"/>
                <a:ea typeface="Segoe UI Black" panose="020B0A02040204020203" pitchFamily="34" charset="0"/>
                <a:cs typeface="Segoe UI" panose="020B0502040204020203" pitchFamily="34" charset="0"/>
              </a:rPr>
              <a:t>INCREASED EARNINGS</a:t>
            </a:r>
            <a:endParaRPr lang="en-US" sz="1800" b="1" spc="80" dirty="0">
              <a:solidFill>
                <a:srgbClr val="86A6AD"/>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2" name="Rectangle 1"/>
          <p:cNvSpPr/>
          <p:nvPr/>
        </p:nvSpPr>
        <p:spPr>
          <a:xfrm>
            <a:off x="517891" y="2531662"/>
            <a:ext cx="5636021" cy="1985159"/>
          </a:xfrm>
          <a:prstGeom prst="rect">
            <a:avLst/>
          </a:prstGeom>
        </p:spPr>
        <p:txBody>
          <a:bodyPr wrap="square">
            <a:spAutoFit/>
          </a:bodyPr>
          <a:lstStyle/>
          <a:p>
            <a:pPr marL="285750" indent="-285750">
              <a:spcBef>
                <a:spcPts val="600"/>
              </a:spcBef>
              <a:buSzPct val="100000"/>
              <a:buFont typeface="Arial" panose="020B0604020202020204" pitchFamily="34" charset="0"/>
              <a:buChar char="•"/>
            </a:pPr>
            <a:r>
              <a:rPr lang="en-US" dirty="0" smtClean="0">
                <a:solidFill>
                  <a:schemeClr val="tx1">
                    <a:lumMod val="85000"/>
                    <a:lumOff val="15000"/>
                  </a:schemeClr>
                </a:solidFill>
                <a:latin typeface="Segoe UI" panose="020B0502040204020203" pitchFamily="34" charset="0"/>
                <a:cs typeface="Segoe UI" panose="020B0502040204020203" pitchFamily="34" charset="0"/>
              </a:rPr>
              <a:t>On average, having some postsecondary education increases lifetime earnings by nearly </a:t>
            </a:r>
            <a:r>
              <a:rPr lang="en-US" b="1" dirty="0" smtClean="0">
                <a:solidFill>
                  <a:schemeClr val="tx1">
                    <a:lumMod val="85000"/>
                    <a:lumOff val="15000"/>
                  </a:schemeClr>
                </a:solidFill>
                <a:latin typeface="Segoe UI" panose="020B0502040204020203" pitchFamily="34" charset="0"/>
                <a:cs typeface="Segoe UI" panose="020B0502040204020203" pitchFamily="34" charset="0"/>
              </a:rPr>
              <a:t>$250,000 </a:t>
            </a:r>
            <a:r>
              <a:rPr lang="en-US" dirty="0" smtClean="0">
                <a:solidFill>
                  <a:schemeClr val="tx1">
                    <a:lumMod val="85000"/>
                    <a:lumOff val="15000"/>
                  </a:schemeClr>
                </a:solidFill>
                <a:latin typeface="Segoe UI" panose="020B0502040204020203" pitchFamily="34" charset="0"/>
                <a:cs typeface="Segoe UI" panose="020B0502040204020203" pitchFamily="34" charset="0"/>
              </a:rPr>
              <a:t>over having just a high school diploma</a:t>
            </a:r>
          </a:p>
          <a:p>
            <a:pPr marL="742950" lvl="1" indent="-285750">
              <a:spcBef>
                <a:spcPts val="600"/>
              </a:spcBef>
              <a:buSzPct val="100000"/>
              <a:buFont typeface="Arial" panose="020B0604020202020204" pitchFamily="34" charset="0"/>
              <a:buChar char="•"/>
            </a:pPr>
            <a:r>
              <a:rPr lang="en-US" dirty="0" smtClean="0">
                <a:solidFill>
                  <a:schemeClr val="tx1">
                    <a:lumMod val="85000"/>
                    <a:lumOff val="15000"/>
                  </a:schemeClr>
                </a:solidFill>
                <a:latin typeface="Segoe UI" panose="020B0502040204020203" pitchFamily="34" charset="0"/>
                <a:cs typeface="Segoe UI" panose="020B0502040204020203" pitchFamily="34" charset="0"/>
              </a:rPr>
              <a:t>Associate degree = nearly </a:t>
            </a:r>
            <a:r>
              <a:rPr lang="en-US" b="1" dirty="0" smtClean="0">
                <a:solidFill>
                  <a:schemeClr val="tx1">
                    <a:lumMod val="85000"/>
                    <a:lumOff val="15000"/>
                  </a:schemeClr>
                </a:solidFill>
                <a:latin typeface="Segoe UI" panose="020B0502040204020203" pitchFamily="34" charset="0"/>
                <a:cs typeface="Segoe UI" panose="020B0502040204020203" pitchFamily="34" charset="0"/>
              </a:rPr>
              <a:t>1/3</a:t>
            </a:r>
            <a:r>
              <a:rPr lang="en-US" dirty="0" smtClean="0">
                <a:solidFill>
                  <a:schemeClr val="tx1">
                    <a:lumMod val="85000"/>
                    <a:lumOff val="15000"/>
                  </a:schemeClr>
                </a:solidFill>
                <a:latin typeface="Segoe UI" panose="020B0502040204020203" pitchFamily="34" charset="0"/>
                <a:cs typeface="Segoe UI" panose="020B0502040204020203" pitchFamily="34" charset="0"/>
              </a:rPr>
              <a:t> more </a:t>
            </a:r>
          </a:p>
          <a:p>
            <a:pPr marL="742950" lvl="1" indent="-285750">
              <a:spcBef>
                <a:spcPts val="600"/>
              </a:spcBef>
              <a:buSzPct val="100000"/>
              <a:buFont typeface="Arial" panose="020B0604020202020204" pitchFamily="34" charset="0"/>
              <a:buChar char="•"/>
            </a:pPr>
            <a:r>
              <a:rPr lang="en-US" dirty="0" smtClean="0">
                <a:solidFill>
                  <a:schemeClr val="tx1">
                    <a:lumMod val="85000"/>
                    <a:lumOff val="15000"/>
                  </a:schemeClr>
                </a:solidFill>
                <a:latin typeface="Segoe UI" panose="020B0502040204020203" pitchFamily="34" charset="0"/>
                <a:cs typeface="Segoe UI" panose="020B0502040204020203" pitchFamily="34" charset="0"/>
              </a:rPr>
              <a:t>Bachelor’s degree = </a:t>
            </a:r>
            <a:r>
              <a:rPr lang="en-US" b="1" dirty="0" smtClean="0">
                <a:solidFill>
                  <a:schemeClr val="tx1">
                    <a:lumMod val="85000"/>
                    <a:lumOff val="15000"/>
                  </a:schemeClr>
                </a:solidFill>
                <a:latin typeface="Segoe UI" panose="020B0502040204020203" pitchFamily="34" charset="0"/>
                <a:cs typeface="Segoe UI" panose="020B0502040204020203" pitchFamily="34" charset="0"/>
              </a:rPr>
              <a:t>74%</a:t>
            </a:r>
            <a:r>
              <a:rPr lang="en-US" dirty="0" smtClean="0">
                <a:solidFill>
                  <a:schemeClr val="tx1">
                    <a:lumMod val="85000"/>
                    <a:lumOff val="15000"/>
                  </a:schemeClr>
                </a:solidFill>
                <a:latin typeface="Segoe UI" panose="020B0502040204020203" pitchFamily="34" charset="0"/>
                <a:cs typeface="Segoe UI" panose="020B0502040204020203" pitchFamily="34" charset="0"/>
              </a:rPr>
              <a:t> more </a:t>
            </a:r>
          </a:p>
          <a:p>
            <a:pPr marL="742950" lvl="1" indent="-285750">
              <a:spcBef>
                <a:spcPts val="600"/>
              </a:spcBef>
              <a:buSzPct val="100000"/>
              <a:buFont typeface="Arial" panose="020B0604020202020204" pitchFamily="34" charset="0"/>
              <a:buChar char="•"/>
            </a:pPr>
            <a:r>
              <a:rPr lang="en-US" dirty="0" smtClean="0">
                <a:solidFill>
                  <a:schemeClr val="tx1">
                    <a:lumMod val="85000"/>
                    <a:lumOff val="15000"/>
                  </a:schemeClr>
                </a:solidFill>
                <a:latin typeface="Segoe UI" panose="020B0502040204020203" pitchFamily="34" charset="0"/>
                <a:cs typeface="Segoe UI" panose="020B0502040204020203" pitchFamily="34" charset="0"/>
              </a:rPr>
              <a:t>Graduate degree = at least </a:t>
            </a:r>
            <a:r>
              <a:rPr lang="en-US" b="1" dirty="0" smtClean="0">
                <a:solidFill>
                  <a:schemeClr val="tx1">
                    <a:lumMod val="85000"/>
                    <a:lumOff val="15000"/>
                  </a:schemeClr>
                </a:solidFill>
                <a:latin typeface="Segoe UI" panose="020B0502040204020203" pitchFamily="34" charset="0"/>
                <a:cs typeface="Segoe UI" panose="020B0502040204020203" pitchFamily="34" charset="0"/>
              </a:rPr>
              <a:t>2x</a:t>
            </a:r>
          </a:p>
        </p:txBody>
      </p:sp>
      <p:sp>
        <p:nvSpPr>
          <p:cNvPr id="16" name="TextBox 15"/>
          <p:cNvSpPr txBox="1"/>
          <p:nvPr/>
        </p:nvSpPr>
        <p:spPr>
          <a:xfrm>
            <a:off x="482423" y="1552353"/>
            <a:ext cx="5393366" cy="461665"/>
          </a:xfrm>
          <a:prstGeom prst="rect">
            <a:avLst/>
          </a:prstGeom>
          <a:noFill/>
        </p:spPr>
        <p:txBody>
          <a:bodyPr wrap="square" rtlCol="0">
            <a:spAutoFit/>
          </a:bodyPr>
          <a:lstStyle/>
          <a:p>
            <a:r>
              <a:rPr lang="en-US" sz="2400" b="1" dirty="0" smtClean="0">
                <a:solidFill>
                  <a:srgbClr val="6D6E71"/>
                </a:solidFill>
                <a:latin typeface="Segoe UI Black" panose="020B0A02040204020203" pitchFamily="34" charset="0"/>
                <a:ea typeface="Segoe UI Black" panose="020B0A02040204020203" pitchFamily="34" charset="0"/>
                <a:cs typeface="Segoe UI Black" panose="020B0A02040204020203" pitchFamily="34" charset="0"/>
              </a:rPr>
              <a:t>Why Completion Matters</a:t>
            </a:r>
            <a:endParaRPr lang="en-US" sz="2400" b="1" dirty="0">
              <a:solidFill>
                <a:srgbClr val="6D6E7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 name="AutoShape 2" descr="data:image/png;base64,iVBORw0KGgoAAAANSUhEUgAABZEAAAR9CAYAAAAnRgmLAAAgAElEQVR4XuzdWZMcWXre+Sf2PVfsKNTWi5otkkNSHLFJijJRs9jczHwW6ePoW0gkZ+ZmbMw0Jt2M2VDi0l3VtXRhq8IO5Bb7Nva8xz0RFZ0A0quyW1WIP7rTgALSI8N/7uHh8Zz3vKckaSl+IYAAAggggAACCCCAAAIIIIAAAggggAACCCBwhkCJEJnzAgEEEEAAAQQQQAABBBBAAAEEEEAAAQQQQOBVAoTInBsIIIAAAggggAACCCCAAAIIIIAAAggggAACrxQgRObkQAABBBBAAAEEEEAAAQQQQAABBBBAAAEEECBE5hxAAAEEEEAAAQQQQAABBBBAAAEEEEAAAQQQKC5AJXJxM7ZAAAEEEEAAAQQQQAABBBBAAAEEEEAAAQQ2RoAQeWMONTuKAAIIIIAAAggggAACCCCAAAIIIIAAAggUFyBELm7GFggggAACCCCAAAIIIIAAAggggAACCCCAwMYIECJvzKFmRxFAAAEEEEAAAQQQQAABBBBAAAEEEEAAgeIChMjFzdgCAQQQQAABBBBAAAEEEEAAAQQQQAABBBDYGAFC5I051OwoAggggAACCCCAAAIIIIAAAggggAACCCBQXIAQubgZWyCAAAIIIIAAAggggAACCCCAAAIIIIAAAhsjQIi8MYeaHUUAAQQQQAABBBBAAAEEEEAAAQQQQAABBIoLECIXN2MLBBBAAAEEEEAAAQQQQAABBBBAAAEEEEBgYwQIkTfmULOjCCCAAAIIIIAAAggggAACCCCAAAIIIIBAcQFC5OJmbIEAAggggAACCCCAAAIIIIAAAggggAACCGyMACHyxhxqdhQBBBBAAAEEEEAAAQQQQAABBBBAAAEEECguQIhc3IwtEEAAAQQQQAABBBBAAAEEEEAAAQQQQACBjREgRN6YQ82OIoAAAggggAACCCCAAAIIIIAAAggggAACxQUIkYubsQUCCCCAAAIIIIAAAggggAACCCCAAAIIILAxAoTIG3Oo2VEEEEAAAQQQQAABBBBAAAEEEEAAAQQQQKC4ACFycTO2QAABBBBAAAEEEEAAAQQQQAABBBBAAAEENkaAEHljDjU7igACCCCAAAIIIIAAAggggAACCCCAAAIIFBcgRC5uxhYIIIAAAggggAACCCCAAAIIIIAAAggggMDGCBAib8yhZkcRQAABBBBAAAEEEEAAAQQQQAABBBBAAIHiAoTIxc3YAgEEEEAAAQQQQAABBBBAAAEEEEAAAQQQ2BgBQuSNOdTsKAIIIIAAAggggAACCCCAAAIIIIAAAgggUFyAELm4GVsggAACCCCAAAIIIIAAAggggAACCCCAAAIbI0CIvDGHmh1FAAEEEEAAAQQQQAABBBBAAAEEEEAAAQSKCxAiFzdjCwQQQAABBBBAAAEEEEAAAQQQQAABBBBAYGMECJE35lCzowgggAACCCCAAAIIIIAAAggggAACCCCAQHEBQuTiZmyBAAIIIIAAAggggAACCCCAAAIIIIAAAghsjAAh8sYcanYUAQQQQAABBBBAAAEEEEAAAQQQQAABBBAoLkCIXNyMLRBAAAEEEEAAAQQQQAABBBBAAAEEEEAAgY0RIETemEPNjiKAAAIIIIAAAggggAACCCCAAAIIIIAAAsUFCJGLm7EFAggggAACCCCAAAIIIIAAAggggAACCCCwMQKEyBtzqNlRBBBAAAEEEEAAAQQQQAABBBBAAAEEEECguAAhcnEztkAAAQQQQAABBBBAAAEEEEAAAQQQQAABBDZGgBB5Yw41O4oAAggggAACCCCAAAIIIIAAAggggAACCBQXIEQubsYWCCCAAAIIIIAAAggggAACCCCAAAIIIIDAxggQIm/MoWZHEUAAAQQQQAABBBBAAAEEEEAAAQQQQACB4gKEyMXN2AIBBBBAAAEEEEAAAQQQQAABBBBAAAEEENgYAULkjTnU7CgCCCCAAAIIIIAAAggggAACCCCAAAIIIFBcgBC5uBlbIIAAAggggAACCCCAAAIIIIAAAggggAACGyNAiLwxh5odRQABBBBAAAEEEEAAAQQQQAABBBBAAAEEigsQIhc3YwsEEEAAAQQQQAABBBBAAAEEEEAAAQQQQGBjBAiRN+ZQs6MIIIAAAggggAACCCCAAAIIIIAAAggggEBxAULk4mZsgQACCCCAAAIIIIAAAggggAACCCCAAAIIbIwAIfLGHGp2FAEEEEAAAQQQQAABBBBAAAEEEEAAAQQQKC5AiFzcjC0QQAABBBBAAAEEEEAAAQQQQAABBBBAAIGNESBE3phDzY4igAACCCCAAAIIIIAAAggggAACCCCAAALFBQiRi5uxBQIIIIAAAggggAACCCCAAAIIIIAAAgggsDEChMgbc6jZUQQQQAABBBBAAAEEEEAAAQQQQAABBBBAoLgAIXJxM7ZAAAEEEEAAAQQQQAABBBBAAAEEEEAAAQQ2RoAQeWMONTuKAAIIIIAAAggggAACCCCAAAIIIIAAAggUFyBELm7GFggggAACCCCAAAIIIIAAAggggAACCCCAwMYIECJvzKFmRxFAAAEEEEAAAQQQQAABBBBAAAEEEEAAgeIChMjFzdgCAQQQQAABBBBAAAEEEEAAAQQQQAABBBDYGAFC5I051OwoAggggAACCCCAAAIIIIAAAggggAACCCBQXIAQubgZWyCAAAIIIIAAAggggAACCCCAAAIIIIAAAhsjQIi8MYeaHUUAAQQQQAABBBBAAAEEEEAAAQQQQAABBIoLECIXN2MLBBBAAAEEEEAAAQQQQAABBBBAAAEEEEBgYwQIkTfmULOjCCCAAAIIIIAAAggggAACCCCAAAIIIIBAcQFC5OJmbIEAAggggAACCCCAAAIIIIAAAggggAACCGyMACHyxhxqdhQBBBBAAAEEEEAAAQQQQAABBBBAAAEEECguQIhc3IwtEEAAAQQQQAABBBBAAAEEEEAAAQQQQACBjREgRN6YQ82OIoAAAggggAACCCCAAAIIIIAAAggggAACxQUIkYubsQUCCCCAAAIIIIAAAggggAACCCCAAAIIILAxAoTIG3Oo2VEEEEAAAQQQQAABBBBAAAEEEEAAAQQQQKC4ACFycTO2QAABBBBAAAEEEEAAAQQQQAABBBBAAAEENkaAEHljDjU7igACCCCAAAIIIIAAAggggAACCCCAAAIIFBcgRC5uxhYIIIAAAggggAACCCCAAAIIIIAAAggggMDGCBAib8yhZkcRQAABBBBAAAEEEEAAAQQQQAABBBBAAIHiAoTIxc3YAgEEEEAAAQQQQAABBBBAAAEEEEAAAQQQ2BgBQuSNOdTsKAIIIIAAAggggAACCCCAAAIIIIAAAgggUFyAELm4GVsggAACCCCAAAIIIIAAAggggAACCCCAAAIbI0CIvDGHmh1FAAEEEEAAAQQQQAABBBBAAAEEEEAAAQSKCxAiFzdjCwQQQAABBBBAAAEEEEAAAQQQQAABBBBAYGMECJE35lCzowgggAACCCCAAAIIIIAAAggggAACCCCAQHEBQuTiZmyBAAIIIIAAAggggAACCCCAAAIIIIAAAghsjAAh8sYcanYUAQQQQAABBBBAAAEEEEAAAQQQQAABBBAoLkCIXNyMLRBAAAEEEEAAAQQQQAABBBBAAAEEEEAAgY0RIETemEPNjiKAAAIIIIAAAggggAACCCCAAAIIIIAAAsUFCJGLm7EFAggggAACCCCAAAIIIIAAAggggAACCCCwMQKEyBtzqNlRBBBAAAEEEEAAAQQQQAABBBBAAAEEEECguAAhcnEztkAAAQQQQAABBBBAAAEEEEAAAQQQQAABBDZGgBB5Yw41O4oAAggggAACCCCAAAIIIIAAAggggAACCBQXIEQubsYWCCCAAAIIIIAAAggggAACCCCAAAIIIIDAxggQIm/MoWZHEUAAAQQQQAABBBBAAAEEEEAAAQQQQACB4gKEyMXN2AIBBBBAAAEEEEAAAQQQQAABBBBAAAEEENgYAULkjTnU7CgCCCCAAAIIIIAAAggggAACCCCAAAIIIFBcgBC5uBlbIIAAAggggAACCCCAAAIIIIAAAggggAACGyNAiLwxh5odRQABBBBAAAEEEEAAAQQQQAABBBBAAAEEigsQIhc3YwsEEEAAAQQQQAABBBBAAAEEEEAAAQQQQGBjBAiRN+ZQs6MIIIAAAggggAACCCCAAAIIIIAAAggggEBxAULk4mZsgQACCCCAAAIIIIAAAggggAACCCCAAAIIbIwAIfLGHGp2FAEEEEAAAQQQQAABBBBAAAEEEEAAAQQQKC5AiFzcjC0QQAABBBBAAAEEEEAAAQQQQAABBBBAAIGNESBE3phDzY4igAACCCCAAAIIIIAAAggggAACCCCAAALFBQiRi5uxBQIIIIAAAggggAACCCCAAAIIIIAAAgggsDEChMgbc6jZUQQQQAABBBBAAAEEEEAAAQQQQAABBBBAoLgAIXJxM7ZAAAEEEEAAAQQQQAABBBBAAAEEEEAAAQQ2RoAQeWMONTuKAAIIIIAAAggggAACCCCAAAIIIIAAAggUFyBELm7GFggggAACCCCAAAIIIIAAAggggAACCCCAwMYIECJvzKFmRxFAAAEEEEAAAQQQQAABBBBAAAEEEEAAgeIChMjFzdgCAQQQQAABBBBAAAEEEEAAAQQQQAABBBDYGAFC5I051OwoAggggAACCCCAAAIIIIAAAggggAACCCBQXIAQubgZWyCAAAIIIIAAAggggAACCCCAAAIIIIAAAhsjQIi8MYeaHUUAAQQQQAABBBBAAAEEEEAAAQQQQAABBIoLECIXN2MLBBBAAAEEEEAAAQQQQAABBBBAAAEEEEBgYwQIkTfmULOjCCCAAAIIIIAAAggggAACCCCAAAIIIIBAcQFC5OJmbIEAAggggAACCCCAAAIIIIAAAggggAACCGyMACHyxhxqdhQBBBBAAAEEEEAAAQQQQAABBBBAAAEEECguQIhc3IwtEEAAAQQQQAABBBBAAAEEEEAAAQQQQACBjREgRN6YQ82OIoAAAggggAACCCCAAAIIIIAAAggggAACxQUIkYubsQUCCCCAAAIIIIAAAggggAACCCCAAAIIILAxAoTIG3Oo2VEEEEAAAQQQQAABBBBAAAEEEEAAAQQQQKC4ACFycTO2QAABBBBAAAEEEEAAAQQQQAABBBBAAAEENkaAEHljDjU7igACCCCAAAIIIIAAAggggAACCCCAAAIIFBcgRC5uxhYIIIAAAggggAACCCCAAAIIIIAAAggggMDGCBAib8yhZkcRQAABBBBAAAEEEEAAAQQQQAABBBBAAIHiAoTIxc3YAgEEEEAAAQQQQAABBBBAAAEEEEAAAQQQ2BgBQuSNOdTsKAIIIIAAAggggAACCCCAAAIIIIAAAgggUFyAELm4GVsggAACCCCAAAIIIIAAAggggAACCCCAAAIbI0CIvDGHmh1FAAEEEEAAAQQQQAABBBBAAAEEEEAAAQSKCxAiFzdjCwQQQAABBBBAAAEEEEAAAQQQQAABBBBAYGMECJE35lCzowgggAACCCCAAAIIIIAAAggggAACCCCAQHEBQuTiZmyBAAIIIIAAAggggAACCCCAAAIIIIAAAghsjAAh8sYcanYUAQQQQAABBBBAAAEEEEAAAQQQQAABBBAoLkCIXNyMLRBAAAEEEEAAAQQQQAABBBBAAAEEEEAAgY0RIETemEPNjiKAAAIIIIAAAggggAACCCCAAAIIIIAAAsUFCJGLm7EFAggggAACCCCAAAIIIIAAAggggAACCCCwMQKEyBtzqNlRBBBAAAEEEEAAAQQQQAABBBBAAAEEEECguAAhcnEztkAAAQQQQAABBBBAAAEEEEAAAQQQQAABBDZGgBB5Yw41O4oAAggggAACCCCAAAIIIIAAAggggAACCBQXIEQubsYWCCCAAAIIIIAAAggggAACCCCAAAIIIIDAxggQIm/MoWZHEUAAAQQQQAABBBBAAAEEEEAAAQQQQACB4gKEyMXN2AIBBBBAAAEEEEAAAQQQQAABBBBAAAEEENgYAULkjTnU7CgCCCCAAAIIIIAAAggggAACCCCAAAIIIFBcgBC5uBlbIIAAAggggAACCCCAAAIIIIAAAggggAACGyNAiLwxh5odRQABBBBAAAEEEEAAAQQQQAABBBBAAAEEigsQIhc3YwsEEEAAAQQQQAABBBBAAAEEEEAAAQQQQGBjBAiRN+ZQs6MIIIAAAggggAACCCCAAAIIIIAAAggggEBxAULk4mZsgQACCCCAAAIIIIAAAggggAACCCCAAAIIbIwAIfLGHGp2FAEEEEAAAQQQQAABBBBAAAEEEEAAAQQQKC5AiFzcjC0QQAABBBBAAAEEEEAAAQQQQAABBBBAAIGNESBE3phDzY4igAACCCCAAAIIIIAAAggggAACCCCAAALFBQiRi5uxBQIIIIAAAggggAACCCCAAAIIIIAAAgggsDEChMgbc6jZUQQQQAABBBBAAAEEEEAAAQQQQAABBBBAoLgAIXJxM7ZAAAEEEEAAAQQQQAABBBBAAAEEEEAAAQQ2RoAQeWMONTuKAAIIIIAAAggggAACCCCAAAIIIIAAAggUFyBELm7GFggggAACCCCAAAIIIIAAAggggAACCCCAwMYIECJvzKFmRxFAAAEEEEAAAQQQQAABBBBAAAEEEEAAgeIChMjFzdgCAQQQQAABBBBAAAEEEEAAAQQQQAABBBDYGAFC5I051OwoAggggAACCCCAAAIIIIAAAggggAACCCBQXIAQubgZWyCAAAIIIIAAAggggAACCCCAAAIIIIAAAhsjQIi8MYeaHUUAAQQQQAABBBBAAAEEEEAAAQQQQAABBIoLECIXN2MLBBBAAAEEEEAAAQQQQAABBBBAAAEEEEBgYwQIkTfmULOjCCCAAAIIIIAAAggggAACCCCAAAIIIIBAcQFC5OJmbIEAAggggAACCCCAAAIIIIAAAggggAACCGyMACHyxhxqdhQBBBBAAAEEEEAAAQQQQAABBBBAAAEEECguQIhc3IwtEEAAAQQQQAABBBBAAAEEEEAAAQQQQACBjREgRN6YQ82OIoAAAggggAACCCCAAAIIIIAAAggggAACxQUIkYubsQUCCCCAAAIIIIAAAggggAACCCCAAAIIILAxAoTIG3Oo2VEEEEAAAQQQQAABBBBAAAEEEEAAAQQQQKC4ACFycTO2QAABBBBAAAEEEEAAAQQQQAABBBBAAAEENkaAEHljDjU7igACCCCAAAIIIIAAAggggAACCCCAAAIIFBcgRC5uxhYIIIAAAggggAACCCCAAAIIIIAAAggggMDGCBAib8yhZkcRQAABBBBAAAEEEEAAAQQQQAABBBBAAIHiAoTIxc3YAgEEEEAAAQQQQAABBBBAAAEEEEAAAQQQ2BgBQuSNOdTsKAIIIIAAAggggAACCCCAAAIIIIAAAgggUFyAELm4GVsggAACCCCAAAIIIIAAAggggAACCCCAAAIbI0CIvDGHmh1FAAEEEEAAAQQQQAABBBBAAAEEEEAAAQSKCxAiFzdjCwQQQAABBBBAAAEEEEAAAQQQQAABBBBAYGMESjf+1/9tuVwu13Z4/b9/3aNUcv58vl/n+d5ffw7ne+zXfddv4jHzn3eefXrdc/u22xfRWXVY/fPqc3iVlb8n//LPLJfL8d/+3b/m87kWi0V8rf46a//edDze9O9vevx1k9c93uv8v+l2689v3W7V8azn6p+b/+z8z686dt/0PDxr315lUeR4FDkf37bvzf2KnPO2zV9Hfi1VKpX479Xj7j/7dbV6XpznNZA/zqucX3VcL/J4f9Pr20U+h+/6ebZutHoerV4H1vcjvwbn58+rrhv5Y6z/nNXHLnqcLur4rL9mXnddWrdYfc6r70f53591DV1/fypyHfwm59F5rglnXduLHo9XHdtv8pwv6th+k5/9TbY5z+vHj3vWfq2+hvw96/dC6++/r3s9nvXcix7H/DEu4t6j6HW/qP1vYt/Oup9ZtfimP3N931Yf56w/r9+zrR+X9fPgrPPiVfdsb9qH38Tr73X3JG+6drzp+Z513ngf/NrKv1avyev3Nq+6r/m2n5t+E45FXyPfhe//Jsfvmzzvi/T+ts+5yD34N9nXV53zr3qs1+3Pq9xW7x1Wr0f5n/PPBPnvr9uPizw2F+VV9HHOe06su+Xv6+c5Buv30Od5P37Tfqzbr9+frt93xL9H9FZKv50+Cf/1UiWV/E/+v29YfGOTfZ9zg/RX/tf1aM6Pm55LelT/+VX33+vPOX3v6btz/OFrjx/PJ/uZJedDFVUq6fNspZw+0+Zf3nY2n2s+m2s+n2mxSM879m6ZntfL3389g8z37+vu+WN8/W/Tz0we67/KZf9beo9KDl//ucul86yUxbzc/68/zpuuM69+ba89+yx7fd1r/munQvb96++lq+frq8739eO+fj6edexfd46fHtt/9u/+3ZsT4ze9Wvh3BBBAAAEEEEAAAQQQQAABBBBAAAEEEEAAgbdSoESI/FYeV3YKAQQQQAABBBBAAAEEEEAAAQQQQAABBBC4EAFC5Ath5EEQQAABBBBAAAEEEEAAAQQQQAABBBBAAIG3U4AQ+e08ruwVAggggAACCCCAAAIIIIAAAggggAACCCBwIQKEyBfCyIMggAACCCCAAAIIIIAAAggggAACCCCAAAJvpwAh8tt5XNkrBBBAAAEEEEAAAQQQQAABBBBAAAEEEEDgQgQIkS+EkQdBAAEEEEAAAQQQQAABBBBAAAEEEEAAAQTeTgFC5LfzuLJXCCCAAAIIIIAAAggggAACCCCAAAIIIIDAhQgQIl8IIw+CAAIIIIAAAggggAACCCCAAAIIIIAAAgi8nQKEyG/ncWWvEEAAAQQQQAABBBBAAAEEEEAAAQQQQACBCxEgRL4QRh4EAQQQQAABBBBAAAEEEEAAAQQQQAABBBB4OwUIkd/O48peIYAAAggggAACCCCAAAIIIIAAAggggAACFyJAiHwhjDwIAggggAACCCCAAAIIIIAAAggggAACCCDwdgoQIr+dx5W9QgABBBBAAAEEEEAAAQQQQAABBBBAAAEELkSAEPlCGHkQBBBAAAEEEEAAAQQQQAABBBBAAAEEEEDg7RQgRH47jyt7hQACCCCAAAIIIIAAAggggAACCCCAAAIIXIgAIfKFMPIgCCCAAAIIIIAAAggggAACCCCAAAIIIIDA2ylAiPx2Hlf2CgEEEEAAAQQQQAABBBBAYMME3t/Z0Z/cvKleo7Fhe87uvs0Ci8VCJ/2+jo4O9PzpYx0fvNCof6zpeKzZbKb5fB5fi+VCWi5VKknlUlnlckWlclnlUknliv+7rGq5FL+XJVXKpfjveq2qer2mWrWqarWi6XSmyWym6XSu2XIpP+BiuZSfR6lUUqlU1nyx1Hy+0HgyjZ/tX9VqVfVGQ5VqVZVKRe1WS51uRzt7l9Xd2lGj1VG5Uv3OH6rlcqnbh4e6d3iohycnOhqPv/PPmSf42xEgRP7tOPNTEEAAAQQQQAABBBBAAAEEEPiNCvzl++/r3/7sZ7re60XY9W1+OUjyr2/7OPlzuOjH+zb7dhHbvm37s27yXdi/eA6lkuazmR48eqh7d2/r04//UQ/ufK4Xj77S4PhY4+FQ4/FYk+lE8/ksguSKw+JKRbVqXZVqReX4czW+6rWK6tWyqqWS6pWymvWquq2mep2W2q2mGo2G+sOh+sOR+sOxxrO5FqWKZotFPL4DZIfT0/lS48lMx/2BxuNJvE4azaa6vV78Xq83tL+/qytXr+r9H/2Obtz6UL29K6o3Wrpo2/zxLur16n39j3fu6D/dvau/ffBAXx4dXcRLhsd4CwQIkd+Cg8guIIAAAggggAACCCCAAAIIILAaIn/bQGk1mFqX/TbBcv64/j1/nPXHW/239RD6ddv5e88T0Pl7Xvd9b9q/dZs3ff95zsyLeMyLeIyzwuRvs3/f5jnl206nU92984XufPGZbn/6kZ48uKeTg+ca9k80jBB3pPFkrOVi4TMgAuS6Q+N6PaqMXV1crZRVK5fjvxvZV6tRV7vRjPC402qqXqupWqtqNBppMBrp4OhYJ8ORxvOlpvOFpouFFsuSPLzi3+fLvELZ59MiKpBr9UYE0c1mU+1OW1s7u/rgRz/VO+//UJeuvaNmq3PmwMw3cTrPa+k85976a8wh8v/jEPnePULkIoAb8L2EyBtwkNlFBBBAAAEEEEAAAQQQQACBt19gPUT+pkHyWQHym8Lb8+iuhl6rIe5qSLl0RBcFqCUpL6b2Xzn4zf7Nf186/Uf/28JdDCJAzPfZFaOp9cCvV2SvhshnBeSvC01fFa5/m6A1D79fZVLE9jcR+OeP+U32cT2wP+9jnJ4rkibjsX716ce689nHuvfFJ3rx5KGG/WMN+30N+v0IkSeTicolt6goq1GvqlmrqdFIIbJD42hdUSqpFv9dU6vZULvp8LilpkPfuttQVFQul+TQejga6fnBgY76Aw3HE41mc01mC43ni/hd5Up81Wr1qHROVdNx9qXHazVVqzfV7m7pvR/+jm598CNdu/me2t2zZwmcNbDxpvPwVcHzeY1Xz5XVnz93JfLdu/rPhMjneelt1PcQIm/U4WZnEUAAAQQQQAABBBBAAAEE3laBs0Lk1SD5PNPe31Sl+22D6fzxT5+Lg7cIiF9WETuIc5j3tTBsJSR2XuftF8u5FvO5pjP3pZ3FYXUv3Eq1Fv1pq5Va6n9bKkfAdxpCv6Zi+U3B3Vkh7VnBctEg7zzurztvzwpriz6HPMzOf85ZIWXRx1wdOPgm5457Dzskvv3pz3X3s4/0lUPkxw816B+r3++r3x9oNk19iVuNmjqtunrtVFnsSmMHyLWsH5cb6/gAACAASURBVLID5qhQrtVUr9XVqKcvB8H1ajpXSuWSZvO5JtOp+oO+BsNBBMquTHZ7i+PBSMeDsRaVqpY+v9wyIyqYK9GL2edyo54qkZvtnrrbe7r5/o90/dYHunL9ltqdbvRpPo/1m4736nFar+ovepxWnw+VyG/rO8S33y9C5G9vyCMggAACCCCAAAIIIIAAAggg8N9coEiI/KpA73UVkecJoc9CWA8So3ftfK7ZbKrFYp7C3SgvzoNjJ75eJG0RLQpSYJwWNvN2+UJqy8Vc88Vc04kXWPNjLaJfbQSErgZtNOO/IxysVFSu1lSrpYXPYtG1tSrlogFybli0ivRNRt8kAPS+59Xi3t77/E1+rVdpr1dHF31ur6rcPu9zc4g8HA1155d/r7uf/VwPb3+qw2ePNRqkANkL7jlE9v5vd1va6ba1t93VVrupdqOuWrUSbSzs4cXuPLDgAYYYaKikPsmV7O8i3M0W0fM5OnGbjPFIo/FAA/dIHgx12B/q8GSo6bKsmQcnao0Iksv1WlTC+5x0Wwyfe53errZ2L+naux/qys33dOnqDbXbvVjkLx8IyR2Kuq4GyHkAvBokF3281eM0Xy7piXzeE3TDvo8QecMOOLuLAAIIIIAAAggggAACCCDwdgqct53FajC4LvGqKfJ5UPVNWi6sVx9PJyNNRkMNTg4jqFs69HTAW2+kIHm51Gw60mwy0mw8iZBwGtWhE41Gw2hdMB2Ps4YWS81n0wiRp5NptDRo1OrqdNrqdbspKHaA2Gyr0dnS9t4VdbrbamQB89daaWSLCZ4V7K2Hq+utMl5net6z7dtUNOchch5sf5sQefX5ru9XkXDydefSeU1mi2Uc889/8V9095N/1JP7n+nk4Jnm00m0sjg5OdZ4NNZiNtP+dlf7O11d2t3WdqetVq2qegTH5WhzUfGAQqUaX6UYXKjE31Xi72qpQrjsgNcDFvP4GbOpF+1zu4xxLKA3GE/UH6Wv4XShebWpeaWmWbmi2Xyh2WwW1c6uiu5u7Wl777KuvvuhLt94V3uXr6rd6UVofdGV4+uDCK9q5fKqAYzV40yIfN6zc/O+70JD5PnRoaZffanFaJxNE3Fz8XgPSKOKp79Sn6L0JpSmoXytX5EHHeMf4jvSm0hsv9rfyP+dHvN0VPONxy97zBjRzPopZT/Cj11aLFOj9XJFu72OdrsddZoNNWvVNAoazyU9i0VJ8t/4ax5N1b1SZ5pKs/CoqkcB526sXoupDcPpXP3xVIcnAw3GU/lCOF8ovkrlmsqVRqzSWa01VSpX/WxiCoUfP70JpAvcy6k4WQeoUgbsqT7ZyG3uFkJ576hs4YB0oUo7Hb/HSK9/c78oj86VUq8gt/fRTOXlVLPxiWbjvubTkTSfqlRaRmP6eqMWI3mp/0/Wo8q/R7P5pcq+EaiUYuqQH9d9qsJ9sYg3co/+xlcl9RJSqRJTQhbe/1JVizDwYyWDii/81bI8nurHjulOHiX095crsWJqPPey1NRc9eVUlcVUleVclez0Wy7S6PV8no1mL9KCCvF3i3mYz2cezU7f42M682qs3qdsv/KpVqc3Fpl7jIz7y8fNj5sbx/mRLdwQp2A2yr76Gsi/127x5laOEVM7e2S05VVeO2212x112u2V41UO//RmmKZpLeXR+qUODl/o8OhQg0FfU/eHiuOaFhdot9vqdrqqetqN3yx9HsTUnXQe5COw/nsfN7+BDkcDjeOGbRQ3abllVA6kkymOpY9TumHJt037fvomlh+L2Od8QYvsfFxZ4MI8yT0tUhBT2uJikq4Fsa2PZzy/9ErJR9zjeVT9lUabv3b5Sd94es56+3SKpWOWfkSqgEhf5XjRf63/WtaDbbVNWzzP7LjH96+8ztJrIbmcPt6KSX79e3k9y076vA3ccnlabbGYLVRellS1h1/1S0XPLp+/fj4eVfeULC8m4fMoVW1kFRvh6eOVrsn5/uX7kV1RVy7VmczKzXT6npc+yqYGpr9b2TQXPT1G3od0rHxTkh9bu83jGObVJck6XveZe/6O8fJ7su9dptfWy6/8bWGlf148TPas82OavaP4KuLXRRyfrDohf6vJX+9xLc/2OZ0XoZ69L+XPbOX8jue0iMc8rQBZLtMxivcGH6fsXL5yVcu9/Te+c/ENCCCAAAK/WYH8fcL3ldmd9+m7R3U+V2My040XfV06Gqk5nflGVNNWTYNeS/2tlo6XS514unW1olmlrIUTLH4h8N9IwCHyv/nZz3Sj1zu9Pz7rqbwq8HxT6Jffv69PnX/dz8jvcX3PNpuM5QC5f3ygwdGLCANHw358/nKwV6010j2qpOHgRMNhX9PxRNPpLO4Z3WJgOHKY5xB6fPpZLgXIE43H6e/8WardbMVnqKg+rVXV6m1ra3dfl6/e0N6lK9re3Ver3Y3P4fnnoNeFuGeFfqv7/U0C4NVtctOz/u48p9N6iHxW2HueAHj93ChyzF/ncZ6ffdZ++rODF7r71Uf/Vfc+/Uc9uveZ+ofPIjSejEYaDQeaTybSYqbdXju+9ra66raaarp1RSVVIufZReQqlWrkDyljqaRAOQuWHSLHZ35nPG6TMptoNhtrNvV5OI1zcDSZZiHyTPNKU9NKXeNlWRP3S55OTz/Pd3o76u3s67KrkK+/o73L19Tubkc1vD18zF5+7jy7f/d5jv36IM3qYxbZPj7plbxgIJXI53HbxO+50BB5/PlnOv6//y9Nnz09DX7y8OhrHfGz8NjgKQBaphd0jABV4jjkF0BnF+u9kPKQLQVm+feu9k/K4+aXhzQuWA6iHAgsZjHFIF5oedP+xVLl2Vydak3b9YZ+9/1b+ul7N3Xr8o72u21pMU3bl5aal0vxNSlJEylW6BzP57EaqEdRp+OB5h4tHU/U6vRitPPxyUj3X5zol3cf6MHzIw0mC41n0ngqVeo9VRs72tq9pk7vssq1luYqazAeR9jsG9pqtaFatalq1eGQe/VkgU156c7xKlc9FcdTL9IFzyO3EbbmQVv0icrCzcw83hyy8DBN30iBZaNeVqteUr00UHVxrP7TOxq++FKTk6daTk5UKc3V6TbV2+lFn596vR7HcD53MLSMIHY2nUWA54b2tZpH/irhHlOPZrO4qLbaLTVa/mqrVG1oUW1oVu9oVmtrXm1psqxoMJrJ/XiWHk1u1tRs1tWwh0N8X9wqVc3qbU29baWuRrWiTq2kfQ21u+yrMT1WYzFS3V5+jrOFppNZjFDbIwXGtplFn6PReBy/j8dTjSdTDYfjeMPyiOPUo5BZ+Lw6QB3u5XI8TwfOI0+lms6/FmzFfp8Goilw9QcWf+XTsiKAXC6yxv/u5dSKN75uu6Url/d16+ZN3bxxQzev34yR0jhmtXq2+mu2kmy1En3BZvOpPvnkY33y6cd6+OBLHR0exgIC7VZbW1tbun79ht659a46nZ7arc7paKwHPDzwkUZn0wDBbOE3ypGePn2gZ88e6cg3eoMTLWaeNjaJRQ68D/7l0XxPG3OPqeglNZvF8Y6bwmzkN0oDyinYtP0iBgo8wKDTqWm+bfRr0+dRPMZ0HsGdQ/D8Vz6Fzf3PZvNZvJ6jx5UXUPDgT9uLGTTUaNXTSFYMPGQRfhauxjHLjk2E76VlykR9vsSNhhdgqK4Mkvga4JecA3OH/SnE9Tf4XJrNVgYnslDZNj7/I9j1oFK1mq6PC/+sNBruY+nrmW+WI9RezMMoiibi0jWPG+LxcKLpcKL6vKyWqqotyyrPl9Gry+edn7tXFt7b2YkBMC8YYWMfA1+fxq7YmE7C3N/sfYvjHaGmd80BdT50lZLwOC+zVY7jpiLC4mw6oG+44mbLG6fpcjHwkAXI8UEhrgc+h2YaZ79Pp16UYqb894nPpfhaaDpfpkG2CJpTQJxWP/aKyPn3zeN7vJ5F3KhlX94mAoDTMcb0XDwkZsxUaeDBFgfwUsUrN1fzvmipN1oaYEihr68LMYgUYbYHV9L+5oFz/uh+b/Df+TinQap0jYtVoWu1+LuT46OooPDNZ7Vcig82iz/5Uy1+7w828d6DfUYAAQS+UwKL+ExR0jL7PX9yvs53RmPtHw/0l/9wX3/4qye6dDRUqV7R0dWeHn5wWfd+cFV35gvdnS30ot3QSbOmecWPRZD8nTrIG/Rk8hD5elaB+6rg7lXh5WqAeNa2rwqfzyJerYz0xwXfz/WPHRw/1YvHX+rgyQOdHD7T8ORIU1cjx2f/1GbC92sHh0c6OjnWZJI+S/lezPfvvo8ceaGz0TjCZYd2vs/1/a7/3p8NfBPoatBmvR6LnLXbTe3t7evy5Uu6cf2art98R9dvvaedy9e1tXc1Pmf7M9BpgVr2+WY1LH9TwG6DvEDpPG0FXhVKFzFeD23Xj+tZAfDrwtyX+c3LR141Oc/gQe6wfk58mxDZn4XufvoPuvfZz/XV7U9SJfJ8Ls1mWs5cODZTTQt1W3V1m3V1mnW16rWoQnaIXM2yppQ7pc+6Lt6L+/ssSPbf+TONP+vk/bmjQHDuIHkcYXIKlP05xp9tZpr4s0u1oWm5ppHKGs8WGnnAwx8gSiU1Wj21ezvav35T+1dvaP/KDXV7O2o023Ge55+filQNv+pytn4+FfFfP7cJkTfoTaPgrl5oiDz65cc6+D//d02ePMmqF1O14NdD4JfLq6YLbPqKasp4QacVVFdH0fK/y/ctVeOmkCe/QOWPdXrTt3LjliKISJtVckDjwCkLnVI6JJUdcs0W2m21daXX0+9/+J7+6fvv6MZeT7udRnx/1B2XpFlJmpaWGi3m6cvB4WwaIU/0YhqPtJhOtZzN1OpuRYj85eFAd58d6aM7X+nBi2ONZtJkutTUD1ZpqVTtqN27rFZnT/VWT6o2NLGNo46yK1KbqtWaqlbqqpTT1IcI4fycIkSuph5PDjgiMnFFbkmVrHQ6go1ZVk0bVbfpz3mQnAf4sVJpvaxmvaxObaZGeaTRi/saPr+vwfN7mg6eq7wcqdtpamdvS51uV61WK964IzhdCZGdrvm66CCr7v5Ay3nyt3UE41XVHTq2Wio12lKzrXG9rXEtBcmTZS0LkVMw5ECw026qUZLqkduWpFpdanU1q7U0KTfiDaJRLetyZaT90kid+bHa86EapaUqcexdkZnC5AinMgu/AaUbjzR67ZFFB8kT/z7xDYqDZPfZmmXVlMvszcMB5lzTbMTRNy3D4TAC6KgkjxDMFef+uS+rLdNplwXJeTVlViXtYNKN/zvNpnZ6PV27cknvvnNT7797S1cvX9Hl/UsRRvqrXndo21Sz2YoKY4+w+zz1ufHRxz/Xx7/8ue7dvaODF88ixNzqbcXN09Vr13T92g212h01m51YSKBa94IAfoy0MEAKkh2++XU806PHX+mxvx7e19HBi5g+FsHmaHxacVlvNGJQwVXAEYhmla/ppi+r9nRZuF/j/l8EblmQvNLbLL/B8DS1+dSDPr6OpP5VPmfD9vT7s8p/eTCqHEGgBxuabS9k0FC96RvC7LoSIePLSmQ7OSj0jehS7sW2UKmSwl3fPFQq7qFVj5rfCPw9AKWFfH/hQZdGPYW/8Zw8ODGdZq++Ugpfs2ucr21+bcU0qbIHVPIVp12dnF374obFN57u8TZLuXfZwfjLEHk2nmo+mqs2K6mxqKg6L6k8l04G/bhpdo7babd0aWcnFpHw68GPNfXXxEHuJM7pVF3vx08Btvclpnj5cuQgPV1ZT/vPxTdn5dV5FW655EA1Df7FaP1K9XYeIvu4x+vDgWzc3KfBG/98/+7wOMLk0wA5D5F9jcqC5KzKPWZ9LHzN9DTGucanqyPnf55HmJzPEEmXvnSupYA7C7997fG10bMhIsxNIbKPZYTIMbCzCCffHMa5FkF2uhanCoWsYj/y6hS2R2hc9QePVPXtADkt5pKOgQdyXMkfIXKlFINF8z/7l1r84T8r+LbNtyOAAAIIXJTA3LPgSlXNSlXNy9WY1ebr/cvh/oW645EuHx3rf/6vX+hnn36lm09P1CyXNL7c1eHvvquDP/6hvjjs64sXx7rfqOpRs6bDdl2jumfXESRf1LHicc4vsN7O4k2B4ese+TwBdB6CrT/OaqDluzIXoZwcPo/w+PnD+zp8/kSHL55peHysyWig+dxFW75t8711Gqp3r9uT/lAjfy6bzU9nS6aP9p7Z66rPVKjgfrWDUQqR/d/+3BaBqErxOajVbGir19PeznZ8vrp+/bpuvPOOLl+7rv0rDpIvq7e9r1rMDq6fyfKmgH01m1gNB/MHWw/q8u9f/96LDJFXf8ZZxyrNPH05U/ysPGX1MVZD5tXz46zHWEX8pgGyH8OBpltJfHn7E331xce6//nH0RN55tm2y7k8j7vujKCyVKtWiS9nAg1/Nqykwo4Ikl0g5NmqMVDhe/qUoaQZuakoL83I9ftAusf3LEIHycssQF4NkaPAxedhtLNoaFKpa6qyJlmhi/+t3mhHYeGl6zejH/LupatRiVyvt057Vl9EgLx+nF/1uj7P9cDf48Ga/3jnjv7T3bv62wcP9OXR0fkvQnznWy1woSHy8OOP9OL/+JsIkV9WEqfp+esl+qvtASIgWgmRVy++Me03m2b8tYt2FiRny1+ethvIr38Ok/IL4ukb2HKhksMQB8Ku9IuvPEReqjJf6srWtt7Z39fvffiefuf9m9rv1NVtOPRx04qllp6+poUmy4UG04n67sPjkNEVmRP3y3HoNYmf48pXh8j1zpbuvTjW7SeH+vT+Qz067Gu6dKsGV2o6KPFlr6ZqY0v15paanR1Vm13J4ZVbDUTFaUu1WkuVklsPVFMI455Qrqh2NWRW4RirgjrMcDuEbMQtQh8HlQ4psxYNqV1DqsJ1YGKrPASp1yvy11arom5Dmh8/0ujgSx0+/Eyjo4daTo/V7TS06z5D21vq9roaZH2plotSPG5Uh3rqx2KmZiO9aftSHCFVdkPtQNeBTK3RUMUrlHa3NKi1NKy2NKt3NVFNw4kDw3SYHI51u+0IhBvlpeoOfxoNVTtbWtTbGpXcCiS1U7hUn+tSdartxYm6i6Gay6mqrhbMbiTcFCM/J/PR4hQGp1FFB0gOxj393n/vRv7jkfsguZIztbdwsOzVYL1Kq6dUDX3jMhzFzY5HxX1DE9XZYZ9CsXwKv/8cQfJKxUtM9Y+g2VW3Uqte1+W9Xf3oww/0gw/e04fvvaedrZ46rXYKkGsNNRqtCJCbrVYKb2t+M0xT+n/5yUfxdefOr/Ti+TO1Gg3tbG3rypUr2tu7pN29/dg+guhmW/VmM9pbOEh2L7Kobo9KSreFKOnx44d68PC+7t7+lZ49eRzThsbDUTikKWLuYeZqWwfZqfVLCkXTqsnpv7O2Dq7QydoQpJYhM80maUXdfEqP/93ernj2m3m1XI0KgVgp1+FyFj5n6zjHz4pz2DcNDpFbDdVb9QiRI9Q+be2Qb5Gu7T7ODlfnC7+y5yq7Aji7kai6zYzf4B2YlsppsY7lTOXKUo1GVe12K/bdxbsT37COJ3FsVoPiGCSLyuV84Q5XL6dS2WghE+FxWn3a17rFwg6pbYxfKjE5Y5n2eeGKbM9emErVSUmVecl3VbFisPfDj+FViPd3tqMq39vHSLl9s/5c6fx2xYavaW6HUosA1QM9tXJ6faZi3qzVSAw2pRDZMxyyE/f0JiuN3mdtP7IgeTVEjutBFiKn10QaxPLzSeFxCpFTZfEi3YhlMxuiGjmbMZEPunjAxqP+48ksRvlH03l8jV1tHY+z0CybZeLX1+kLIsL+dE6mKuF0U1nPZ2CcDnaln29vB9wpRE6BdF6JnGZ95E6p8Dm/fuZT3zyrw+G8B8y8/3mI7EoG/+wUIv+F5n9AiPxW32Wxcwgg8J0UyOOSabmhqT/4+/dyQ/Oy69jSwHE+O6c7GejK8aH+p3/4TH/2y/v68MGBdnyfv9vW8p//WPof/lB37z3WF3ce6pda6vNGRff3uzrsNDStlqlI/k6eAW/3k/rLDz7Qv11pZ/G6vV2vUn1VgHjWY5xV4Xp2SJo+3xw+faBHdz/Vozuf6fG9X+n4+Fj9k34UpLhoxPe+qa1c+fReMaqNxxOdDD2jzsUcqZDDi+b5d99f+/7SBUBHg6H6g7GGk2lsE7NL4x50loqXarWoTO12WvEZ69rlfd24dkXXXJV847quv/dDXXv3h+psX1Krs5V9Vkx7nn9ezB3Wi9zWfdargfN/X3+c9fAwD/guIkRefezV57N63NY/D7+pejp/nPUg+esDBmlvLyoYXQ2RH391Ww/ufKa7n/5cLx4/1HTYV60kNV3cE6FxKb5qZacrC1XdhjPaRPrLxR2+P/dM01QwlVchr7Z1zAtQ8hA5FYikaufFaiWyPyfE5w5pUW1qUW1FJuEw2bOlRzPnRTNV654d29HVG+/EYMXO/hW12r34XHuRRq96ja6Gy+etIvc2hMhv9/vEt9m7Cw2RBx9/pOd/89eaPH3ysjdo3qc0m06eqtheXojTBceFbHm/0K+P2K+Hz/kFKa96y4Mpv7jzXrx+wKh+znun5j1V8xDRId1ingJF/+yoRJbK84Vu7O3rg+vX9bs/eFc/fvdGtEZoVKJUNE2FdxuLZapA7o9H8XUyHEaQ6KpM98xxb56Yrlypqtnpqdru6s7TA91+8kKfP3iiZ8dDzVTVYunKRj+0K9886tVQqdxUpd5WxYGxK4+jArmlZqOjZr0TrS7km91FKQXRzsSjR7NDjVRhGW0p3EDeoV5cJKup1UW0JE7BUExxz1bD9e95L9gIA2P7ijrNmjqNsqrTYy0GT3T46FMNXtzX5OSJOq2q9nZ66vU6andaqSdVVoWZ2jOk0Gs0Hsa0bYdUjXhOqSeRAypPsY8n7UCnu6Xa9o5mza6mzZ6m9Y7Gqqvvau2Fb8DLanc62up1VJlPotdxrbSI4LSzvatSo6tJuallpRap29VOVZebUm92rPbkWNVxP23nIDvvJZv3Jc3Ox+Tysko7pqBkvxwypiDMIVhqhTLy8T8NkR0wO5xL06pccRnhZFSn5lOsUmVzqgRN4VQekkW18mwR1dwxLWexjKlXV/b39ZMf/1g//OA9vffOOxEE10rlaBnRqDfVbLSiEtnhbaww7EDTlasl6d6Xd3T//l09fvhAJ8eHMQLr7TudbvbVi3YW0dKi21XTbUVcaRl9qlO/av85el9Xy3r85FFUI395/64OXjxP+2CPmc+f1EImVWp7+o6Prds4+Lz2a/5lqBxVwe6R7VFlB8JjD8CkiubUN/vlJS0qCBZuOZBX8ZZTsJ+1GUi9rbOAM4LadP43mw21Ok3VmvV4/mm6UgpuU7/dLMSX2xY4xHTluFf0nalcTdcjG7j630G7Qb2Nn6cDXvf6bnihhG47wnNfp+LYjh0QZtXGWZ9wh+IOElOInALjU7DoaZz1682q6/0c/BUhcjl9OURe+OZ67sGussqTksqpl44WEweoqSeyb5LajYa2u+0ISP0B+HRAJHqwp77EbhuRpgXGFTUq2FM1bjZoEP21XQEdTc6z4NgXq6z/dTY9K7W2cCXyao/ktD95m5bTQYJ8sCDri+wQOQ+TfZMSrz1XdGchcuqVnPUTjxYZHngoRdW/Q+fhxC1opilIdjW5/94Bs4Np39C5Cj7q8vPjnleWpVkMbmPR8PkdHypSJbKrVGKqpVsUuT1RVolspzgtT9tZeKqbq81T64/o0JL1fs8+aajVasbjuSrZ7w3HrkT2NM35LLsmVjX707/Q7A/+6Nu8h7MtAggggEBBAc9um5eqmpZqGlU7GlfaESBPy/VUjZy9b8Q7z3Kh9myk3eGJ/sVnv9Kf376n//7hM93wZ429nsr//Kcq/+s/0sH9x3r2xVe6ff+Rbh8f6/Odju7vtPV4p5UqkmltUfAo8e3fRmC9J/J5HutVoed5t31lxbKk0fBEh08e6vH9z/XwVx/r+eMHOnj2JH228ueiKNxJn4FiFkDWj9X3rdEuYJq3ZXThU7o/jeIIf3ng34UE07mGUYGcFU6ctkDz9rPT9S/82aRZr2mr24mii2uXdnX16mVdv3ZZ127c0tWbt7R//V3tXL6hZmcr+jOvBqffJBxdD4TXrc+yu+gQOT+OZ4XA6/92norh85wv53mc85xf/h4PCPT7J3ry4LYe3/8iguTDp481GThEfll97DA5AuTSItZFcgtMfzl/cOFIzOb1jNu8EvlrMwzTOk6pt2EqeIrPjbHW1SzWhlpk/ZFTgU4Kkef+nBghcluLRidadM6r9ahGHvmzqtcNqtXj3Lpy/R3tX74eC+tFJfRv4b1h/Vi9KvBfPxbRzuL27VSJ/PAhlcjnPVk34PsuNETuf/SRnv3NX0UlcvqVLUeULYwXL5LshZIW63IAlL5zdTTvrBGwXwuTs/6mL0dvUj/Z6HWcVf5FlBFBjhMAt7LwBDVfUJbR99MFfs6HvUhVxdvMl7p15ap+/O67+p0Pb+mHt66rorQwW2o/sIybwAiR5zOdjIY6GQ501D9Rvz+IUHHuIHWxiBYO7WZTtU5X5UZbXzx5rtuPn+nO4+d60R9rWXFYkabB54tKzReuQnQ44QtbIwLkugPkWlvtZk+dZk+VRleqdzQp1ePmdy73hSpF5d3MwbCDJAe19Wr0hXXIWouep5UIwlKI/3IhOb95u7rSYchqkOzw0KuJerS2U5mqPD3U8ePPdPLsTgTJrdoyGtZ3Ok21WrWo5HQVb9571IfZgepgMIjp+H7Dbrs6tFGP0CbqOyL4Sm/+9W5Pje0dlbo7UmcnKpFH5YZOZm4dUtGiXIsQ2aG1JgNpMowg2SHNzt6+qs0tzSutuGAvqlVd3WrpcrumzvhAzdGhSv0XqkxHMdUlqqGzxflSW5SXyzaerueY7hCy5vsOLtONTVS/ZguxuRewK0DzXrOuOvb+RCiZ9X6N6VQjf1+qVh5FterWawAAIABJREFU5a5D5rGms2SWKpS9OJqD95mmY/ddWqhZc4h8ST/9yT+JVhY3rl5VNKuYurq7qZYrkOutGIlPIWmUkcZAx7JS0vMXz/TixVMdHrzQsH8Srw2/Jhx2uZG/W4lsb+/GV6+3pWa7fdoDKloseLTW1ZnNhiq1ip48faRHT1yN/JVOTk5WRk5L0SLEobh78w4Hfi0Mo6I2+gZ7ccVK1sM7KmvTNKHocTubajgYRq9YV3qnQC5rUxOBZ1oszu028kre1H879Z/O21pE45csGHQlcqvlELmlWqOuqkPkfJDK1cgrPddTeJ/6Lvt4OPx2d4Y0mFKNKm1XeqefOY/n6O/zPrjaudPrRgWvg/F03D2A9LJlRR6k+jrlx4vrVTYzIG9pEdfAKJH1KefrmKuxZ6lDhENkpTYwDnAri5Jqy2qEyKWxNBtONXWLi+jXrghD4zVbr2X9mhdpSt/EFdT5gJXDe8WUwJgJkV0vY5ChmVcle/ApXwExC5Kz2RueQRDX2qyq/+VrPltsLgZlXg4UplYuqY/daRuSuFalVka+QYlrYAzipIDfoW1aLM8hcFyZssE2D5z5vFlExcnAKyJPUj+yqRcYnC+ivZCrkqOKOI3/RSCQKpnz9xtfk14ObjlMdq88X0/8K0Jkt2rx9TGee1pE1YtvREuLWAjUg4ApVHcVcry1ZZXO/mPXrX6azTSwNBjo+OgoeuZ7QCAPrad/+i80++8IkTfgXotdRACB74pANkNlUmlpVGmrX+2qX+loVq5rVq7J7S3ypk5xT7JcqrGcaHs61B99dUd/+uC+/scHj/QDzyG8vKfaH/9Utb/4I00fPdPo9ld6+Lcf6cvbX+nTWkWf7Lb1yc0dHXQaGtd855lWfMjfjDyGTN/k78qJ8XY9j/WeyOfZu/UK4iLh1qu3XcZnRLcd+PLzX0SA/Oj2Jzo+PtJgMEwFn74XzxYydzAXIXK5ku4Po1VFWjMjf+H49tSh8GA4jtDY94FpTY3UXjAtyp4XiyhrO5h9lvd9mu/bKqXToov9nZ6u7O/o6uU9Xb5yOWZsXn33B7ryzocRJLe626liNbuPfFMF8lnWZ1Vs59/3yvB9rR/zeY5hRB8ri5S/qsr1VaH2anXxm37eqyqS37Rfb3rc9X/3vbYLlo6OD+Mz7fNH9/Ts0T09/eqejl881WQwUL28VNtr/9SratYqckLi4UC3uYj1T6LNhdd+SjNnY9ZoFP2sVCJHcdnLEDkNZGTFLJEvrYbIaT2eCJIdIvtzSqWlZb0tNXpa1Fta1Fz0J41jBuU0CuIcIl/1QMX1W+p0t6LQL8/Girp8m+/Pq+FXz4OzzhW//k7bWRAifxvyt27bCw6Rf6Enf/1Xmp6GyPk0hvj0/bWRlvzkXb3QnDWdw3+Xn+B5EJT6tKbKwFhELpt6nXqwziMwjr7A2aquKUxOk9N8IfGUhxiVyqqQ3XbCYXJdZb13/bp+8v77+uF7N/Xu9ctazh2w+ssxVVrMLW9n0R8N1R8OdHiUGv4P+v0YSfUNZyxg1uup2mprWavr84dPdfvJM335/EjHo1laSG7pNzYHWNMIE93BOILluSvcyiotKqqVaqqXm+o2e+q1eqq3dlRpbWte72le62hRa2lWqqSL1DT19K3UHBJW1Wy3Iih0RaUrIO0VC0o58MgWvkoVnWmhwWi14LYDsYCUF8WrR3Vety7VlgONDu+p//yOTp7cVnUxVLteUqtRVr2epvk7wPaNtwMWV8b6zT6qav2YXjAuKpw9hbwaFZN+Lt7GYU/VPX3dn3f7khpbe1o2tzSttzVQNVY6dThcbzVjMb7FaKDFeKBShMg17e5dSn2kKx4BrGteq2mv29Juq6bW8ECNwUEWIg9Vjdg9BcnVvIVAdp6kwC99pUW4ytEeIhbLOh30SJGWf/m5e7+jJcFpHyW3KUntGaLXblQmu0/yOFWrR4DsytsURrr6NVU/S2NXVY6mGvZHsfhfs+a2BLv64L33dGlvT71OO/psz0ZjNdzKouaFBBtR+ZpXAi9czVp3a5SGZgs/h7H6x0fxdXJ8HK0n/EbsUNaVx7s7e9rZ2VPXIXKzdbrffhNNi/a5HURT1XpVD5881KOnj/Tk2ZO4IWy12xGyOpCOPrKLpYbDgU76J3r27ImOjw9jPx2GumrXN2zRFzlrNWMfB+onXixjnNpTpJYAlWyRuuzc9OrK9VQZ7bYUUU3sCgSHoL6xdPWCK3fLDpurajZrarWbESLHjULt5SKBPk4vB7LSDeZppewsVQDHDZRnEtTc1qURVc1+bUTbBbesmTvg9Xlfjyr8mgPbqgeAUgjqhfLs58ryeE1EyJhmB+QLjHqQIPVMzq6AKUOWSmm6n5+H76pLJQ9+edbEIrWpWZZUnVeiCtkh8vBkqOFgFAsCOjzvtttquao2WyjPN9r5NMBUsZF6+6Yvv/58DUo9tP0vni3gY+X2M57JEJXkWT8wj8CnhSXcUz6rSI7nv7KS/VrrxzxEP+2NnVUfp33MQuOsMjyKnv0ajCrm1T87TPb1Pv299yG1tEiB8chtLTwLIBZZSZXIDpGHrm7J9jmFyFkQ7L13qO+WEtkMCV9HXKXvIDl/z3GI7A8paSXwtO2pXbZ4oPfLv2JgJN25ZwtIltXtdGLGgKuPh32HyIdx/viZeMFR/7zJn/65pr//h2/djQU7hAACCHw3BXwP4llWTU3rWxo3dvRs2dTBsh7h8TyvPsve19IkqqWapaV6muon/Wf6o2cP9K/vfKGflhe6dOu6mv/0x6r84U+1GIw0e36ok//373Xw95/oq7uP9UlF+tsPrujepa6ebrfT+8ViEYUrfs8YV8uae3CbMPm7ebp8j5/VWZXIbworzwo6Xxckr1fnnhUku3es+x+7fcXtX/5dBH+Hz5/GTMbUvi7dO8U6FNlC3A6QvUZFtD2L2VxuF5cVHmWzEWNtjHxRM6+dEnPvUmCcWj763jb1Vo77yqxwLepK5yk7aNaq6rQa2uq2Ywbfdq+jvZ0t7e1u69LVa7p8/R3d+ODHunT9XfV2L6tWb57OKHxTS4BVi9eFuufxLRLmnzdEzk/t9WP2qlN+/TmsH/v4NJAVChZ9vm96mZ2cHEV4fOD+2c+fqH/4TMcvnujg2WMNj49iLapmpaROo5aC5FpZFX/e91pMnnkeLS1SJbJnaKd2cy8XkU+zRP2Vrc2VtWFNWdMZIXIssJdmFbsYyudaqkRuSS746+xKDbe0qGs49cz1aeRFPjd9Xl258Y7eee8H2t69pEbDC+ul4qnf5q83hcj5MaSdxW/zqHy/ftbFhsi/+IUe//V/OA2RV6uH84tLCk1SS4X10vrVi85ZF6t84b3o1ZqFyFFl7Eo6T/2Oh05Vx7FoUtbnN001TgtGOYJy03Uvn+RgxoGvE4J6uaJOra73b9zUTz54X7euX9HVS7uaz70CZ1qIKp8iPXUFpRfWm7pdw0hHDpEd1PX78b21ckW9bk+7Ozux8NukVNHnDx/ri8fPoh9yfzJXueqpMQ6wvOiVL0AOqlM4Fou+uaxutlTFQfKiqk6jo16zq2Z7R/XWrkqtHS2b2zHaNXN7i5L77nha90SlWGjPfWEbEQT6hjm/EDqkS44p1D+t5Iwg0yN9s1Rx57Aq6xHqlhaN8lSL0ZPojXz06HMtxy8iSG5UHQ6nReaiv7JDNFf1tdzDOfUcyoMnHyPn/3ERj1YB1XhTnziI9U19va7e9iW1t/dV7e5q2eppUm9p7Okg5aoqXiis3tAiFi5064NZBHm7+5fUanVVrjQisF863HMQ5pYD/cMIkWvjI1VnQ1U9IllKbyb+8jni6s+Uk73sxeqbDl/UHUA61Dw9V7O2DNlZHIusuRLYz8P7GuFhZumgMIJk3+SsrB6c+kU7NE3hZz5t3yHycDRR/3io8XCierWuXrsT1ciuaHTwNfPijYOhau4P7JusUvqZpxWd3q9mQ41OO8LNcrWk/smxjo8O9OL582ygYxbBb6vV1s7ufgqRu704ZmkENvXpddDcaDYjRK7Uq3rw+KEeP3usF0cHWpSk7e0dtTtb0eMpfzOeuk94/0RffXU/eih7QT8Hog5koyI5qmtT6xUH7J6a5KrmtCBdqg61o8O2uKGcTKLq1SF2rZEt0OgANF476bUSvchjIbpFtK7w4osOkb2wXrmaFq5zcO1q7ZfVA3lVviuRsyrz+D21K4kPeu657ZCx4VkDKWhd7dnsG1z/HDs7wE3tFrKbKFfF+gY5+kU4sMxD5KzCNltkMctn4+flTRci0PXsh7wZQ75YhG98lmWVp6mVRWmy1NHBsY6PT+IC12jWtLe9pU69qvLcN03pMV2FHF/RtsNhcWoP49H3dGPtCt40JcthqKtk2y1XYDeipYorkh05x7UhpnBNU5DsDeM6vrpY6sob4EqbmGg1lC1+kg/IpEUns9YiWfuLfDAknxEQ/56FylE1vhIiT+eevujrcPZBwtXJESC7R/I0+uFFZUoMjqUFOdICeckleiLXKjGl0fvp15hD5HQzlz7QuCWNW2ekCmk/RrqhTKFyeiTfM8c2YbFIFezVWvTL9rXBAyuD/olOjo7TIGNJseihg/rJz/5ck9//g+/XXQPPFgEEEPheCpSi6rdUbanS7KnR2Vezt68vJ2U9mpQ19vt2Nljp3fO12kO/tVJJ3VpJW1Xp6qyvDw8e648//Ui/Nx/rhzcua/tHH6j+0x97FDum+Uz//pca/t3HOvj/fqkvjk70t5e39MmVLf3qai/C48Z0ruZkFp8/+s26ho2qJvWKpuWyZtHqy8/zewnMk/4OCayHyG8K9t70ufxVu5YPpsfnotWF2fyZajbR8ORQX/3qF7r/2S90//OPdPD8Wayn8rK4LM2OjQXJs/Z4+Torvv/y37vgxAUReag8c/u/KEpIsyD9fflss7RYc2p/EXfgXsw6q2FOxRqluO/3PZvvA2P2XruhdrMRC5pvdf3V1t7eji5fvapbP/ixbrz3I12++aHavR3VstDvPIHp64LW3PP7ECK/afBh9dx403lW5CXiQi3P4Hv25FEs6t4/fKH+0QuN+0canBzp+PBFLMboAqtWraxOo66OZ6P6s18U4MxU8sxO35v7eh59kVM24d8969qfhVKL1GyNmuwzY7QBjVmQeWblSuR5FBf6M1DKhvwZIfucED2ROyq1tlTduiS5pUWlpv54puPhOHIiZ0Y7u7u6fP2G3v/BT7R/9Ya6vd3IZX4bv9YHDFZfu+vnMyHyb+OIfL9/xoWGyCe/+IWe/NW/1/Tp0xSKpM74X2tKn95ksggue7PJp06snsD5n1cvwKlPqXu25otkpT7ITkH8Und1qW+/fGPmnsRRaeYLRSzaV8qCw6WqrgJwgOyp8qkpcUxp2dvaihD5R++9Gz2StnvtFPJOU3N+r/Z64sXVXIEaVQOpVYZDOgfInsrvdyoHMNtb29rd3dVkKfWnswiRbz95ridHAw0mc6nsPqrpghXhVPQQTlWqMTrrBbQ8UjovqTIrqVmpq11tqN3qqdncUq2xq0pzR6XmTqpKbrQ18cIClZLm5VJUTDv6ST19UmWxv1zJ6crV1MIhuzhG799lWKaQLAUm+SJ1rjZu1paqa6hp/1GEyJOjB5oPnqhRmatRcQuHlyPIPkbNVjNClE6nnSorsypPT8v3hTv1X3WU76btWW9gLdXt7qjb21Nn57Jq23tadLY0qlTVd+VmXPBrqT+1b05cVd5sandvT+1WJ0JXB9Fqug/pQsvpRLXjAzVGx+ppHNMR817K7p2U2lrkbVBSVWhaBG9lYTUv2ODzLW5E0uJnJs2XZvPvbhcS7RaiwjstLBg3Y6dre7+cphVT+91aJbvdcUSWCurLp31qByeDqC4tLdJiXW5r4WMzdWWkz7/hKDs3fK6XVPLgQxaSeSy+2myq0fVCeakNxfHhgY6ODnR4cBBT9P20ok1Dq63trR1tbe9GJXK7nUZDY6DBlbZumdFqx8KHpWpFDx8/0JPnT2M01cfBbUR6Wztq97bVanuAoxPBq8/j+/fu6P69u/F7/+RIXkws9S5epH7IJYeb43g+ro7O+wbnsw2iYtv7Ox7LnW3dOqLRcvV0M64pDpBdMe+K/aiCD/N5BKluedJsN2KbrJN5NmiSwut05ucLdlZSBb5vRvO2FlO3fkiLTaagMVuAwYukZYvO+ZyO3sttL0ro1iD1tHhl3DSnVhvu8ebjFjfD2cKheWVuull/2Wo4roGeixCv0zRhLs6NmIrlKmSp6T7VTu8nS5Vjcb2Snj55rucvXkR/llarruuX99Wt11SaeHXrVObsQQy3SYmecnkgmo26R6pf9rnn1iBpIMiXbQeqnVa2kKX3v+zK6qnmUy98Yu+sGjmv7Djdn/xWPb0xpkv9y0HDVGGcphnmIXKqPn4Z8OYzfeP1mD1GXmESPZOzSmSvC+ggeeyBhNkiRvujP7I/cOTVKVmvvPigkfVc9mvQzykGtCJEToFuXomct03JZxO4zUzq2ezH8AyEtNCEn4tneficiPMsgvJFBNGtVitmcvj67gA5eqefnMSNpweu/PP8PjH+2Z9p8nuEyN/v2yiePQIIfB8EPHjqPsguvii1L+mD/Uv6ncuX9Hl/pi/6cz2bLHTs9+9sFNP3iL1qWVvVsq60qtr1rLvpRPVnT3XtF3+vnx4+08/qFV3/8F1t/e6PVb6yr/J2T/PHTzW7fV/j//x3evTFl/q8P9I/bjX1d9e31ZzO1RtOtHMyVmM21/Ptpl5stXSw09ZRo6bjSiWC5EXeTur7AMtz/E4KfJMQeX1H3hQInjWrOH8MF0WdHDzSs4d39cUv/ose3P5Uzx8/jPZe8Rkta+Xm+9K0wLJnAiqKMqLYxEUQ4xQgD/27W/1lhQB5sUtUGWftK6Ji2bPQshZu/m/fp+Xhcjx2rK9SSYuYZ58b/Hm0225GC0rfB7qtW6dV1/5OV5f2d3Xtxg1du/Whrn/4E+1eeUe93auqxALaLxdof9UJcFaVbz7b7XWFdKeGv8F2Fun2/OUiNKszv1f3503nwPq+rz/mN31x+HG8ns/TR1/p0Zd39OjLL1TO1rRyi8Yozjg51nw6ifv5ltdyqrsSuaKms6LlNALk0txtSV1cmBbX8/HPg+RKJa2Zk4fIkcu46Mjrn2QZVj644k8q0cLOxV8RIntdoDxIzlpT1hwib6u6dTmFyNW6BpMUIr84eBFFVl4v5dKVq/rBP/ldXXvnfe1cuhqFWL/pX+uDRHlO96pzNP93KpF/00fm+/v4Fxwi/1yP/+rrlciObKJBeRYqvwyQU8Rw1kU0r2Ber1qOANk9VmPkKOtvGaNCvjh4hMlBsVfjLEXrhHzBJC8wFX15o51FCo8jQM5CZH+o3+p2dXV/P9pZfPDOTXXcOqFRTwvEzaY67g90eNzX88MjDX3h8ONkC4TNJl50zSOk87gwdbudqER2T0yvyHk4HOn246e69+xFhMgno2n0MXb7iggssjeitNidR08nmjhEG461nMyiIrmuSlRLt+qert5Ws76lRn1b1fq2ys1tLZs9zVttzVpNTatVzSrVrGouTV3P++Xmb3pRlZlN2zs9fSNcSRWDaZZ2CkzdgsIZWau20HJ8oMHzuxq+SF91L39XSi058tDFF+FUEeoQuZP1Vl3GRdetLfKRwGbWq9Zv8ekGYqp204u+bWv70lW1dy+rvL2jcaWqYy84F81qayqVq1qWK5q40rzRjLC+42n8ESJXpXo1+mSNB0NVjo7UmvS1V1+oU56prmn0SKqW0sKKnuJyWlGZVZKm9fRS24P0ZpKqDX1eOiRNQXLeEMRvSj6OqVdW9PXKQqq4yYlzNlUyRwVmFi47LMzbraQ3clcwp4BqNPCxd0uLiXxuLdxf2f1Z/XeuRB5P4rzwQEOURDoAnWeVkqeVyJ2oHvbzdIDsN1r3Kvboe6qwdvW0F9nrRYDsr067G1W1rhJ3RaqDcbeziAVolot4Azzun0R4X2+2tL2zp63dffV29tTZ2lGn14vA3efwk0cPY1G/X332iR4/eqjDg+cRiLqqtdFy9W41ql8dJPtN1fvnN+P8OuF2HvliG9FmIQJkfzUizHOwl2qEHAKnljduxeJWDL1eW812Tc2Gj3Sq6n05KJWtkOZWNnFd8PY+N72oYTqHY6HACLzTcfb3OJB2Za6ft4NlV5H7nPB57gDZv2ejC6e9kf38fROdFresxFe6Z84GKewaxy59+abFAyGxsKUD6+gnXY7rWrTncWDr6XyDSQTJpan06OETPXn6TJVaSZ1uQ7euX1bPldOjcTbYkkLk8SS1jYkpV1l/33guWU/wtDBJasPiINQV+L7R6XU7UZ3hHu/uyRyVyNM0OyNuwCNEdoCazu+4nmc3+asLJKbb1HygJl338yA5H25JAy95P+V0VUrP0b+naYqpEjm15YhK5CxI9qJ6rkgeOkT2hw3vc0xnnGuS9SpPC/Y5/E1hb1SZeXEVT39zKwtXXjdSexi/RqLNibdfaYuRL+Dix/J1IgaYPBU5n1mzXEaA7OtRvO8tlrHyuFsdjUfDaAPi175N2+2mxn9CiPz9vX3imSOAwPdJwAvmjcttzZo7WrYv6c+uXdL/cmtf9wcz3RvM9GA403MvVJu1KaqXS9qrVXSpUdF23cFESZ+fTPT06XM1fvVL/fjRV/qXxwf64f6Obr53Q/UP31Xt3RtpmtvJQLOff6bjT+7o0RcP9cliqn/oVNU8GmrrYKC9o5Fa05kOtpp6fnVLT2/t6VG7rkcq6bha0cAL8WUFId8nY57rd0fgX73/vv7Nn/yJbvR6r20zcFaIVCRETG0i3B5i9bP+QovZRI/vfa6Hdz7RFx//vR7fvxOt9eJzje8Bs3vfWE8kAt1sLZqqWwi6j3I+i3MSRTYOs1LLxLTGSNxXV/yZI1Ui+17NxRIDz/zMWmNEtXJesOFZBdELN82C9X23P5f6HtuD+v7MH0UA0W6sqp2ttva2e9q/tK8r12/o6i33SP5Al25+oFZnW41WZ2VtmF8/7q8L59LnvuzOeMUuf5T1QrpvEuTmj59nKqs/c/3Zrj7++vM+62e/Lih+3fl03v3wcXE7xGePH+jL25/q8Ze39fSrO9Gur1muxPo0LkByW1F/9vDnrHw9mIYXzfbn9OVM5cU0hcj+/OlPjPGZzm0T/VnOrQ5Tu8NklFpapGKmvAVryprSuGJaDyYVHqUgOQ+RIwNxgVutLTW3VemlSuSlK5En0wiRDw4OouiwWStrb39fH/7k93T93R9o79otVeupld5v6tfqubZ+jq3+zNVzJv/7WFjvzp20sN6DByys95s6SN/Dx734EPk//PvThfXWK4vPqi7OL2qrVcvpxfvyg3n+Ad0BXlrwKk1Lj/JQ3+zNHUyW5LC46QrXWFyqrmY9Vby6is8VsO6N41EszWYqzdwcPU35blRrUXl889pV3bx6Re9cvZIar3uRMo+ETmd6cXioJ88P9PDpM/VdIelFriKEKsf3+Tk5THKfWPdCdhsAt4M4Ho50cDLQ/Wcv9NWLQz05PNFhP42qLpbe3lWOdVU9pTraT1Q1nniK/7GePXuusfudztzXJzoVq1H2BbSubrWtTrWrdrWnWn1LFQfJWztabG9r2upo2mhpuoiOQKkTtEP3LOyIAMVBYQRV2aqgUQmZ2n1kV8vTSsFyTarWy2o3KqrMB5r1H2vw7AsdP/5UlfmJqotRWjjLgUvcHCyi8tKL6DmIcjsAVx179M4XYKumKUSpBUSpUortvN/u8dtudbV35bp6+5dV29nTtFLTiW8gSlUtKnWV6k0tqw0Nfb9Rb0RbhV67rY6rkKtubF/S8fFA/eOBSscnsar21XZJ2/WF2pWZqtkbS1psMVUlpgWxHEamBbzSX+Xdj1N1ZaxbF315U7iXraN1uoa3067oc+tzMqpYvTCd23ZkFbFRcZn3UHWI73Awaufj56aO3WXNfUM1mWp4cqKBe20fH2k8HESoPJ/4TWsWv8+9WFr+3zMv+Kc4xrXW/8/ee/7Ilq3nfc/OoXbFDqf75DDpzsydy3RJXpoyKcAfDMMQDNkEBH/yBwOWIduS/yIDNhwgwBIt0RQt0YGEZBk2Rd40c+bk0Kdzd3XFnWoH43nX2t01ffvMzBkObprui7p9pruratfaaa3nfd7f48ENQ9n6oi6FhcyWemGIy01UBYPRaU4OMh3J7U5XIS38QPYXj//mfCVygsGALG5wMkbWdhC10e700R2sord2BRHRFp2ufBriK1ghPtjbxcOH9/H0yWM8f/ZUbso8xgerA7S7bdQmXQYphkMV/kentBybWswXd3WhHMEuncieI05jFhyI/ailLEShnDdfWwRC17UQRTyG+Nk4nsqh3DDXKHALYoLHoa5In4b05UQ1sNChQj4klVel3SFshYiiEL7vinu1KOjoLkU35rkvKb8al9EEK3I/Nc6HJmxPTVIMEed5LROhXLi7vJ4w3C1Qk1hxs9Ll7Asqhdz2ZDZFNp0hG89QpgUIQt/e2cfBwRHcwEK3G+D21TW06cRPc1TE4jCxWuMeFgWdtDwGKcg2IXZKZG+wEsqRXIpwSwc2OwmiMBDWsgA72DWxYGGDOBYlODdOlEZMVkGmp0boU2TymRtkWURWYr2WmE8D+Zp7qQQO6f2gRGTlRJaWxoIico0FcRxM75awvRIJOeSC7lBoC6Z1i4tYozEoIitkiSpqEGchLmTBd3hKwKfgL+/F53MfKUH6LLBFhfU1DoZmAcVjqhGROTacYBJ3lAgvP5frCItodCKzUHkpIv8CzpouN/lyBC5H4BduBHgvyRnWbPeQeX0s/AH+9s0B/u69gbiPT/ISW/MCB1mBRM87iESjgLzps90ZiMsa/+IgwY8PRyiPdnBn+wX+xrMn+E5V4n3fR/ThWwg+fBvWjU0Y3Qj1yRgMbZkgAAAgAElEQVT5s20k33+I7b0DPBlP4OyN0NobY2WSIMwKzCMXoxsDHH3nBl62XDxNC+wGLvZDHznnGlzAXH5djsBXGIHfv3ULf39JRF4WE0/nWK9BSzbr7vMt7hdtxkWiY1XQ8DLHywc/wtbDj/Hq2UOcHO7LnF+6bXUgmWRO6IwQogUU7s4UEXgeJ+JEznJmnmhxT5sr1Ppbich8jZQIPJ1hwTW7dKTxZzKnbdZyzDohfs5RIjIfRSFrMbKRuWZV80ElSNKdTCPFoNdGf9DHytoaNm69hWv33kd//Rq6KxunfOTXjctFRrmLRLvl8b5I9H1TgXHZdXpmzFPYkIu6vl+3TRft//OO1ouOqy86vj73cBY+dorJ6Bh7r57ixcMfYbi3hfHRPjqOg4hFAO1cny0qVOw6Z+csURaeI0ZC1vHMciEiMpEWNIyJiEwzmBw7ypGugvW0o7wxd0mmjFp7nK1Pmu5z3VlJUw2NJmI+ysWAIyKyZiKb0QBwAlSmjVmWixY0ndDMNYdvlBj0e7j1zgfYuP0OBtfuwPaCU0PhVzjVX/uU8+Lx+ePode7z5Re8FJG/zj3yy/VaX7uIvP+HFJEPZJReJyI3wvHZRaYJ4FOTJXVBUr9VJ4C6AUgFSQu2PPml7V64thSCbRGNKUzyQSHZIYOVwgeFY7mYUESuxIGsxOeKEpS4wtb6fdzY3MCV1YEktC5XoSgiDEdjHI1GOByNRaAQ6UMzdXlTovDmt0IRfoQtSxGCZoQ0wyROsHsyxv7JBAfjGYbTGNM5RTk66uiGo9jootNtI2B4Wl0hSROM+F5xgoKcKMFcLGDXJmyYCE0XoekhsgL4TgTfa8NusfrVRxl2UAYdFE6A0glEcK1MCwWZutKSXSo3Nx865IxJtSp4ULX78wM2rtnaqoWty/F1kMMqpoiHzzHee4gyPkKdjsTVx+0WEVnCDWtxg3NcBGsRMuCPF2blSOaeFtQI9xNdqXRfZykci47PEP2VNbQHq/B6fVSOjwyWsJ8rhue5PkqyRin2OS7aUUda70MK1QaN2xy/AmmyQDEaw8nmWPEKDLwKgwCw6gVQZKfSlVCPRNBVYm7jkBRHsbZTKjIr29ebVpezinsTVqhx3ILl5uvJftXsJR4rylGpEtR4fNEJLucIwxR5i6sbEVndmNJ4jlSE5AmyeC4oi0XGY4Fu0OLsIYgCYiLoMHYEP0HMh7goi1yYwykxFhqvoZiv6ubI44DP4ZjzuA1ERPZkuwWhUSyQJIk8n8cLXzvq9EQ0bncH6K2sob+2gbDTQdCKRJgjM4octOHhAR48uI+nTx/jxfPn8vr9QQ+r6+syISPnOI7n2Np6ie1XW9jZ3pIbcVNEkuOQuA6DAYcUahVXmLxbitpl7ZBIDdfvwWIaLsVZ25SwR98DPFei4wCDHGyFuiFWQyrIrE4LokQF4JGvRvczhVdBXQgCxqZdWRjjFAYZoufyHGChQgduyutwf1oUhok1cU65ybx0SUCh7dDEi4LCP0XXCgqBQeyEvraxcGFbDlzHl2sZzw0WpPhotSKZ0MTjEZLRCZLRCIs4R5lVODwaSXdEGFrodnxsrHaklatMKYizWl7r4BElgFI/J3+8uTY33Q9SBKITmftcO3ClEOJYCINAQh3pRmaFn0U4MsHEjcyJVMMaPmUkKw7FUmbgZ/+tURaNG1n28+n1/hxTjwKynsiJiKzD+M6cyMqRTBGZgrISkhW6g22NsphYqMmdcI21EC04DgnY43HCe4d7irMQ5zjbHfVYCBtZJqx6bOhC0EAaBfnW55JukWMRwPd9KRAQyTKdTJAmyoXM658U0BqcxW9eOpF/uaZUl5/mcgQuR+DnbQRkJmBaSK0Wxu4aEreL0onwBze6+C/u9hQ/0wCOshIjOpGb0C3TRMcxBWPxPC7wYJqLiPyj4RTG/BhXD7fxq1uP8dFogm/Pc2xeu4L129fgfvtt2HeuwWAo72SOxZOXGL3cwcGrXRhPdmA/2UU0jOHNM+SOgfT2Gua/+x72Qw8vpzFeVDVecHu6IUaRh9IyBVF3+XU5Am8yAsRZLIvIy+vy86Lhedfqm7pRm9dr5pbT4YGE6b169GPsPHuA4/1dTEYnSNlRSeGNk2K14j8130hjZa06zWTulioGsmTtNJkmuhNUmUCUsYwitBKQF5JlIQJy40aW+awKS1eIRuU8bURkzn15ZkmXJIOlHQchcRa+K/NespGjKJCg5FbUwsr6Jtav38LGzbfFmRxEnVNH8vl9c5GQe9H++yKh73X77fOOhea9G4PDRc7m1wnTFzmk39SpfKbvnHWcf9mCBPdNEk8x3N/C3otH2Hr0I4wO94V/3LEstLnW1akxSWWg5Jxdh6Czq1AwhBSG6wUs4SEXCmEq+7kpPqh5vhh7dGex6MbCwteu5NO1iXYj60BtLU6pDCu6kelCFhxgjUqcyBHMVg+wPdCqOEtS0YGyZI4yiRGUGbqtFjbuvouV22+jd/NtOEF0ujZ704LB646D5XN4uVPg/Ln6k5rcZxEnlyLym1x1v1l/+/WKyB9/jL0//MdfSkQ+G+YmjEoLas1t5XS+pEQ3EWoo9InjWLV7MwBKBBdycLSzixcQVqNYiWLliRWiKk9R5ZmIyUxFlmw0iillJSF4nTDE+soAN69uSCprt9MSiUBZEk1xolFEHk6nOJnNUPAiQyGG7l3yZem09X2EUST/pjDLk46OyTjPRUimA/lwNMX+aIqj0QwnkzlmSYY4pQhFN7MjLTPdXlfcq7yIxnGMJGHLRibt0BTc6EomK9mFgcCw0DIdtG0fkd1C4HcRMHAv7AOtPkqG07W6qEKG7znIaxM5g+wopjsUkelGVcFy/Cx0O7NKZ4oTsxmBGpVZCd2BjkuP7FVzgWS0hfHeA8QnW0gne3A1MkQmB9LyvtAhejbanRba7QgBXZy2iUWe6rZuQxzKRBTQpScisk3Xso9Ob4B2rw+/24UZRCjtQC7OpR1i4XpY2C5S6Sd3RGQLPV8qyRTpKPhUtY1iAcTDIerZGB0jxmpQYrNrw654TCSaE61aWyzeSPghhYms2qYoaDYXc6ISxHvYFCdPix0sbKgwuMbUzNQ5CtJS6NAPeZ5mASsRmce0OuZrLR5XFYVkMvdK5UYm/ziNkc2nSOMZsjmFZI4TcQIKu8AHJ1j8UmKwD8dzpShBVERKXEQci5glNxS5ORoaWaKiwYQuLI54R4ogxFzw84iQndIJwElfgbDdRtTpivu40+djBb2VdQzWrsCPInhBIAKyuP6NSkL1Hj74FC9ePMer7W1hV29eu4b1K1ewssowxADT2QT373+MB5/ex4NPP5FiggrgU25QJebqKrHgY0zhnfGmvKhcVGaAsHMFXtiHJSgI4mwKOFYB12KIGfEB7FTgsU0BlyJyjqrMxDHPYgfNx4tFjZIV7UKa5WQ8TIZSknsmAYOedmgb8lqoF9KqVywSCXjkBYXIC7KEtYlZmGk8rzmuWZpjOp6B4YkylmydCyg2OsqVbNOZ7IKOZRZyeA5SQA5bEbr9vgS1MY04GR4jZihJTDZ2icmc7Vw52pGNduSgFzoSAqQc62oyLi2BC2IdyIejw5huW4UskUo6cTw6IEI5fVUwHc8jCst0X3MC3aYjOQhgaSaZMJLJBtOBcnJ8abRFc2A1x9cp21i7XnjMXuS8UC+hJzAqAUXN1yRIVRV4JFCRSBPBWejvUhwz5GcqaI9ICy4m+Nm5YCHHuJbrsjyIQSKSiLgeXtcYkqgd4K7jyDWB1xJxM3MspN1S4UC4qCFbk9skDzleWMBgMZHFAbrVHRGOWYBhEYeMb3FC6I4ZXguJs0i/+zvIP7xkIn+zpl2Xn/ZyBC5H4Kc5AryrLywPc7uDY38Tid2WNuM/uBrh793p4lbLEeZxSvFKFyV556ERhW3RfPzpfoz/7WCOPz9K8WASwylnWJ/s4+7hc7y/vY9vvzrGe7aDe50I4e98BO9XvwXrzk0YxOKNxlg830L68AkWP3iE8odPYR3OYI1imQsbd6/A+Hd/HZPQxcHRBE/GMzycJnh8rY+t9Q5SGi3I5Lv8uhyBNxgBisj/9W//NjaXcBafJ2JeJFZe1N7evMYyxuK8e3bn6ad4+fBH2H32AIfbz6U7UfIhZrFgJzg3pfGC2RFq3lgpDAUfOgSac1ExkWjhj8KxdFTKOoxoS9UFLF2L7E7jOjKnyYTdvpkI0SJCS8YJDSF0OivhUELlGxwbUWxVJd3M1BUi30MUeuh1InSiliDP+HPOmVtRhE6/j5tvf4jb736Elc2b6K6sv9aR/HnYh+V98ToExHkR+Mvu/mUReXm/fp5r+Pxrf962f95x8Xmvc/535wVTvi67XufjIQ63HmHv+afYfvyJFCDm8xht1GgbNUK9tk5NCyV5wkQ0srOW3Zt0mwsTmeIxO7mJr6QTmVkoupCgXeyNTnya2aPRIrL21JlezTpGGVoU8qJxOqpihEIBSni3FwJeBDPsyD2Ga51pnGI8nwOLFGaWoJVMEXkuutfvoHP7HXTufgtO2IHlnCEt/rpC8kVu8YvO74v21fnzmuu3S5zFlz3zvll/97WKyNOPf4z9P/zHyA7OnMjNBev1F64mfE9NkBrnsTrYz8RjCcmkZijtx660AvPiLjD8gKmqLkLPVa0K/FOBnlPkycC2GiqKFgP3xGVLdzIT3Uq4lo1Bu40rqyu4vnlFqo4E6qt+bCUWsB1mPJ9hMo8xSWLFZKLLVNixqpVdWmQYpGQrQDszYSlC8KY4S3Mcjqc4HE1wOFJi8tFoimnciMiqpYIXPzp3+XrC2tSCnwTgCS+5RDqPJZQgp7NtUQgnOTQdRHQl2yHaTgTH13gLLSLXYRel10Jp+ygcVy64DKljC4hqypZcLqnSoVJCKoVQdaPmGNDNqSrBrm0gsGss5gdITl5gdvQCyckr2AbdxdxGimQLLLJUhVcxRCr00WoF6LRbsq/ElqlD1qQY4Dkq5TTPRTikkNyKOuJuDSmqhx0FqHf4GVpYOB5y28WCF3mLwl0gIhsrj5xMFBJwZqMsDcyPh6hiishzrPoFNjsWHCxQF+kp51gq2pyQMHBFux1lvIlW0FwkisjqJqNuJ02iqTiOtXNRWY11aJsIS0r8VMgK9T/KtrWwErSgK+xlHjOE6nMv2KjJN6ZrVJjIKYoswSJJZJ+THUwmstywOAmitZTPtOjoVtxeipfcV0yBJYpCmKwJecjaCauFQuHf6kA02U65qSpeGB3K/Lx8jlT76YylWN/uiHgsGIuVdcVE7q9IKxGPf+Hm0qW6yISDTC4yOVDcDibSrqyto8MwPwnya0ng2MOHD/DJ/Y/x8cc/RpzMBIehHNvK+a2qxOQyM0gNyAoDWUn1ryM88KBDEXsAxwsUWsIoYAn7OpdKtIkcZp3DqDLUJR2hxK9kmulLQZH8W469owV98thMESXJ3mahgmOrnMOFcLZQURRcwDYZesfwPAhuw2UIoYwlx4x/T9cywyHmGA6HwjmniMzCFyemrRbZuESKtOA6SkSuiwXqPFNIFMfB2vqaXOtsbjeLCeMTLNICRQ4ki0oWva5D9nIN12AQXw1uorCPK0PEYAqhSkwl8oOfRYXJybFJTMMS150VdXlOQcRMJp+Fn73TasmjaRUTR7c+L3isyLVbcC4KD9Owkc/OGnV9l2NOi8ivm9Sc1cEVFoMuLEGLiJCsuiSIs8gEa1GJmMzznoxkXq+bgD3lSFZOFOIsTrEW3G7tRG4Kkmxj5MOxeP5wsaL4yxyLhrWnXNqVQgNpAVm1WVoypnQhN+e9FAGlEJjINVG4/VykWIYUEHgPS777PWQfXIrI36xp1+WnvRyByxH4aY5AZZhI7Agzp4ehdwW5FUqX0d/ebOE/u9XBW20X10Nb7iGcZ/D+0jjSpMulqvEPX03xj3ZmeDBbYD/J4JVzDOJDXJ1s4frwBDeOZ/hgmuJbWYmrtzax8u5teL/1Eaz1FdRJhuLpCyw+/hTFo5con27DnGUwsoKtMDDvXIX5N76DvNNCHGfY+/QFtj55hgf9EI8GEbbW2hhFvsLS/TQH7vK9fqFH4G/euaNE5Cj6CWaxLPc0+7uZh10kXL1OSLzIPcvnz8ZDnOxv49XjT7BF8W94KA5S5rnQkBLHiRisxF0snZqOzIlZqKfw2wjMyktAk48ONJcFqQ6e1t2cEhbPuRoNAiz4S6AeM4ooHqsuuUZME5co/04C5VVXboP4E84tc0l0mHYUUET2xYnM75yry/ze5hzfkbne6tUbuHL9Nm6+/YEgLqJ2X0TM5uu8m/dNRMHzY/tlxL+LxMDzQu+bCMhneozOcXlNJ8SbfK7zY3PRyUUtYDo6xHB3C68ef4ydF4+xu/VCTHQsEHRsC23LRNuxpLiXc53DrCQJlG+J2YkiMo0yhuYhk4lME6HkIMl8XWk3kk10Go6ou+CbzmQRkTU1VXOQT/eLAlzqNYA6juigl/wpvw0z6MCibmGrTKE4zTCLYyCZwkymCOdTBJYJb20TrRv30L73AbzeKtxWZ4kDeNbN/6YXodd1EXyZfXWR+HzpRH7TPfDN+fufjohMIU5XdM4PrVR0ln6nKiBKGGucx02wGREUPOHphuu1I6yt9NDrRmhHIQLPgc9WcrI6eROhezJnWBeZwoUkdDJ0z+b7UUQmI6ko4dsOVns9bKyt4OqVdRGQPcfSYWuViBd0n03TBLM0EUYTb2QUiCgYKdemTvek2CUCsjT1i5BM9rE4kUVAnuLwZIoD/ns4wSTOMKcTWVyXFO0aR6mtRJ5AVdUoTDTuttlkjOl4jDFb2+NYnuMSbwELbcNB13AREG/hMn26C4MtFWEPddBBFXRQh21UYSTO5FIC31ihVZxOo6YzkYK1epgmL7h0ayqnJStzggtwTdT5GEV8gNnhM8RHz2FUiYh0FADpKqYLjy5HisWKZeui3+uISM/XUN0jFN9UyzyFRwlWq4kSsERUC6IIrV4XbqQuyJUdobBDZLaH3HLVjcNytfhmiZO6NhQSgqASisjJeAykU3RMJSJfiQAXOVCST0o7umIEWwZvKBRyOcFQlWuOrWAnOHHXP+NzVCCDasXiRVndjBoQiHIhi3TcQJN1qB5F6eZ/CtCiq5omq+MOTMOBQTGZhz9vjJxo0Umvj+mC4XNa7BMXsg42U0I2JzaeOGYVL9yQ0AEKWGynnzG8TjtO+Vw6TylsyTaJ/bOx/rPlS7moVfoxiwBEKoTwtYhM0Zgicn91Da1OHyH3D127knhMcTMVBMdkPMJweCxjR5dyp9tDp9eH5wYIPIVpoNP+yZMnuP/pJ/jBj36A8eQEacZCDQsXFSyCrQyFMUgXNeKsQgEfldmC3VqDE63B66zBi/rww0gEcHF8koNVUThO5bhEQRd/DKOciZBcFXwoFltVUTzmsRQApi8c8UVpIKWTl0KyoQpFnPBSfKYIzQfdzi3flJAE5jmykMQHx0E50NlRUEsnwXg0xvHhkThSRVA0KfoaaLc8uX5F7TZ8z5cui4rXroT7SyFINjevCGKn55mwiwzlfIKSzumCUrmFheBQFqjpsF5koh4btRLCOVluRNCE18OyFEGYxYaoFUqIIq+LKrAxU8eFsL0oPOeq+EDnMVPqKSJHEQJW/FksEyFWuTkaG/6ZkKxE5FMB2VgK1VsSkL/oVtvo0eqOoM4XOUfBggJbGOmwptCr2ch0JxNpIUw8iuFEupSCu6CI3LiRFZucQTDES7A4Rjcyu1pUcZA/kxZoOp61G5l8PRGReY/STgR+p4Cszj9yu71TRjQdyBSSed7xXCW3nx0bLq+hjYj8G99D+sF3vmgYLn9/OQKXI3A5Apcj8BVGgDOt0rAxc3uYOgOMvRUsTF/mNv/BRgv/6a023ut44ka+6Ius5P20xH/zcoL/6dUUw7xCUuQIijm6+RCryS668QydOMP7uyN8sD/Be66Dm5tr6Pw7vwn3znVZM1SPX6D4ix+i3NlHfch5UQ2DQsegB+vODVi/9gGMXkdEh/G/+gGO//wv8cAA7ocOfnRrFa9WImEkl01QudTZlRmhCZ89ncZ9hXG6fMov3wgsi8jnWbj8tOdFZIW6++zXRYLURa5ZMRJUJQ7JsP30B9h6dB/bzx5K5yTnvFxTSXcj1zE6wFlwceQfMwyZDz3H4gGt3Md8KCG5mQsqhIVaX4koSneyXpOx449CI+dtkj9B/KBMRVVXmQpJZleaytFgwUi8CTp0uSkctfT8jN/ZNSYGA8n2cWVbOG+MuuzKXMG9D34NN9/5Ntau3kTUGaicjKXQvGad+GUEvOWRf52T+IuO0mVsReNibrZh+fsXvU7z+/OhiX+d12pe87xQ2fycAnKeznG0/RR7zx/i2f0fYXvrBfYPDmVdwv3D4PCu56DrmAiotyxK1HSYByGCbgdRvyumH87jia2s6bZZZIIxlb5BPWcX8ViLyDSRqaB1fj9b+8qqWCMrqG3QVCWheixOcA0g2FKl+0hfLzt6KSAHXditjuQ38RrP4gbX4vVsCGM6QhBP4PL63xnAu3Yb0VsfIly7irC/pvNkPouTeJNj5yIR+KsWD073y2Ww3pc9Xb5xf/e1isizTz4WJzKZyDK30S5OnrRL2MulQW5cyA0Qkzc1Oj61C4A3DzpyFTVJhF1O/DotJqZ2sLm+gkG/g163JW0olFKyOEGekiOcibuVzki216sWeyUiU0DWNj0RkdcHfayvrmBjdUXEaLawqTuWcpyxDXycxJjMZpjOpiosy3Lgt1oIWi1xYdI9S2WUkzgmKkt4U62dyHEjIk+wP5zg4GSCwxMlIsfZAjBUQqiYn/VnpXBJ0YoCcqvVknbyKGoJJoKiRCMMJnGCMsthLBbwKgNhbaJl+wgdhoC14fptWF4bpt9G7XdQt/qooh4KOpO9gAwEafFRNz5WZ1W4nGrqp8BcwagouFJIUjd2Ci4WMtjVDPHxcxGRi2SIMp/CNFTwlrCcOXEoC2k5Ivc4apErpfjIRI7wBi/oApu7iYKpCrBiDcEh34ifudeF3+7CiboozBC54SOGg8xwUNkeYKrWc3ES62hAkp0LhgpWBhhpF1gl+k6KnpOhZ6d8tnCRGSgmQX8UkVmZpJgrn7qJ1FNheg0vSVyUvIHoY/TsZqqO36b95ZQRoY9jFlDkeJBk4eX/qZsPQ+EoIhv0ydMNTRc43cgiIiv+LN2iPJb5neeBSodVyA1ulwjhZBazrUf41LW4S4mxmMdzKTjQmczAvgZdwGq9uiEqDjC/KJDxBXg8CK/adhBqLm+r20WbQvBgFe3eAFG3LwF7ftiCSUGfrv0skTDA46MDTCYjZGkiIjRRFnQy82+F++uRvRzI5HJvfw+PnjzAD3/8Qxwe7YuQLO1jVGYpjxYLzGJiGyrMFyZquwO4fditdRGSzbALO2jDC1uC8WBBRNqW5LzPYYqITAE5hili8hzlgkFnLFxQSCYGxUZteqgM8sMdFLUlrlYyy0tOaHnMk71GEbdgYSqBbZaIfAu+q4RkVeE+Y65Jy1xRIp7HmEsb30ztL+5HEbgLuHYN37Pl3CaSh9cfY5GgSqdYELlSl7i6sYaNlS7WIg8BuwJSuqk5qbaRViZSOnJzujuaiRILMfxM3P4GZ0GXB/lyJSwdIMLzkJNjl4Jpc/7JhD8XXh152nLMSOpwIbgHssdbLGy5LFaoqDw5jxoesrIJKxeyDqeU/yQLXYoputtEI1jObgYX+6vk5dQ8Tn3poqMIAw0LuaiEhcwHBWR5LJQbuRGZxYUsx7fCWTR9AdKFQZ61FpIZmkgnsojIXPjThdawlXnunIrIvNZrRwPPO7q7HSUkcx/zGt2IyE2xR1zItnqQw0+cRfLrlyLyN27WdfmBL0fgcgR+aiPAu1RhOhh5q5g4A8ydLkrLlfnif3S1hf/8dhd3IxfXQtWJdv7ryWyBH45z/MPtKf5ob45Mum0WCIspOtkQg3QfQZHCKUpcPZnj5vEM3z6Z4z3LxvXvvIXerU1YvR6q+0+x+D//P9TjKepsAWO1BXODAvI1mPduwXrrHox+Txx16V/eR/z/fB87z/bw4mSM72908XCtjb1BiETmRQZcdlIy8NVS4XvEXZSWcclO/qkdWT//byQ4i+9977VO5GXB6fOEpvOu2os+eZHFSMaHgq949ulfYevZU+y8fKncv3oCJ4gwzi+1CYbuY87RiCETZzDPLQUMOBWPGzNLgxRQaEudYyNCoO7+NGisUAYfrtE4N5W1qhaJ+Z7yXpJ1USPhe3M7ZJ6qxGj5qmvpdibGjetUZmYIY1cQmjQKKLMAMYxBGGDjxh1s3LqHG3e/hZWNGwjaXTEVLH+9iQioNuHMQd2sM9/0NZrXOb8db/o6zbacf96bvk6zHcufrTnmmk7r6XAfk6Md7D1/gFdPH+HF0yfY2zuQ3BeuSdk92QlcdH0XXZtd2IZqT6WGwUyfbgetQV+Fx1NgTmNBV2KxUBqQGKPUOq05LpsOYxpI6DJnuLx0lutuXJoXaUikqSeVTlKFYpFudEERKjSoiO18bTeA6UeiWThhG3bYUsbGJEFxcoB6fAgvi8X0VrQ6cK7cQHj3PXQ2b6G3fl2hUnWw9/l9/7oxP+9cX3agv6mAfH4/8b8bJ/K/2trCX+7uYnsy+fm/+F1u4U9lBL52EfnwnzBY7/AzIvLpQdywLk9dmHKKnHIvBRMg7lWlGLDaKC0Joq42IjKEzTnotkVEXul3RUS2iAioShHL2PZfUf0hC0eD0oX52ziR+R7i1qsRui7WBwOsDfryoBuN5kelgLCyRI5wieFsipPxCKOTkVx8eJNgJZIBY+SWep6vxDtWTKkBapwFucezOBEn8sFwgt3jkXwXnEWSI+EF0FD8VyWdq8+pcA/sdKMjmQmxdFxHajxMU7tMU8TJXATbBYWlLIeZF4K3ICs5dAIETiARnV0AACAASURBVADPCWG7EUyvLbzkujVAGXbFmQw/hEEx2SVf1gahFKqyRmcyxUW6uHkBJglauXK5rZ5VwbMXyEevkJy8RDreQT4fwjZKcc/KNhHHIFxh7kvV7k8HXjeKREymkOK4dPGxeEAxbyFheBSSeQH3w1BE5KDThdvqYmH4SGsP89JCXNORQRGZx4dxum+JJigqIkgUq3Sl28ag7WElWKBtzhGUYzh1CluLyCosT7kPKbwpIZ1ir3Iqyue1KKyrm7oEiZ265RVfWP1O/PRKjJXZDqvyMjWRmxaFWgrJQlOhf7NxAGv+rk1BnMsaOkiLWiMtlGgM7egWBvfZUSKHiAhUywwnvT102LKIIkETWSpYAkFhsBIv/Nuzqmpzw+E2slJPsY9VWYcTJpfs1gitqI3egA7kFXT6A7TaXXEme0EIxw9VEcIwMZ9OhF21u7OF6XQiwmqv38OVjU14fiDhB/ysNrm8RKvUFabTEV5sPcf9Bz/Gzu4rHBzsieO1FZKxXCNJMxydTDBOSswLG7XTh+GvwgxWYfgD1C6P4RBuEMDxfLjkC/NmztGv2cbEcIVMxGS7IgZmjjKfq3ER962BojBQGjwHPAlDqEVIJheXjGCOBwsNhhaRM5SLBBZKFeLHtipHFWH4xfOj4a7R9c0KNNv4OAnhuc2adblI5UGXNBnLrdADW+jaoQOLgnc2Qb1IYGOBq+sDbAw6uNLxEVkGrAWLOpZs4zyvMMtKxGmMRZEL0oUTKBZDKKYS58AAT06ek1wxfcU5S5yGS+etKdtuEx2CWgvrCwmL4HGSF2wvVMxkxQ4mSigU9rNt873EzqK6R/jQIrLKQ9XCse7MOGst1NdXmeWe/t9nbnjNrUIQMFpIVneF5n6h+Mh0lCgnMkVj8ospfvPzUlTW/+bCQnnbZcEg3DLdaUBHifCMmeZsK9Y+Cye8HjROZEGBiJCsXMjq+qCukexIEQe65iCz0MBjivtcMe3JzFZX9kZE9mwLQeAKF/tSRP6pzHMu3+RyBC5H4Bs6AkRZLEwPQ28dE3cgWAsW7V0T+DvX2vh7d7u4HthY9y8Wkf/NSYb//TDBP9ub4c+O2IlowKpyRIsxuvkxuvkRHDFaAO04x2Ca4ttbR/hwkuL9lQ42Nlbg39hA9XALiz/9CyBWqCrz7iqstzdgfXBH2Mnm+iaMwQBmv4vy2SsU959g8hef4vDRFj72TNzveHiw3sHEZ4C0gSjJ0YlzJK6DxLcRtzwkHiFekBBtmlkuv77ZI7DMRP4yI/F5ItXrWuSVWFkhmQ4x2n0qCIJn93+A3e0dHO4dnLb9S4i1iMjKCEXHMDt1kzQ/+xsR+GgK0iJy4zaWTAwVTC5uYZqstHNUOZWVIUmOeMExcu1fg3MtdoDxZzRQcG3ZzBeZV8Q5MVFovEZwHai6R7m+VwYaFaSt5v7iVLUseBLg5ou47Hk2uiurWN24hlvvfBsbN99Cf/2aBO3xbxsR8MuM/fLffJ6I/EXi7fn9tPzffx1Bsdm+L3r/z/usr/tcFGnTJMbx9mMcvnokhYjt58+wtbWDw+MxxvNE+NnsnmwHLjq+i55ro821TMWOZjqRtYjc7+k1UI08nol4S0QglyrsvFTrfUvWdTSFUKdgtgs7Q9kxHUWR3r+erGm45k8Shaabz4iUXMghJka3IJQMKwrJNN7IMcr38AK4URdeuyePml2/SYzieBflySGsnMHwFRLbh7m6gdatt7B64y2s3bwHx6Ne4zcy2Okx9Hnjfl5EPr8Pvsp+Xy4w8bz9s5cvcSkiv+mZ/Mv/91+riDy//wmO/un/ooL1li7+CllxJhiIQCBX+6VJjnao8YTl2cNncNHNxbwKflM3Kt4PQuFzBljtKRdypx2KmEHXXpEvUC0KqUI1NyKpWpKnfMr9VSIy27gZxEfxeLXXRb/bVTedJeoYxaCsWOBwPMLh8TEODw7FAWrbLnqrbOlfRbfXk1A9JRCydY6t00psoIA8nSc4GI6xPxxh52AobuTheIY45w1NUvpUW0QjXIt4e8Zk42ehK1SA/602giBUQpXwYllky0SwiMdTzMYTcSS7FRDARGDaCG0PnsXqWgjT68Dwu0pMJuaixQcFZTqTfZSOi5o3P8Fb0MVdimOS309viAbddDV8u0I138ditov5MYXkPUEI1AvdGp8rRIUmActNnp+BXFW28HfbLbRaPsKWKzgLOinjOblZC7mJe4GPqNuR9FtW9BbwkVYOpgsTM2nld1AyLIE3ffKFHAd5XotjNVtQ1bVx++ZVXLvSw1pUI8QEVnwAu4xh06EquA5DqsriJK95Y6mk3UrcxsxVpcNdWMsUipXztxGS1UGtjuFGRD79iUL6KiSLtLqoCZA41etKtW2x0MGxdMj1joRHzcO/yIgEIXdXuzopWsmD+0DV4xXHSfOc+G8eMZo1y21UIjG5zo3zlRX6hqPMn2sx/DRcgoFhpThPycSVhRI5y+RTtyK02x2sXdnAYHVdCid0FFMQ5o3U9nzF/zVNnAyPcXR4gJ1XLxHHM3ExM0SPIjL/zhD0i36wesCCS5ni4GgHz58/wsutZ3i19QLdTg/tVofxhEiSBXYORxjOC8xKB4XVQeX0UNhtlFaE0vIAitJkY4vDWZ8fDD+rOI6lLBhdg8zgAkaRYpHNkMQM+piL0JoxVI8oEdOTCYDpeFIR5v7iDbRxP/A4pWOenQ6gy544BLpLGYYpzF3l5G7CMvn55JghJ7rkvlDFiJKs6zyRKrkJunwdRIGNTmhLYI+dj+EjQ2iV2Bi0caXbwiB00aJrlmwv2vctB6MkwyhOJUCRrxuFoXZMc18uME8z5AWQLwA2PbBmJSF1sv9V8KBtVwjJZ/ZduS6ycKHShpvEYVXgaY7l0GeXg5pEq3ZBXXBrkiVFT1Y/U4KtugJ8VkTWNwTtMFbfdCvG6X1XlXLkeYrwsnTHaNjIFJEZsFchywsRkhXCgm4ThbwgM5msS+Fd8qxugvWU0i2FRi4SuB9ZpKMozAUAdyWfy6RvupH5WkqE1sh44n14DmgRuZnkUTgm65tiMhdL/Lmw9kyFA/Jd5ahgq2R86UT+5Z9lXX7CyxG4HIGf2QhUhoXM9HHsX8HUHSDjXNhiILWJ//hGG//lvS5WXQtdKQR/9ov31P/rKME/2pnj/z5O8JcnqdggKRpTQO7kx2jnIzEl8MsuKgR5gbd3R3h/f4zvnsxxmwXit6/B2B2i/ItHqKcZe+lhvncF1reuwv72HZjX1mHQ6LG2BvPaBuq8QD2bI/s39zH/0WPs7ezjcZ7hr/ohhp6N0jCxPk6wOZxjGrqYdnwcb3Rx3AlwAmBumcgZOHapI//Mjrufhzc+H6y3LCieFxe/zPaed6U2JhrmD02He9h7fh+vHn2Mlw8/xsnxEBO67qUTWYW4yxojSTGN2dlL44MKf5a1jKxnzjAWym18OjPU5p1mrkYxl4xiCw6pAk03Kk0W0olYyc9dMpcp/nLOK3PBQs0TJXC5EDfynO5k6ZxWjFwaCmT9q1EHNJDQYCDrwGaQqB0wh4nGj24HvZU1XL3zDjZv8fE22t0VMdh8FfGueYuL9lUzx/wyguLr9udfRwT+MsfI5/3NsjDZ6An8WTwdYXpyiP1nH0uQ3uHOFg52d7C7P8TxmHlUqazFBfPJrmbXwVroY4XrFu4z16FLDX6njbDXl/1FI1E6nyEjkk+cyNQfmAfjSfe4dDNWFZJ4jixJUFYLOI6Jdlt1fUctxRFnl/R4PMF0MpVQyKogopOdhCHCqK1ysExTjCZc0/Oaa3I7KSJ3+vA7A9R5jiqeozzZRzkm1jBBnC8wKmqY3T66129i8+63cO3tDxG0B/DIRj6HgH3Tfa5Mb1y7NuYmldH0Zb+Wjz9qWX/+4gX+5cuX+Mu9vUsn8pcdxG/A332tInJMEfmP/gkWR4fnRGTtHtNtxMtaQXNIK+MaHZiaVckJGS8O5NNI+4qqMnKxHzi2CB7dKBCmaBh6Um00xY1MwZmMX0uqTQp1oAU9CrPyHkpYcgxTWsjX+j30Ox3hLDt8nt4ouQFYbGsvMZxMcHB0jJ3tPeGaUn9Y3biCtY0NrK6vod3riKgreX3kL1XkzhaYzmOMZ3McHI+xd0wR+VhQFieTRNqvlfNXXYQa97MSkLWIrL8rQd0SQY8iMtv2Xc+FH7hKlGSA2niC8cmYyWMw8gJWUcCtagSmA89w4Jl0gIawnJYEkplBF3U0QNXqoWx1UJKXHLQA1wN4UdbjxWqcYq+dif+OVcM1KxiLEer0CLOjZ0hOtlFlU9R5ikqjAoS7S/FSC6CsHkdhIEJyvxtJEaDbDUWwpXN2PqdrMxcBk3zfqBPBI+s2iISFm9cuJrmF2cJCXivnNPd7IyInaYnJjM5BmpQdvHXvNm5eW8FqBIT1GMZ8D1Yxh01nKjnPlqFYtA4D/0y5CcRpKttMbiq390xEZiWbgppCSCgc3RlLmA51/lAERw2IUCxwbbjkiAqpohLQvojIMOF7IdqtNm3sgp/O0xxFRrGSgp4Sj0X04791MB+LCIKckFA/5U6XGoRmg7F1S4RwLYCeuvm1GH6KxJDXVa5kCocKX6CC7ZhmTFdrFLUlDI9C8Mrquoj6ru8LBoUsZGnpcSgiWzg82Mf+/q6IyGmaoNvtSpje+pUN2DyuZFttcZBzUqDoBCVmsxMcHe9iZ+cVXm1viRDsOgFQO4jTEruHEwzjAtOFjZTHgREiq1w5Hsg7ZIABJ22urx4UqvniTeCbSwwLmbS8TlQMLEwQzyeYTSci6NOpS742xWPbDRTjmRZhES91UYdIBorzPLazXP7NcZVWN9c5RZbIcQAWfiiW6wKE3ocN6oQitIQmprEUaYi0aPkW2oEFv5zCXZygay/Q9yps9COstQN0HFPat4ho4b6nIH84meJoOhXhlMInC2G8TvAcipMU7ISgiMwwwrwwhfVckJNM5EwWoyTjGbl2QXsS1EkfM0VjOQd4QAr7WF0DeLTTiSFuDI8IB2Jg9KVBnMg6UE+L5QphcSYmq0JZY0A+U5CVTLxUaJR/N/0ATRlK35HlT1k0UW9Hth3bE5sQPTqGGbpHl7IE6gkPWYvIelukiKLd09IpQRFZzicuGGwp0gkKpChEjKdIzYkU0SbkTLPjhMc7+dKCUGFBhNf+opCCHkVkaXsrCrXAMXn9ViggOr/DQIXDXorI34BZ1uVHvByByxH4mY0A5weZRRF5ExOnj9zy0XYcbPgW/s71Nv7una66t0pbzdkX7y8sOP6Lgxj/46sp6Ej+ZJLJfM6rU/TTfbTzE8FaWI3JooZgLd7ZPsEHr4b4rWcHuE2H8u1VmGmOancETFPUeQnr/euwPrgJ+8PbMLoR6nEKoxXB3FiHOejB6EQon77C4skWZg9fYPvgCB/XBY7ZXZQV2Die4cbhDLOWi2k/xPG7GzhYb2OnqHFkGhg6NnLbRHHuc/3MdsTlG//UR2AZZ9EIvmpq9Vnm6pts2Pnnct0WT4c43n2OrYc/xM6zR9h58UxEt3iuMoS4vuWcimuLeRzrdXEscykKyA1moGESc66k1k0KcdEg98QcptESnEfR9EXRl/MqzkWlk0xE41p+TqFZaQg0lChXKYVrybnIabLIcZJkSDlZ5HyOqDcxhOipLGe8mpPbcG8lBDCn0UkHTnci9AYDXLl2E5u33sKNtz7AypXr6PRXVV7SBZzpLzPeFzmKv0hEPv+c173Pm4iJzWt8nhP9TT6PdObpdbMSOkvMx0NMTg6w/eiH2HnyMQ5evZS15Mk4xmSeyH5Syyp2DZrwbBMrvoeB76Hvcy7twWVAeTuC3+5IXhXn5NJtmqSCFFzkXM9ADID8fbNfmJ+l8Ke5iMidToh2py3h71xkcA4/mTCHaorRiFk1DEZ3ETIjpkPdh124CgXJFbq42H0PPtfJxFWEHdRZino+RTU9RjE5wXA2x3Ce4DjJYLUirGxuSEDjrW/9CtqrVxH21uR8UQtk9fUmIjL/tmFZN89vAgS/zL46v8/52f7s+XP8y60t/BVxFtPpm7zM5d/+Eo/A1ysif/oJjv/XfyoiclOBW67EnW9l+OzJ0eAClBAnTmSpCqp2lGYRzgoTRWS6kUOfzGBbFuVsRRBXHG9IdIixeigPFQ5masSAwROdrOSyAIUlisgM1qOA3A5D1Q4unFqKBAYM2xLn2TzJcHA4xMuXOxiNJpIwu3FtA1evX8PmjU30VwcwGBAHQwRkCbPKcxGQR5Mp9o5G2D8+we7hCY5OppjMM5UqyiA4qdRSdlTisVRgRcAlx1mJD3TZ8oaoBAsV3kU8RBRRMFPBAqySTSczZPMU2TxBkSSgguSSnwYLTs00U7bx8SLaguNFQKDcyIuwhzLqo273gVYkkHphUFCcJJ9DXb91cYCu7kra+W3MYZZTzI6eIh6+RDY5RJXOJQWVwqRK3c2lZYQTAglq8xjqRSRJhJV+G6urHXEpk60ax6mIqPxMUu2LWoIpsNwApRmgNALMchvzhY2sdlBI9ZpCnuKazuMCo2kuKAIKgnfv3sKNqwOsnDqR92AtZrDLVDjPnKZQROaNhU5kTi6ITyADVpzvOsShcSIrYUi5eM+ObZWY3bBPG8cmvys27Fk1nSIyRS2mEHMyw/3OkLmOdt0abM9Pcyy0kExnPceRr03hSxyZ0kmvsAUULxn6JhwlfdyeogS0g1kFUyo3pPZNa9yGQl6I61QH9uULhq9R9KedVO3wdpvImL4IwYPBmkJYUBDm5IqCG52bEqxnY293G7usIG9vCb6hv7KC1bU1EZLpXBb8iDx4g1QCO8MbKWbmiwTDkyEOjo+QZgxHoyhnYZ7VOB5nOIlLTOg0X5iICxPzrEKS091twbRdcUc3eA2DIrIgYtQX/bLkoTPYjKUeXgPieILpdKyRFqW4mInD4LHA84sc3yZ8TTkiKmFbUeBfUEQuS9XxIExc5xRTQrcF9zk54BR2mxu6IHb0tpwGgKapiLQ8t0PPQss3BLniL4ZYD0pcaQFXey2stnwEZg2fC1gRkU22amD3+Bj7o5Fco1gIWRsM5LoXE6eQpJgnqYyjiMilhaw0aYJCQmZvPEOax8gXsXIiBy7ani8BpSIcV0pEZrGlEYo5oOwOYUo1kRa8BtFdKx4uLRAvM5EbdISIyZ9Jw5YnnOIsmmNW0S2UpCzn3Cm9uOGU60pM07WoU7bJPG7aFPNcM/ZKssiVc5gwHm6LuJGF0UcRWTHR1TVXicjKcaLCXiSIRYvIdCHzdCVpj0KyhG9IsrhqZVPOZdWqSQGZPOTTQJIlEZmLHjqRed8REfk3vofkMljvl3iKdfnRLkfgcgR+liOgROQAR/5VTNw+FqaLNd/FO5GD//BaG//JzQ58y4B3Dv+gcEk1/mQ/xn//aoofjDI8mOZyPwzKGCvprojIbpXC1Pg5fk6yij96doSPnh/iV58c4kaWIxgEsFoujMBFnWQyL7c+uAv7/buw3r+tOrLuPxNx2YzasN69DevdO/J31XiOxaPnGD/dwqutXZzsDxEfTXDlYIprhzNkgYN4pYXp9+7i4Hofz+YFnsPAM8/C2HMQ+xcHBv4s98nle/90RqAJ1rvabp+tQ84JyG8iKF4kbObZHMc7T7H77D6effJ97L/awvHBkQjFcZKpdbSeA3HtRAcy56WxrPOYvaLC6jgHUyhHLj05o1QsZeHlVpW4iqVTTAxVzDeCCiq2mDHhIgp9EZWZOdF0p7LjSyExGw+UFjC5pmfg9SzG3niKeV6I8SRwXZmb8f3YlSrzPZUIJOsuzkuJ35BOMzEUVej3O1gZ9LC2vo6rN+/g1rsfiRt5/fptWVOobuqv5gBtxMMvI+Be5PJdFmvPi/9vuk1fJoTx847qi1zsNKoU7KSeTTCfjvDy0+9j6+GP8OrZIxzt7yNlt7ZmVwuaj44YrQ8FloWu52Kj28JKh2a0SHJ3PGoGfihrOf4tOwKHxyc4GU8xmcZiPKHBjMcT82AUyo/rgFL0JHa2013e6XaVKUvm9DNMpjPsHo4wnqWStxQGAfpdahfUbuiPUuvxVtRC0I7gtdqwXF/WvHUyRz2fAMkU+XyKLXaln0xxOI3h+h42rqzg9rvv4+4Hv4r+1bvorN+AaetuWH2+vqmIfKo7LD3/Tfa5Woop/YJrWuIs6ET+Pp3IlyLyT+cC/gvwLl+riJw8uI/hH/8RiuMjLTo24uMyU5b8TE231BdWdWA3LdGNA1eJwhR1BWjP1nqHgrEjYVCBMD1ZOVQtwnJTYUgbRVftQlb8Gy0Ki22NIXGlBL8xrMwxgMBxMOh00IlaaAeBan/RSZ3SzsJWBYNBbcDwZIqtrT0cHB7LRWl9cw1Xr2/i2q1rWLmyAoNCkm7ZYZUzy3MRkE/GE+weDrF3eIL9oxGGkzlmZP+Ko01Vm1TrDFuetZgh7r5aLnLCpfU8YSNLCw9FQ2ETK1GQAiPF2jQlizMDE2r571QE2UzhPYoaFgPrYImg7BNx4fiwPMVKruhKJt4i6gNRF0bUAbwQ8AJp86/p9tQhc3T+EtBgVgVsgxPoGOnoBZLRFtLRLspkIuNM0YxYBl7EBRGhnbTcfvJf6UReG7SxvtaF75Mtagm4nmm+PCbo5AxaStgzeTG2QtRmC7OFEpHzWuEsmElIEZqFhjmdyPMSJSxYjo+r165gfbWNflgiIhO5OIZbxnArIitUuJ64eukGh60EJwq2WmA6u/FqDIHGP1AQOxVtldR4KiI36AMWI8RNqUMlRBgj7J/uSUFNUEelM9FD6IWwKHXWprhci3SBLE2VmCwc40JvFz3bmgwmVXmKWSpUj45kEbd0W1hz/VGiNosp+icNdoCcZnEhEzui3kcQBiJa05lMd3iFqN1Bt9vH2uo6+v0VNTFyXTVuIiIzYMCTf4uAvLMjYnKWJegQEzNYQX91TXATJnEpjc/+lL3syOSM434ynQsvfJIUmCQl4hyYpTUmcaFE4wUDMSgwV5gnOeKU+5CinnMqItvEUdAZKsrnGadahXXQ4aD46dw+IjcYNsj3Fk6zCMjK2S3XJJV9KMc7z8eCTm0WAPTxLEI+cQaep5ENlRSPKMSTlUVRUlKC9XnKliq+sjiRM7KVF8rZxMo1MQdOhVY9Q1SPcDWssRkBV9o++oGNwKjgEckhBBxTOh9ERD45EUcHhf21wYq8X8J2qTjBjCIy0+QXNbLKQFYayCpI6Nw8S5GkKdIskaHiZDxi4YaFCUud43W9gGXWEjbK41mKdHJ9tQXJoK5HdCOTP93gV7QQvIyzaLAWSh2W8VCu5LN/L096mn8rlIWq8DcCs5KfVeGG+17wFDUdyQpdQZRFQbdJpZAXJcxTHrIE7HFiKEzycyKyDk9s+PS8ptLVTCaywmPwfdSRoMI0lHjcpDzzOtzwkBsWsjJPnBVBRUR2LHFOXIrIvwAzpMtNvByByxH4hRgBuSdop4Ncd3WGRCMiixPZ7aMwPdyNPHxv4OPf22jhb222FBP/nNDD+wpRSX+yP8d/tzXFj8cZHs8WklNA9/FquoPWgi5k4t5UhonM2YsSv/b4AL/25AC/8vQQ12Yp7NCGda0P6+66rD04P7bevQfr3buw3rmtmK2fPEa1c4j6eAzr9jX5OV3JRruF6vAE6e4BRs+3MXu+g/mLXXSeHaD/7BCFaWDRDbH4t9/G9N4V7BkOnic5Ho+n2G652O21kDmW4C0uv75ZI/D7t2/jH/zWb4Ei8vmvr4paOJunVcjiCWajQ+y/+BSvHn+CZw/uY39vD6PhRIUQyzmo1v9cU7CriyHZLMpz6sd5lHR+6bUSDTOq+K79Bfrn7IblupGZRa52ILvsIrVthTdg12rgyTpQmc7oTrbh+8qRqhzOeo0tnWamdIyNpzNsH42Q0FnsuAoz5vvKQLAosGBAeVUj08i0vCLuUK2v+Td0aIoBhGiFQR8bV6/hxlvv4sbd93Dt3rfQ7g4Qcj2trw5KFH79MXiRk3hZCF5+5nlB8IuE5mWR+cvs++XXW56bL7uh30SUvGj7uO5M0znmkxNMx8d4RQH50cfYfv4Ex4eHskYWpBz1DY47mXyCDIQE04WOjfVOC1d6bVwZdBDRidxqwQ0juAExp6boEBN2afMxmUrXKdcL0nlIXUkKEdRdavg+kaEBWu0OWp2OvBcdyuQ1z9hRfjLDeJogSQuZ+6tuTNXBSGdyiyiMTgd+1IbDrm4amVgIiaeoZiMkszEm4zGeHQyxMxzjeBpLgOPV9R7uvfstvP3hr2D11nvoX7sHm5oA83mWij7N/n/dMdEUHU7XV+cOta+yv/j+PJf/7MULYSJfisjfrHvIF33ar1VETh9+itGf/LGIyMtCcXPxakLAln8nFUIRerSwzIuD5hmLiEwRlRUjCooitLjwmaApN5Iz8ViZZhuRg+KzgqfzIR3zInCQ71uizDMJf6N7wLctdMnoDQPhidKF5wqz1RQXsogEFt2/HqazFNu7R9je2cPOzh5W13jTWMf1O9exurkG03NQm2wZZ6tMLi3lFJCPT0bY2T/G7sFQ2MgjXoRy1RpNCLtUanWIIC9I/Ixsz2GllYJ56PuybYTKM4CLrkEiOngBJnNqPo+FM6VSblVwABmvbGWfxyniWSysaIMsZ4YCVoawkn3Thmd7cO0AptuG4XeAsAdEA+VIbg+AqIfSDlHbPmoGF4h4XcMkl7WiSzGHgRSL+Tby6TaSky0U8xEMYcey9V+L27zpCtqCiAhLKsf9Toh1Bo+sddFuh4iiQARwtp3wGGEBgAm4FMdMx4fptGDYkTiR44IBIi5KEbQMmLYSauK8xiypJXSMlbzeoINux0PbW6DnpOhbcwQEItQ5ypJiX67ZwTwOHWlNETSEtFEpBrIKB1wWuzQDuXH+alekCFMSnKbc5KdOZAni0sKXuM652FGcMIb52TxW+TlIAK5NVHmBMl9IhTTjcQAAIABJREFUOGHO/ZoRt6C5rBTKxElJEUwLa2yV52SMibI6VVaJyk1IhWIhKa64YjuLFKZ5T8RZiPuYGItK8XBVIB/51DlaLeIsulhZWRNHsuLAuiJaWxQQ6UR2PRi2LRPIvd1d7O5tS6hYGIVo0+k/WIUXtkRIZgABkR58L4vV/5A8cVecsiezHMfTFMO4FHzFKCkxTcml5Y2Mp7BCDNDdTpGUkzkeUywC+IKyCGATteEoZrhqkzNkvCToUBdeuD/5OemWpuBIsZycYQmlO92vyw7uGmZdSntUnukgy6qS8A3H9UVYp3OZwiQ/NznlymXB8A1PuZHJfuNklovTNBZBmpVu6SoIWlIQc60CHTOW4/R6VONqC1gNLXRdA75RCsrCpZjLY94ysXd8jANxIpPL7GGlNxDnBcXMOdm8PP+zBeK8QFLWSIl9qCkm19LClxB7IYUK4jkWaLGS7toiaHNShWoh3+nuUA4QVaSgiMziliRVU3QWhnojImv3fSMia66xQnyfFQuXRWTeqBrn7vKEVR3jTeFkWXTWS3YduCIYIUFXKLFXWMgMTOH5ZCgRWWJCtcOE7ZF8P35nUUwFtShxnC5kvh6vp1xIcAIr/5YkbymfyXnGc4zXCu5bmWjRtZwyQJHXfhWe1EzqlNPZEKcMO2coINM5Q5zFpRP5i6Ypl7+/HIHLEbgcgc8RX3RhupLuI87f2H1YisBbmtqJ7G1i5vZRGh6+0w/wt65G+L3VAP/Wir/UpXX2HnQhUzT64705/tuXE3wyWeDpfAG/ihEVY3EiB8X8NOpYdQ/W8BcFfvPRHn7j0QF+9ekhNkYxFzWw3r8K+3feBmyGZVSw7t6FdY+henflXlE+fo7i+/dR/L8/hDHowry1Cee3fgXWe2+pe9JsjsWrXWQPnyP+5DGs7z+F/cMX4l6mw9n+/XdRfnADs94AO0cTPL7/DJ+0PXyy2cMo8jENWH6+/PomjcDv3bqF/+q73xURuWlnXxaS3kRUasZNzc8YAF9ifPASx7tPsf34Y7x88gDPHz8Xk9VoMoftOmKO4LybhhR2Z7E7Ls7o+mW4cCBzLs7RG7wejSzKeaqC3NXvlSZAHYAiMvNDxEgm4rGLDgvyRBp4rgp4Ri1zUq6jOfduAu5kfkfDB9dIliUsXIqK2/vHgrSjvsDuOj6Yg0FhWcKpi1K4yfOMxotcto3zSBHqADFI8TP2um2sr6/h+q0buPn2+7j93newunELg/WrGm54JiBfNO4XOUeXRcHXCYOfJywv/+68E/mLzgP+/Xn38RcdL6/7/euEUK6liBWcDA8wPt7DzpNPsPPkAXZfvcRoOJQB4z6YpwxgVCY5mVXTHELjj2FhtR1is9fGzbUeut22dC/TBey2IqXl0LRFw8xshslkIscgTX7sp6ZhROVN0axHtKWDIPDE0UxsowTrFTmyVIVkj2cZJrMUk2kir8GORkERBh4GqyuCNWl1e3DDNkw3UCi/RYZqPkY5HeFweIz9o2M8pY50PBJUR+g7uLbexTvvvYf3PvwIV+59JEKyG3YErXj+uGiOiabDlb9v1qzL43/RmJ8/nl53DJwvIPCYJxNZROT9/Usn8hedPN+g33+tInL28AEm//yfnYrIjXhMJyYv7suMFh7sCpyv3LQ80aU1XFJWzwQL4d/wJG9uCrwx8b/JI2qqjiIgq3RWikACxxcXsmK6ClWGwhkv/BTLRDDJRQR1DENuPi0/QBQE8B0PPpERDp2sqlWZ+AjyWfNFJVWovf1DvNrZRcDAjG6EazevYWVjDTYnaZYpNxgR/QhOn0wxHI2xvXeE3f1j7B+PRERmuz6JqqxU8X1sl8KqL25j3iR5w+R0OPDYphOgTad01JKbJW+erLZS/CNzajqbYzqdyffZPBYROeWNL1kgplszSZXbclGilkcFRxAXJjyDLR0uPIfuUoalEWXRgdFSvGR5BF1Ufpt2SfbMq0A/CTskboNU4hx1fowqOUA63kY2PcIinqDMElQLXoCVE5mtKHR8Spid6wjTen2ljY31nriSu52WEnRZKSxKOTZcnxORQNpTLJcicgtx4SAubSTSmq+2hWPoeK6E6o3n5BnTOe2qymDLQeQXGPgZ1r0UYZ3Bq1L6SsWJLI5bcUmTT61c4SJdkbUquAfFvpVjVvOtlqu64n4RMUsJXnw2Jz4U3XizU+1YqjWLjTOnArJJFAB53uJBJudCHjVxGRwDHUwoTmS6IimeFiwUsLVeB+Npq6zgDZoSt94edS41zmQtqGo78ikjWbjJ+rXEAcCxp3CeKTd7ksLzfIR+SxzF3W5P7Q8G6hGrYpPNS+Gdn8vA8eEQx0dHODo6RJIlsD0bbhjCjdqw6UT2WYwgOYRBZjy3+Fpt5IWDWQIcTxc4mmaCrZhkQLyga5ZdnQw4UIUgYiToIqdYtxBUCvejAZdiru/D8X2Fe9BufQk2lM+mxHyFqFCipaBCKCKLwKsEwSa0sHExy3CSeViXWKRM56UbOZHXcxwlIJPhLCKyTvLlpIXbQDcyJ7KcrPD4kGtQXSGbz+Q1+H6c2FJId212CqToOznWvRzXImCzBXTdCm0GWZoVXANyzWqcyMfjCYaTqTiRGW7YjTpy/VOOWLYMZoizXAJEeE1IeW2qDBGT06KWIDoWnIT1vWBnAVnnkCIdueeWUcp311bcOUmqFrGVydW8LlJEtgW7I4dWqc4blWrcBOopDrhyl2iBWbvzFe7l7OfNeSXf9fNlMquWLcqPrJ8je5ICrojUCltB5wLPMxZaKCqrdkTFMeZ3tigKu0wLyDIBE2Sf6gBhYUQ82BT6xYmsQlhUWB97APjHyvnPhZDibqtFEo9HCabU+Bk5NdX/aVyGIZ0lZO5FvHeEAebEWbz/nV+KKYe6pyvHevMlOBNdRLvoQ77uObLPzzkwmrkCX/20gLb0os3vz7+PFPM+56s5vpqCthx757iRMvluCt66aCBuR/1QKPAzzuRn/l4vNpvX/cyiT7/mqctez4cu+iyniJemeKjfu8EnNcWM0zDKpY6vM5TR6wfi9Dx7jfPltJHlK3xWee4pTqlB1ahtaTiYzehdNE7NVjfj0iDH+POGu37+eefH8CeOpyXO4PL+bvZz857LryvH6ylK57P7m3/fjPMZjudsvJsxUB0dGix1GjyqxuT0GF8aq9ftseZzL4/N8vkn18XlYvO5F5JtbeYtFxy7r9tfPw8XK1WOZYi1hcq0URgOCpOBc7ZCxFEiqEoJvJMOIsPGyFtH7vYQuj5+e6WFP7ge4f2Oi1sh55OVFFnFHck1ga3wFjRr/OlBjP9ha4of0Yk8zRBUc4TlFNFiLAF7LCo2XxSu/SLHhy/38etP9/B7n2zj9vEUhojI1+H87rswBi0YLXbWOTDabVhvvwWj22GfPMqnWyh+8Cnq0ViwF/ZvfgT7o/dgrq1KPkb59CUWT14gf/wCePgSePRKqGxGGMD+7tvAh7dR3riO8e4RDv719/EozfDANvF0vYtXqxES18bi0pH883AI/1S24fdv3cLf107kRmhavl58lY3gdSrPYnEhD3ee4HDrMV49+RQ7L19gb/cA0ylDhQs55mnK4dqTLlLiAGhYIE6NQi5dnNJNK+3yGn2Ys+tS4Su4DqOJTHUiMzuGwrHCEFADoAGMXXMtzxZjFR8qmM+QjuVmfkrEAE0vXBt4XB8I/s9CPJthPp1iNJ7InNFnJzJZuo6rumfZzafnz9M0xyTJMY45n16IyCzhe4ahgrOJr7NtdHsdXLt2Dbfu3sPtt7+FKzfvYf3aHfic33vB6XCfF1u/rOB3kaD4mfnEZ7q7P7t3l5/bvP+XEbM/c+9dum8t3x8/7/X4dz8xN9Kvs8hTJPEUJwevMNx9ju3H97Hz9BGODvcxn81krcF59zSmIS4T3GXTgb2gllFWcmysRgFurvawynyrQRdBuyNCMIsNzHkBu4s1YlQc5pzLq1qINsaxm5kdl4pz7dGQFDKniGsF4gtj6T5lRye7YJOcmoFay1DL4KPVCiRszxatwkft+GptvUgQj44xHx5i6+AQrw6OsH/CddscSbZAFLjYXO3grbffwtvfeg+bb30Ha3c+QNBZgRtEOv/lJ+cazXyvGdvz5/fy3n/d+C/vw9ddC/jcUycycRaXIvJXuWz+0j7n6xWRHz3E7J//yamILBNYPij6iIhw5jZWruHG6afdxxpdQTcYERVyAxEeMEVk3jhUkNOpK44VSn3TEHatFs0aB7KIc3QWNqiMshQRmQIyHygWsHgRkJsRK5kBAteHL+md6iakeKcUSgIYho2iMnB4PMT27q5ysdkWNm5cxWB9FW7gwXBMxd6kI3ixwGQ6FxbP9t6BuJH3D09wMolFRKaoQecy38tjRbUdIWq1RESm2MBwgND3BLUhj3ZLbpSNiMzqLYVqCsgnowmGoxGGJyfSgi3t6hSR04Xc9Fg1k4tnViBP2U5XwyrZGm/Ag4WAeAuL7fw+LDeE6UeoW3QiU0heQd0iK7mL2g9Qu652dFJwK0VosqoZjMUY2XQX6WQfyeQQC7ZwkLlKd16aiSBDtx6/WPljKOJqv4PN9R5WBx0Mem1Rg3hj4MSDV3lbKoMqBVWJyCHSykFc2ZjlQLZQoQtk8nphKDiLk1mGsrZRGwxb8+H7FiK/xEqwwGaYI6wTuIsYhslFm+KjUkSmACX3FVPjV6SCrtAOClGhhE9VAVSt8IKq4N834QkM6aKorcMeeOxx++h2LSiEChOE4pMDS8R7XwQ4spBLOpCzhQqXpKCsmcZ8/6a9Sly4bKMqlYuyWUyJiK2d08J7reiuVE5kVWBRbmUlKn+WjdwgBbTiLaFqFGezLBURmYUY13YFadHudOFTFBZ2sCoocKWlaDE1JidTjEcTTMZsEUuVYMygCtdD7Xm01qN2LZieDV/Yym1YVgdJamM4rnA8LXA4XSAuDSQl+eIqDI5ZmBSQpZuA7aOEevBcLolLoau8EpYx0Sfc53Qci1isrzONiCxhao14oHlPfK4I1HJ5OhOR6f7RGiBARnbF8yfRDxYhmEFJLnALnt/S7vUSaRyL0MxNsFjhpqjd8JlFtC+QzabiRqZoyYlr0GrBs9gpkGDNL7AZVrgaGdgIgcjMEVolfClMNCIyndYWxvO5VLOpTVPID/1Altd0kav2r1z4x+ligZTJ1OxSqICsBBKiHzjGJdnTFJJL1IVqtWWXh8v3Mum2JlaHkyXig+jmcJUDmw8JM6GDW2GDmvNXnCWnCAsVrHcqIC8hLRpmuDIxq0mZnFeNiNwIelp8bl7jdFLE416EpCZor+Eg62A9EZfPichyrqvzR/a4uJA1GoYsbM1NlqA+jptcO1XxhmPMQEn5Lue8crnzGFTYnnSpC0fNG2Ryp9ulee+iiNwOfbRbIWa//tuIfwlEZLk26kUfswaaCS5DaenmazonlmdS0nHE+5/c53mfVqcgJ6zykMKPEnQbsZl/K8c3W2W1G6h5Tb6/uJqWBDFuFwvRFy2WmsWNalvXRUtT37+Xjt9mHzYdUnwPPofbx8/Kn/P58hmXPqBKele8PH7x7y/aZm63IFbYfdOgT3QHxfJ4CadRP3h+NEV3boMUQOhmFI4rz+uz8WnGeFnc16mwpy8vhZCl119esnD7uY1SXNOiLfdP8zeNCKwCjJTb/3zxoBG6m23gWDSiLl+bn6ERv6XIc5GQze3gsaLHVfa1TlhvPq90nOhP1RwPzX5eft1GKOZr8XM1+49/K+OlX1sKjbqjQj5Ds636mPmMwAyoa6G+F8vzlrZHcj1YGNcdcjKW0ll09mj2KbeLf/uTS0f14fhzbnOzHyRDZGlsTs8/6cxQxya3R93h1PnUnK/N2J0/b5ouHv59c2z8vKyEOI9ih8nC9LCwXORWoP5tOPJzzosoINvspKnoOjMwdfoSKL0RBvjdtRb+4FqEVU8Fcx1lJYYLrlMgnT5rnoW+a6LjWPiXxwn+5+0ZfjBK8XCSIixn4ka2q1wEMArZUi7kvK8q4BU57h0c4Dtbu/j3v/8U7x6O1D7/4Aac330P5vUrMFZ6qHYPRCi27t6BdXUD6HdRD8eonr1A8eNHKD59Cvujd2F/+x1Y77wlGSXl/ceonrxE+WIH5fYeqr0DGLYLox3B/vAerPeJyLiDxfYhkv/jX+PlqwM8OZniB9cGuL/Zw3Hbx4xc5s85tn5e9vHldvz1R4DBev/gt3/7J3AWr7sfftE7yjWirjGfHmN2so/95/ex//whXj17ggNiLEYzNY+U+Zy676tsjgSjaSwFeWaiiIjs0sqk9AF2FnKuxXUq51m8wPFaK53IFIxdW7pXySzmz3g+yVxKMpIU2jKgYUW6lvkcms24hndl/s01CzEHNGvQtMG5/XwyFiFZ5uqcO0eR5LvQJJAlCbKEAYAzFQIYJxjNMgzpQo0zzNJcdxBrXIFe89NdvXFlHTdv3cSdu3dx/d67uHr3PXQG62ixu7cBWywVtr+sgNzsGzVHVo9mPy7/+3Vi4kUC9Pm/fd3fnK6Zlg6QNxWlm6cuH3sUkdNkhuHeCxxtPcKrR/ex8/yxrB/Z1cf1RZYrjvZ0nkpnpUISco2jjHrUWdqei+v9DjZW+7iytoJ2t4t2p6NMd3SeaxSfui8qo4nc27lW1mt0ptpzzUbdyGE+Do1ztTIslYtEsI/EZDIJit9pKOHrCRKD6yLRoCgU2KhMB5Xlylq6ymYYDQ8xPNjDs71DbB0eC4ubTG6eK1wLUES+c+cW7r19D5vv/Aqu3PkQrZVN+K3u6TFzkRD8ReLw8vn8eX97/pha3keNiEwnsjCRL0XkL7pMfqN+//WKyA8fKBH5iExkdZKK2KadyGryqis/MiFXrqXT0DypOuqE1UZEFlC+Tl7lTYHuRYaoafFYgPzyWBaRNQtZWLeKSyuCnIjIZPXmIpbwOwUT3sro/A1c4jLoRPakSkpWDdu16bpUzkuCzh1xFx8cswWGAWwlVjeuoLfSh9ci85VOCL0gK5lEm8pNaO/wGHsHQ+zuH+H4ZCY8V+qEdKXSfRxGAXqdDtpRKJN7oizoNmbbc5ehf1pI5s2U7dASuKyTQ+M0FRfySNJDx+qCS3cyL7pkJBNOL4zQWtzArBIvsoWIlibF5ArwyOY16UpW7liHzuSg/f+z915PkmTZmd8X4e6hZarKLC26ROvuURhgoHYHi5XYxXKxuyRhXJJGI/nAF/KBLzTyD1lyzajMYOBylyshBhoYAIMR3dO6q7p0VVbqjIwMrYP2O/d6ZHRNVXVPo2ewPagY88muzIhw9+vXr9/7O9/5joJsWYlcVcpVNclXNc2XNckVNU1nNA0BoTzsp4oSQyXHPY17Bxp19tVv7WrQrmnQOVCv3VSvw8Ma6whnDUGQwCwtynnzRV5kqxQZlg1wc3y8SIfi4Q68TEZZTZNpDRJp9aahDrsjdfpMQMZWWI30lU5/Yg/5RJBXEGHTkVKUSiqbGmgxM9Dx/ECp/qGmrZpZAgQhfcdZGLjFFinrvu8ymfGrLueznXQKUFtIu77NBMiUxQAlK2Dnig7yT1QswCn652SCCpLPmU7ZIHISkEyROQrYoZrsOxsLaDYgGRDnVMIOcpNeaT8tTT9W6jmlIy8HkQHMrhBfrG4zAOPT9e0BPFdAJrbdcAool6JmPskGkocG881LOEH6Wc6BXwAyky2zenG2EWaVMZ5accdOq2sAesgDNEhoGCTVTwbqhW4bpgNNua7FijLZiqKwql4vUr0+Ub09MiU5/r0DF/MRcQeU6QBjwDEWC4BkjtWA7GBoEJhAAkAW5TSXJIaEMUSYwXKfAWEPTgty+bQts0B2RUCYZBokjHOnWIjSJj0gMpYFfXu4Y5+RygCRc25xD8Dp9axYhBWAIKuCyXLggIcVDsHupt207yIIxUQ3l88pG06UU08rmbGO56c6lpOWshMVEkPlkhQCBSK78ZLvxX6jOyTtzhWcYGKE1QT7NZ90s+twILQ/YsPqBqgHRHYRdXyDCYwBWi12MSTINrI+HFmF64miYGI/gci2pd14aFkawCvUybG6zpTItKlXIs+UdnM+d+aTF3siHxVviCGyu7d8oVX/ebd2OQLRbkLkFaOxP7J57znbClMdG/xwENkplD0MsfvHAT9X2NG3p2VY8F4XBIwhcp8MCgNbLnMk9kye+Akp9xzwGJBMv4jvN+el7W5OGxcoBMOiJxWZfVKpkFPzc19W+7mXPtOTDs4Xb8KFbFZliqbil+7Vuof9vg57PfGzi12Ov/Z8hvfx/tLcZ+gD7eHQPlPDr5sgHrYxKLjDUMsEsIJAm82mmgMqdh9htqL/rlhpzj54rrOPGFLPFmJuULCxnv3tdToGJ5dyOXX8/jle7hde/C3PfRpFykeRWv49nDP/5vMcTwwqueqcXyWTsXuEf++22/ae+cUU5853NPp9tfp92wcbv09bQINByfWh1mBg72tiMzQa2bFwznyehRLg0zwbRyM7HtqQ1smFoVYKBWu/x2myOU++O97m25V7m/1wXLQDY85+tzsD4gaBg8DajmPmHNtsw+Hs+rBv868MUfpL9V7PzoFrVM5ktJjN2vOXY28MyJxwz//4FQcpqhn84bN27lxbXrz3oNdTg40+4YMLtCHigBjys8/4erqizUm7PhzXbqdj7Wv9Moq0mMtZv+N4uNb85By51uyf60wbcw5xYIBxmf7JsfF++pH1UYvwJVSiv2cytvE9XAsAMu/j2Gr0Qd9GnCftbd10toz0z3kP/DlmrjHXinbnuOJ7yeYokvUVNr6f/cTBB/ok507f4VrW/fWMrzttUkylvH1RwvVPiiM/Au7/MAcv53sMPE5pyDwwzFnRvH6QMZg8QYns8wOwq0MZHI37Csg4i/IqZfN6tpLXy5WsPl9OaTiV9ocT7fRGqqEum8oUyMvpUCezgc7mQ11vDfWNWk+v1Xp677Cn1LTrFc7uWYPy2UWbmUuPlRoPtNqo6dntLf3Cu9f1ar2uY5lIucunFH3xipKn1pRYXND4/esar28ZBE4uLSp45owSeadWHF2/o/G1WxLqykpR4YuXrSMM//S7Gr93R+M729Kwp2lypOTqooITK85j+cJZJU+f0OSwqeG711R/56b23r2l99Kh3sundONYWZvVvCmSR7aIePr6UW6BeYgcB5bcfORxT4Int4Zb84zUrG2YlcXda2/p/o2r2lp/oPpB3YRKKDS5jwB8/YGzVDRbtd7A5lZmJ2G1QgIT6TBHNf9kXzPHWQm65zo91LKOAcUePAPtmEeZzWWYVBqhmWXKkVWM/aPL3mXtTPEzCm5bwbWcK7hmRbMly5hsWoGwhFlYlCtl56FLvRTsC3gmNJtqtJpWq6XW7KrW6JoaGWWyGRdiM+MFcqZG5tldKmltbU1nzpzWM8+/pIsvvKqFlRMqVpb9o9yJlOLr8Ci491HXZx4iz3/+oxTBbtrzuNDko6/9k45l/jwe9d0PH9s89DY4OUDx3VJ9b0MHW/e0cfOqtu/eUKdxoAHrI+Yb3b72qZPTwp7PF2pUwuAxc27+Tj8BGC9XK1pdWdTaypLWlhZVzmeszgvrpsiy1A1YWAahJUzKiQEMJuNVr6kLxpJdmi1qQnHx0UCjQdfWxIkgZRnOSjjbO5dB75gWqmXL/kkkxQqKgCZeyu3DfQeRa3vab7VtM4jc7Vt2eCmf0Ynlkk6dPqnTZ89o7eIrWjn/oopLJ5QpVD90r8bXPW7r+SDAx+kz81f4cVD64T5kge7x2OwsnkLkH+WnxSc7t08VIg8+uKbm135DYw+RLX3cHgZuM2Dl4W+80DZgagpkV4TKKdscsIvTp60qK783hTIpx0fm+bE6ZAaRGSi8z5JLe/DqOIATYI3NlMhDs1oASgFSgdLpkIUJ6tCUcvYASpvFBOb8pMOQug5AA9ripdTqdk3hV1lcULFaVjqXVWDF9Vz6NgMTXktUqN0/ONTu/oE2tna1V2uYvzKG8USz8I0tFPKqlArK57Km5rPKs1FgXsjlYtFUaxi+uzYBmJvRsy1Q8F8m7YZ0oUbDqZLZ+DdFDDCjxw5ghBcq6et9vDtRzg3NOoEnfsA+Kc7FwjsJrCdFA8VpXmGmpGSmommuavYWk+KCJgyw2ZwSEQWmnJojQE476mk6aGjU29egs6d+e0/d5oE6zboGXbyZe1bmikGd9KRiIWPeyIvVghareVfUEDN9ItYAdryqi0WrlKogY0X+UJz0E5Ga3aFaPQz3J+aBHGRyVnSt1RkqTJesaKDClMJUQvnMUEvZgY7n+kq09jU42HL9KHIQDyiHSnoY+wN7EOYgGX3P+2P7uRd9G1AHcDUk5iGtg8z4DWN/gPm+UwCjYgcejyc8vHiIRXg6IHt2FgCjibewgJg6FTKAmn3YxM3bAbAetYffXOGJWe0Jg4dAZiw6SLFyINpNVty9N/+gMQXZnG9w7HNm+4s31JdwjKmzXXAWFpEpMYFoVnU5dHYc3Gt9ghY+WGD7x1ohSKqbSKoZuK0TJTUgBahYVSa7oEy4oOEgrWZjomZ7rFbHFeSA30xQmptnMelIFMAbGMwFJBMl5jpgxUCbmBLZ+/Ryztx/8w9dawffGK7NnGWCg/XeX9omBV5lyoTDTQvc/kaDmQoZ6wImIpb2lM2Zp7ElPADyB30LBtCGsdWKs9dw3m/A7367rVG/axNaMh5y2BtEU5WSA61mJzqRlxYzEy2kx8olBsrih5xEbfZhiDxiYTmWWVaYRxfjm50L9h/O03tgSnY3UTevYIJJKJJH/JSNC3gqA0kZk8xKhnFR7HOqMIn32FjpFCmFFCtBfY3XHJYOznM6VurbvoG0HiIbULZIfwx8fQrZXKE8B4+5Hh48ewWqBUpQDFg/noPI/vtMxewrZts9aPeEK3xH3zS9+hRI7vySHRx24DB20zDLE+6B2A6GzxmAdwX1rCK071+Y4vzLAAAgAElEQVTOhuZoAsqdZdYZQCYAFYUpR6gZUDUftUvc79yCyEPkfGYOIn927Sw4V+AaQOp0uWxQ6kMQ2cPge4eHBqsMYgFlg0CrhYJ9BlgF7OPejMHdXrer+4eHBp87+BVGkUqZjC4vLhqAe3N7W9ut1oeUnmvFon1nrNBkXwC9Y/m8/YzVtOaR5yfGAEAA5O163Y7j0uKiHed6o2GADnDGC/i5lM8bKAV4AvA4pwvVqoHDG7WaNlstA+WWiivNzo9jZ9y9urdn8HvWHxIJU4idX1jQg0bDzofvZ1vO5w1uzitZgZY7nY72qQw/Gtl7VtgKBQPFzIE4Z+5z2m6r3bb5CdfjfLVqIDhWZtP+sTKacRDou9Nu28a5zSum42vFcdFGB92urtdqBkp5cZzs4+LCgu1jq9UyYM7xsg9egHz6CNeQ/dF2tC3X5ESpZJ8FcgIraQuuwfyLfQBVT5ZKtgFN48AAbQ6Apf25bpw/L/oCx8wznPOjTQDbvEw0EIbW/wCvH+zv2zFznWjTZxYWrB8BX2NYy/75vvOVinrjsV1zwDX758V9QP8BQHMenD/XlLYEZHOeHDvtQH/kFavGaTPahPbgb/QL7iWzZfD3mFnseIU5P28fHNg15ppyDqdKJQGf+bwBI8nuHe4hvjuG3vST+Nzpe7cODqxtgPExZOf7aD/anWPaaDa13W5/3wDiky1LHv+pKZXuk5GGBo/zaiZzagU5DYO0WVYwRsfZWTOP4slAabRjYUqL2bRequR0OhdpMUpqdzDR3d7IlMiHAxdYTCUTWoiSOpMLdaUYqTma6n5npDcOe3r/EP9TYPrEWWmwP54JPo8CcB1NRlocNHX+cE9fvXFdXwIopxKqXjilzCuXlTx10qDx6N2rGn9wS5PtAyV4nl48q+D0cSVPHNNkt6bx+qYmG9tSr2vq4ikqzT96XeN37mhyaw/lhxKVtILnTyu8fFrJEyeVPHncNqzmJvs19d+4pt6339WtRks3en29tVTUzcWCdktZdTKuEPj3h5Q+7Sv69Pt+kC0ARP4fvvxl8Wz880Jkxm2gGrVk6pu3tHf/A33w1uu6/cH72t3ZU6dLgWYXxGFehJ1am63TUxfRlGVyYTvn1MSsRwYD1sjM6132CcIeXhbM8rZozHmdfaUTmRkP8BDZMuYsiOmy9Eq5tG0Ir8jszeFtm6PYWkFRJqcwlbF1AXO2/f2aKaSx5ysUiqpUy2ZFSM0kRE/dTssgMqC5dsjW0l6jo3q7r8Nu3wJQLoHRz21t3od9XUZLy0s6eeK4rrz4ip57+fNaOXFW1eXjVrSb8fdJEPhxSuK4n8zDv4fVwB8HIvM9TwLJHwUjn9RfHz62ecg8f16xwBDRBYX1mge7Otzf1Pata9q9f0u9Zk3Dbtv4Rqvd1W7tUK22C0SYwEcJu4ZdgqSIlobOQ3uhUjIl8vnjKzq7uqLFYk6lXMYCDSnjR6xZQssmtOxdYLSti7A1ZK7nbEkINqSzBQPL9IfhsGvMiDpLZBCzWaFGz7Z4HlitH9Z/fOckofZoaqK+/e0N1es1NRp1DTXVYEpR+L55PMNgzM5isajjx1d14uRJrV56VSsXXlR5+ZRZWrgsF3dfuHtwPt/NZzr6rP7HXZuHr/f8uvhRfWa+D/De2BP5KUT+QY7Wn83v/pQh8lW1fvPXNd53SmSnboy9js0ueAaRY/hrKYdWVC7wHqluccC/zQvJp0tboTn/8DAlXmxjYemkR2n7cTqg23dMGJwyDtUiENkBZFIUBpoOsQ+gAAewhIGGNBgimRnlc674EVHKyAAVCryMLVKsIBXKs/FIuVJRuWJBUS6rJAs/4G5sYzB2EKLRaqlWb2hrZ097+4c6bHZ82k9C+XxehULBjP05X44HiJ5HWVLIG0Q2v+Q0aeRASZSlHiKbdycR34ENtngiHzYcTAZ023+3XBoRikMUyVYswKsXzWZhONLIgLIrtoYVfSoZKke12ihjlgsRfsnpklMlF5Y0yVc0zlck4FkaBXbKzh0rh8S0L42bGvfrGvZr6jb31Wnsq31YU799qGDSV5SYeEP6yDyLFyp5LZRzDiIzCRlObPGXLxSULxQNJKNCRjc+DlChoMJETSl1B9JgmtRQgXkVWeGGdEnJVEFT7EmykZaqSa3kR1pNdzTFbmPvgetDTEbSKYtAo9xEPcuAaZFw2sKnRM17MMb2KGYz4RelPNhSGQowhgaPeSANAOaku6Dowfs4TLtCXxP8cZOajJMWtXdVvxxINk9kUyLjDY2HtANT9tC1lH6i2M6D2R4upio+UhU40b2PrHoY54YmZxMQP4SsCJrPAqAd/BNqVpjCPK/dx7z9hXtwsy+Xdgx8xC7CQXYDzEFo7YGHM2pWU5NS1CxMa5TJqhlFOoxC7Y1HqvPFUV5RVFIutaTpKK1+h4rJQ7U7qLecPQZAcooNCAprrs+ob9XNp2MKOjp/Yee56jyBgdxcM5dKF/tGO+IeK0PjcSn2vXYPVJdCR9tyTqZOR2bvITKZCxr3TYVsm4fIMUDOGEQGnjova8aWEZMSr0a2Qofc26ayGFuUfdTvWyCDcS6TiVRJSUvpsY7nZH7I5XCoYoAKeWgQGWWwqzzNeOdU4KigAMAtik4QGDK1GcXi3ESV40GZHk9wDKQaeCblnbEgLkKHdQi2D67d4yKkWNUAkaPk2Ar/Wdog6o5M2lk6GKxwFbhNXWxQ3vlXu4nikaLYTWScct4tXP3/z97j3x/7eHqo7ApWzn1P7Kvstciup7rF8DxENj9k+qmHyA4k+7UJuyeoElu+2OLFfYfBdtTFAwpaOvhudhl+0uk8kx1ANuBsiggKNLr79Cig6TIA7FZzbsouBRM1K3YWhazan/9xdZ5/5bM5e/AwGNgFHLuytGSQkXGBk45HJeAgFZ0BtcBPnu/ARt7/6urqzIIhhn+AK+AdoBKgCGADagH3furMGQNlv3Hjhq7v788sL+iHAGYgHjCMfQIM+S7gGuAOCMi/WYzWul0DfUA84OHV/X2tFQr2/euHh3pnZ8egJO/jxf7PVio6Uy7rVKVi4I1z+omTJw0q/tmDBwaJ+U7OIz6eV9fWbN/8+/dv39b7e67ocOxd+9zysr504oTtD5DJPk6Vy7bo5zhRkRL0oC1pB2AeoJd74tmlJZ0sl03ZyovnFjAeiHi3XjdwCLTme9gPx8HYwfUChJt6l1oF47EB8/VmUxuNhu0jhr98L20GVOXYjhcKVlQFVUqsquaaA7R//ORJ+wlcvVmr2fWOQTNQlC1W+BIEAEYDc19cWdFPnDplx8K5vbW9rTv1+uyeoO043uMeNl+oVNT2KnHmbLxoc7sm29sGjGkf+gLXi32wL76Xc+ZFXwBsv3TsmPUrFkdAWa7LhYUFffnkSYPDW82mfS8AlX5HG3zxxAnrX99aX7c+En8n7f6V06cNTO+0Wrp7eGh9mD4G9H752DE9v7LicaMDJbHCnTan/8QQl/0Q/ODcCZoAr2OFOT85Nt7P/QHAXy0WdWVx0a593/c/zoVrxxj11s6Ond9+p2Pfyf3HvfdjJ0/qtc1N63/8jbbjRZvQfnw3/Yd+e/Pg4HuCsj/MgcueHmFGiTTzurJGqZK2xintT72FRVy02FNRN0+TyoFUCFwArxwFOpWLTG1MNs72YKwHvbHVCCBDxz8W7O8r6aTO5SIVeEYnErrZHup2Z6jmkCK1QGQPrH2yI59F40jx2+VgrBP9pi5v3dHnDnb0U72WTpxeU/nlKwpPnlRiZVmTzS2N765r9PZ1s7HA1zg4d1LB85eUwPaLQPo7VzW+/0DJckFTCmS/c1PjaxuaXN91z69iSuFPPqvw5XOubaoLCi6eUWKhokQ6MtuL4bVbql27q507G3pvPNb72UjXTlS1U8mplyZz8pOpUn+Y1/7pvj5ZC3xaENnNkWNxyUhbt97R+rXv6r3Xv6Wb1963QnrMmVgrE2hnngU8Zk1qa03ESrbecJZoLuM4mgXsrS6NiS7i9YyfzRGAS2IZgEjJ2QU4Owtnc5nhJ37JzE3DpEoFgvNZVcplFbDeyxdN4BFlcxZEInuv1TxUu9mwAOs0GahUXVShXLaMV1IfgZed5qG6zbpZ03XaTpiFGnan3nSK5E7PrOEGVqw7Fhc4D2jWINVKVcdWj+nC5Su69OzzOnH2klZOnFEmWzCOYLPfOVsK/v1R8PhRPeD7LXz3uF70Sfb9uO96WC0bn9v8+038wzO831W321a7UVO7vq/de9e1/+C2+s0D9dsN76XdtrpSvZ6z5LQ6V2RdDbDr7KnW6Div7fFU5VJBy4sLunB8RefWlrRSyquao9ZVnGVNnStnUzrFOz+BsI7+6QRKtEM6lVbahEEFr0KmmHrH1nMUggcgw4PMhtJm9q7ejqnpzd4oqfZgpJ16Sw+2tnX/3l21Wg3z2M4Xs1ZLi24Od2m2OgqTUrWQtv5y/MQJrV16VasXXlL52Gnlyktej//J7v8nXaOH+9zjggdPIfKn2/Y/at/2qULk4fVr6v7Wr2ta23eTMQ88Yt9iB0B8ETxvQxFD5DgtmgeEKZK9KtlFHb062Rd1chDFKb3Mi9PbVhgQ8PDYIzavNnTqPwPI5okM5BmZEpn/NjUui3+4Fn44KGt84SP8agC4FJCKIqdIBowxWJiqbzpRKpdVKptVyGIxxDPHQ2T8njzQM8sJ1Dn7B6odNHTYaFsUlvV2Lps3kOzOBYElPqSBStg4UFAPVRIKy4jBj2ina1tTIvuiBIBkFM9EVlvezsLBZAeSsc8wFTKRX/Mm5vgpHMdgPtagTzE12gZl8sTU2ZmAhzQbi28AN6bxJQVZ/JGxt1jQNFeWskUlMgUlDCYTaWXRO5AmHU3GbQ26PIzr6tR31Gvua9pvmfVFKpgoi0o4m1S1nFW1AkROyFysx/gLRgaRc7m8U3oGafM5poAK6SL4ufbHSfXHgRVgaw8nViiMbRoVpKigZC6vQjmnU6s5HcuPtJg81ORwS729de+FCpR36cYAW0AyoMMgCA8U0opTTsFlwMxHxx2go81AVS6dhfeimEe5CkTu9ToeIqKkByKjLALuBQaSx+OEJiNAKZfyqDKYC3T4AndAWQ8BjxSbPjI5X0jPRys5Rqfg9OpaS6V1w1asTLaJh53fUWFLs37wFgHzqmX3mKSYkFusx961xr4NIqNEjhSSNhylvMUHFW09REYJGmY1Sud1iIotCrQ7HunAKp+jxsoqUlGJUUaTfqBBH3jn0t4NOrodORjqC/5Nxu6+dXFk/z4PkQ3WAle577jXTXU6OQLI1k6xbii2VPAeY8aRvb2JKSWwHbGWs+yF6QiI7OwsAOWmRM7SN70S2eAp4wrjy9C81jhuU6NT4CGdNqsbjo2/UbWX+5jAUDZKaiEjrWZlKuSThYRyib7yqJCTI6VjiGxjnj9GfJZN+YHSjqg8BUz6pupwLwfzzLqBBcDMWgJ1LpY7bgyjYCjFTlA0M6m2Zsd6AC9wfCW9pUU6YuKetCwN+jqBE+dJ6rNNTInt1cMxSI7V3nExvNiLMY5Q+Ot3VHzVK8M92I8BsvMwOwqEzNQfdp6xmsrbWXjYOzZ/1nmITCDGvcdV02PS758Z3gPVTZhcET0Cc4A52silvnmVs8Fpp7Y2hbcVvnQqcNrY7Jm8RYZ5wPr0QVrLPP5SgaVaFvIZdb74FXU/oxCZMRGVLSpSlK7AM84f4Banza9gcRCG+vaDB7q2v29wGBUkqswXVlb0yuqqwVE+Axyj3QBY3COoLAHF7+/uquJB9d+6eNH+/itvv21Q0DxhfUCM7wLUAcIAknwnL+AwnwFgxjAZSAm4A7ChegWQAc3+3uXLBkC/+eCBqTPj7wAgXl5asvdcXFw06Pb1u3f1Ny9eNAj6e7dv67ubm6Za5flB23xubU0/c/asgVX+/S/fe0/fevBg5mUIQPzC8eP6ufPn9Wfr6/ru1paB9XOViqme6fsoWbGo4HYBdnM8gGXaFPgMaAQamnVCv2/74ncGZDsdvbuzY8dztlp1th7JpEFSrhmQF+UuimBAKPvi+2P1bDzZ5Xo9u7xs0Jrjo+3+1dWrBma5lbBROFks6uefecaCCbQN29vb23ZcvNjnuWrVYDDHQ/sCLYGUgMy/fuGCHTPXhHZ9b3fX2Tj4Qo1A1RePHdOJYtGAKu9j/wBOvgMwzvn86f379nv60surq3a9zK6i3dY31tdNjcsrthEBFnPMv379uoFS7ldA7187f96CEIB4joW+QB/i/P/ahQt2XgQFAMyAeo6V46A/0La0K30XeMurkk4bfKavcF2A9sBlADxBA64d++JeIHABcOdacr34yXeiKAYcc72AyPRT2pDPswHM+c5YMcycmgAKx8U9RJCC46VfEXj4ydOn7Vzok69vbtp15ft4cX9yL9Fn6Gv8/d3d3Zlv/Q97IWRjLxApXVSUX1A5X1UxX9bNXkL3+lJ7PFXfsl1cMJPwbzZIKJ9M6Fg6UCVKquczULKJiQHkg5F0MJrogGwnHxh3TxMXcC4GCa2kklpJh7Yx5+9NpnrQHWm7P1IT8OyBNfsje7AcJm1fy6mEypO+tLup8zsb+uruhi5XCjp95qRSz5xVePaUpqw/6g2N3ruhyf1NTQ8aSqKGBCSfOKbEclXDP3tD4/euMzk1iDzZqWmyXtPk3gFpSUqUsoq++orCV89rekih3kCJ1SUlT64qOH1CU7I/9g/Ue/emWtfu6O7mvj7o9/XGckG3F3LaKeU0CFFTPwXJP+w+/cPY36cHkb1934gU/L7uvv8d3Xjzm3r/zdd199ZNm7MTaEdEw1wJoRLr0U6n7/xnsX6LsEoMnBDCFzE25aZZ8DmI7D34vCwAOwvmTIBjZ1fJeEgNI3yQqQ2U9QX2yGq1Inv5jBU4ww83VyhZYbIoQ9H4tC+CLLUOD9RqNpRAcJLNqbS4rFyxbN7JMIFBt6Weh8jDLvZ8TR0c1LV3UNdOraHdRlt7ra66zBERuXiIbGMPtodhpFK5pKWlJZ05d17nL17S2YvP6cTZiyqWF2294NZS8drlqCd8KFP0CffkvAJ5Xu0bF37/qL41r0z9uOrlj/rO+b8/6txsbPXnZBYJrLX7XfNE7rYaBu7312/o4MFttQ921DqsmS0nrARBHFm2vBArIZLpYLHU6VuBuhZ8YzS2TO5qqaQLx5d0fm1Za9Wilop5ZamZZLVcvOApjGztBMthnt8fUldnaFwJZToZplwn1plkT2NvYhA5Sca8s/yEOzFquvUVayhXh2KcDMzy5N72ru6uP9CdO3fU71G3ZqSFhZLK5bz1abI0O50u7v7KpQMtLC5qaXlFJy5/TmsXX1Z17ZzylWWroWT1eT6GFcmTQPDDn39cX3v4O55C5O+n5//le++nCpEnNz/Q6Pe+Jh3U3OQ/hsg+BZuIy+x3FBoyFbL3M/aFjcyPxuwr3E8eSgwazkPJPUgcQI7Vx/jcHEFlNwn0TpQ+vdzZaqDudF6xAB6DJOaLjL0F/qrONJPJoFVnzqZVyKbN9LwANPEAeZbOz8MSiMK+UbJiiRBFmgau6I5P4nbKQ6H4w3ahbwphiu0BdvGCmoyxdUDtnHVKURaM06k9cK3QHkXlshmXwmOA1vnsxhl0LNbN/3TM9w8sRaKNoqTddb7Isw2VctdgcofUIp/C7iALijqO0avqegMrhEc74NyX9TA5azA5q1QKi4uKkthboEymAB+q5FxJIhKNfUOS1CSKuwGFepqMOuo2d9Vv7tk26daVHLWVDkfKp6kpktFCJesmGABbm5CkDK5TvCwI06a0SAIkUR2zTVBPBhpMI7UHU9W7A/WsWNhUw2RW4zCnTKWqxeWqnjlT1Up+qMJgW9PDTQ1qG95LOy6iFytdnRLZouZEuDNZZSwN2BdnMjjmbCasT/lq3lYEwtTybKiNsQzp2gSJSRQRzDBgIgNkDmcgGYDMCgYfaCuo5y1XZhDZQPWRktSBZJ/aMnuoOKhsHk1473r/2Bgku7/Fg5svBhirQLGEMODqoqm813mMz+4iU4bHENlq0wMCHYG2yDuKWFOiW4qu27/BVPte/JDT6gZ5A8j7YaDDZEKHU6nbT2jQTWrUDqRhqOQ4ZbYFBuywRuEYTRXrFMlAYR7kpNNZapHZhvhCSgmCAdiSuDQ585H2VZNjT8l5JbJ/Ijv1qr+OjvV5JbI/r3mIjDfWsEeVXgeRAegU1DOInMvbcRo8tyDVQP1Oxyw4TH2RSVvhx6kv5EgaF+8hfY9UvGyY0FLGA+Q8SuSkMuopo4EB5FTCeRS78cn7+GIpAkROBOqPZJMobG1iWwXnP8/VQxHuQbmXZMfF6ExNyz0DROaXAWrppCmtWSyg+AYipyJSwPGmSyhrgZXIFuxcL+dB6326PTyG/Rv09ZsXhTngOxPPO/hsE05f6M7ZffiCarE3OV7gvhCGBW88YI6Nkj4MkfFDjn2RXQwC5TUqZDY7ZrOfcZ7XBH/cT2cFwDGjdmBDqcJP8yJnnPVKZ9rHClWZYnlkfYFFkLvfXAaFBUV9xoy/Ia0ruUKxQOS08rm0Ol/6SfVeePUzOfPg+Q1kQr0L5OLfKDOBTSgqCQiixAUAotoF0gHjAHgAKtSt2EG8vrWlt3d2rL0BVnwXwJfvA0aiegVUAsn+wXPPWZr9P3v9db22sWH7oU8wbn3x+HF9/vhxg3/YG3xQq5nPMMAMkBwrfAGZqC8/2NszMAR0BjLy2V9+8UWDbV/3ylTOhxefAS6i6AWosu+v3bypf/TccwYHf+vmTYNxqHRRQgONUdcCvVEV0xf+9+9+V3945471pdjSA5D3C5cuGYQGcqKMBSLTDkBDQCHAkvMDNHKsfJepsk+fNuXx1d1dg4/1ft/aiDYFqnJf0nYojIGVwGC+F3CKgvrbGxvWvkBLIDLKYvYBzJ33RI4hMtcM4Atw/z/eeEN72BtIBjm5xr945Yr9BO7TPt9cX5+plZ9fXjYAiz8h5xDDXoIDP33mjP7u5cu2b+Dwb1y/btcnVmxzLxEg+Oq5c9YO9BPALm0NRAZ4AuxRDf/RvXvWFpwD/YHrxfETkPijO3dmQQH6xFI2a5CfNvv/3n/fgC99Fvj8dy5dsuMETKOavnNwYP2O6/P3r1wxO4vfvnXLID3XiHZA3cvf6B8owQG3wFfaHPjNvQDUJljAZ1B7A/xpVxTEBAve3Nqya8L14vv4PQGaHz91ymA1/YdzAyLTZ7lOnzt+3AI4qJ0ByPRr+hgBK9oFpTy/57q99uCBOqOR3bdfPX9ev3D5sgU/uD/ZgN+8+D4CHARPEC9wLfl77Fv/wx6weMbhg5zKLShfXtWzCxU9Wy3ru42h3mkOdb830sGA4oEu4xFLiuPpQKczoc7lQ1WjQDc7Q613BjrE+g3bs2mgPt75Nt/4MERlDh4mUBVLK5lQa7mUniukdCob6t1GX9daQ93pjnRohU2mDliHSZ3PRjqfC7WcCa0Y7xvbNWXX7+mnb13VFwY9fY4slFeuKP3qc0oslPGs02R3X+O7DzR+94amrbYFNoPLZxVcOmv2FaPX3te01rQifCLRrdPXtNY2/+TkQknRz31ewYsXNLm3qele3UQxydPHFX7xRSVKJYnMrPsbGtxaV+Pt61pf39Z3NdLbpYzeW6uqlYk0nquT8cO+tk/394NrgU8DIjvg6DLohr2mBu0DXXvjm3r3O3+qW9euamvjgdk4AIq7Q7J0h+r2nF+t2RISVEcQlM+aethlELqgvAmxWCOZwMvZ9ln2nhU4dYEZ8z+O3LMLRWkhE6nIZv7HFOhLWXZczgp+p5TCgjKbM0uC0Oq3kCUbufXIaKhet61+r6d0oaRMoaR8uWrzeAQozMmHvbYG7ZYG7aYGnaZZMdawO9qvaWf/UDuHLe00ydoYu4wE1tKIKaZO3IFdR7FYVLVa1UkyU86d06XnXjaQXFlcVTZfnE8e/R5riY8Ddechctx7vh818cP2Bg/3wMfByI/bUx/3/TOI7O0gXfH2ltmH9Dst1dZvqPbglmpb93Swu6X9g4YxEywrsDVh3QEPYu3ZaPdUb7E5rgG/IJMbb+Tza0DkJZ1aWtRKteRsSRHiGVNKWZ+wtU4iVL/fMe9u1pf04wwAGZvCTNbsLFgHmRJ56CAyoqkolXFMwENk1gNmhUlQJJlUvdXRzfUN3bl/X/fu3rUsePhAtVpSuZRzQjvjPcyTXYYiSvh8saRTVz6nE5df0eKJiyosrFkhyoch8sPt+1F95nGq91lmshfJPep7nkLkj9vr/3K+71OFyInbN5T8+u8ocejSAok2xhUrZ2pkD+f4vfMoPIJW/He8ADd4bODY/eTmtsJmcZVwU6i4tIZYlWyDqF3HGCJ7iOFBGWALsIQK2SntfLE9lztvEIjJI5ghEwXKpULz0ymQvo2Pk6XDBAqiyKBZAliKPywedLbh1wbaiiEymmQHcMyHaTQ2n6gOaT6tjoYDwAPzyJRSUdoXIXSqIyAydhYAzLTt29l8zACft2FjXzHQIJrGgxsfKiJcWFvMtlbXCvxhTM+G+tBS2a3wlDRJJp0/H/CERUq3N1OzBnglU3xQgdJBpEzAMVGkoGQwOchVlAQi58uaZvNKULwgSltRO9rFJN4J0vwbGvYODSKP2jUDyeG0o3Syr1I+VLmI9zAG+G5wJoiQQ+XNd5E+EuWsWF5/TGVyV3gNiDxJZtQeTs2nioJs4EWlC0pkSsoT3Tu2oHMnKlpMd5XpbGhyuKFhbcPRW+AQ4A9v46n3NPKFcFisO4hMOrJnmgaQvW/srCikA0axZQIQGZW4ASb/fjyRrZCeeSlFDiKPEhoNnX3F90BkP6kycGqWBO7YXEGw2EPW+/g6yZYDyc7nxDFSbwEQ3xfuARFrOB16s4dRrFz2vrVuPeVSQU3kF28eVMdF57jvDCLjiYxXMkUHSBEyvOttEyZJtRkeLBgAACAASURBVCaR6tOU9oKE9sOE+pmUemGkbkfqNSfq1Uea9gOFYyC0X8z5nfLDvG+5PU2NTHFGILKzs7AHMcdn9yVeVc5iwb0XFdyR4188yZotF2M/M99OMUR2nlnAcR7etAXK6oEmTCYMInc9RA4MIGNlMQ+RLVhlvmodC1jRN4DIWRSWNhZMrKAEx2cL3kDKR9JyVjoFQGbLSSkNlNLQrF9CNtMcuwm2U8ajIHKWFgSFCJ50iarjj+wVgG58jINO5qvgP2eE2dky2MZEOGlFfiw6j8ev2Xb0bN/pKOE3l0bIeOTibg5CE4SyKLx5cmMlAvSPAbGt0md91Pqq76bWI73NShxEswIVXnUcg+gPQ2TnnzdTI/tLbCP31Nmt2KTeJvaxEtkda1yYyUFkF8CMIbKzp8DqBy9kB5CZmLpiaRTMcACaK0D6m93fPE9mASV33PYM45llVkvOk98WRgnGNBZEgRV/wXPfIPKLn02IjMITmAkoBR4CuUjfBwgTiOP8AZ3AVwAWNgfX9vYMcAJP+SyQLFbhoirmO4FmqFb5TqAaKlEUxMC+f/j88waE/9fXXtN3NjZMhRtDZJS5gEMgMopglLAoK1k4mPewV0uz3z+5f99gJ/dirOQFrP7nr7xix4ga9pZXK8cQGSUsMBRICDD+tQ8+0H/8wgsGZf/gzh07HqCjef0mEgbXgaPzEBn1KgCSfs+50g4Ay9+5dUt/cu+ewVLOmy4N+HtvZ2fm42vefZOJtR8KU/bLfcDngK+cN20DAOR7aDNAJ+dDH2a+hZUKMBalLYAZkIyFBMpY2oEtBvPxlJjjBOwDQf/KuXN2jv/stdfs+Gg/2hal8d+9dMmuG/v71saGAU+U57z4LMpz7gd+hxIZGIqfNO30dy5eNDDKsfzba9esfTlmxrkYfPP9AGL6EaCfc+Zeo71+5swZ+z6gLYperj/9geuFWh7A/Ad375rKmhdtg6L5Z8+etc//i/feM1gcBz6Aq1xHLCDMiuXgwK7jK8eOWR+k3QHWwHI+Rx8E+v7Ss89a/0DVC+jm7wRNCJiwHSsULFiAopjzoy8Cprme/A1bDfpe7IMM7Aa+A3zv1ev69x984IoSjscGubl/uCYcGypr4DXtE19vIDIKegAzbUf/IzjBMdEH/t6VK6ZO5njow2QLcC7ca0Bk+hrXn2OmHYDTHwUgPu2llMGmZFqdsKgUKuTSin52tayvHivpWnuoD1pD3WiPtEORZV/fpBAmzNP4Qi4yZTDP9j/ex9O4owZgiFRqvjeB/ZxTpLmVg1vcU4jPnvyJUIU0BTLT+sW1vP7KYkYfNIe63hroemeoGj7K06kKXoH8TD7SuVxofqmb3ZF+f6eh/sYDvXL/mn5sd0dfqR3q2PlTWrhyTuGls1YQb4rlUb2p8a17mjzY1mRn1xXLO76k4dff1uj165ruNS2TMrmYkzIUNcbKImdF96Kf+oKC5y9oikp5Y1vj2+ukN5qPMmpkPJKnnY4m9aYG1+5q/+66buzs6g2N9K1KTjuZlBppV6Ty6etHqwU+jcJ6DkAxzx6rXd/W4fY9XXvz23r/u9/Sxvq6AVZsIpg/YSWI32u707WC58wHgaoUqsfCCyB8VPvC2aqxWTHwWMyFmIUKMlZcnuekK6qXS4fKp1OqFrIq5zIq56hZlLL1cSaXUzaXd0W/0xml0qiPM7YmYL5pa1sK9Xad7z3rlUJ1SblSxWqaGGgGhJvytK9B69BtWCq0AJl1UyPjzbvFdtDUQYeiwQOXxWcFnakxEyqdyqhCNtHyktbWVs2i4JlnX9aZi89pafWkCqXqhyCyrbYeKnb3UUD44ffHc6CPA38/yfj9pO99lKr5Uec0D7udGGRiBdgByDFIrt2/bmrk3Qe3tbe1qf3aoRoA+07PIHIGNQvFr5VQszOYbV18tW3O6fyzTy1XdXZlQWePLen4YtUKLVoGZeQAcmhMge8KrU9gqdHroBaemmjN1v25rKvDM+wbTOZFYIKie1iSuCLmzjbR+I6fO/Fs3jts6Ob9B7q3/kDrln02NkHkQrWoSilvaylYB4FK+jlzZZTwGbK6nv2cTl55VUunrqi4eFyJJDUOnD1h/PokSvJHeSnHcPlJquSnEPlH65nwaZ/NpwqRw3u3lPnGHyho1G1xHisznXLOKUxnHsgeMMdQ1Hkoo7J1i29Tcnk1oFMj+3+z6OchgOpyzgvZTQDjVLTYDzmGGKgteaA5BTIVMcfkbrscZQeOPTw2RfLE+Y8Cd8oUdstkTX1HYT9Te5q/KerjtJKkdQNKAcpUfQUio/oz/TGKVuddbL/BesIK2w3VJc1nROSVByUp+OFMyRafPyAZBXIMJfgZ2yqYF655i7rvdZAaBR22Fl21ez1TI3dQJVMdFxWy/XSFDpwieWiTbh7ZqEiZNrOAtGKAVIAfjMwviGPGrzecAraSylD8JUwrH9EuRWUoYpcrK5kvmb1FIl9WyM9MUUrlTW1BYyaTFEPradCpa9Da17CxJ/XrCkYNZVMj5TNTS5dPo05PYHAfOJ9orBICCuRRGCFvxfPY8EMeTQGYWXXHcg90PGKDlFLFBaXLiyqtLJsS+fhyTuVkS+nWusYH6xoePLAHBMpR8/Aldd/nMTpVioOyFBEDIsdqSXyMrMjbeGIPBSsSQX9IBhr5wmZBCFx1il2nFGcCxgMHJWfWFMnmhwzI7zk1fFxML1Yiu/7qUsgMWsepMmZL4JWasYrTR/VnIDkGjB7AxqGVmfexLz0TK5T5OR+pNFBthf28ib9Xk5qPuamdndUDPy1QRFplMlIyGWmaoFhLaEEJrkVPgfaHSW2R2ZmcaC+cKCgXpGxOvdbUAHJ7v6dpVwonkSnQzWrDe34fAV8Hhi0INOob0DUfEGsLpwAwSw27RxNetYzlhQPi7iHpAlb+V0cq2JnlghtFkgHFAynAENtZ4Ms80HjY06DbNh8v7Ass9SmbV4bCHbES2ZTkQ00GA/WALPa+hE0QsrmcgUiKbg5JnzKI7MaZYiqhY9mpTuen5ol8PEehy5HMuCUBPJ4YmmcLbJLtPYgBwfwVi52JzKqG+xd/ZJtYmgoE32pgqbNdiaEpP+NiceYPxjiUwjImsCAUELzfa9v+8ZxzdhZxaiFtTCoiShKfxUAmA2OQpSeyMPBVts1R5ch/2B2DV7s7iuwsQ2ZWMS64Myt4aPdQXGAvtuewUMpRwT5/Dzi/Yqca9k4o1i5O5O88utnm28AsLbh/zSd67IqOmpWFmxjaeRhzB+Hz/Qkr6DEYol5wCuQ46MJxOzsm/OEdRGbxb+gZ33QgMmmYGVdFHIjc/YxCZKAZ8OsfPPusQSxgMOAWIMVEmnMHfn1+bc3UrnjEonoEnJH2z1wABaxBZJSnvoAdqk2A7VdOnTJw9c/fe8/sAICjHwmRT5wwmIonLUAxLmSHny4qUFS+QM/fvX3b/m4BWPNUl4HI/+LVV03J+VEQmWP+t1ev6h+/8IIpjvFE5hyAmyhqOTdUrqhzUbDyTP+/3nxTf3D79kydiy8vn/0bzzyj37l502AwsBXFNHYMqEKB6HyfG8XcYoN2ANoCHwGnKHdRTNMPuSaouAGuQEvU0rQhMN3aN4r0ty9etL9/zYNr4CIQOd7Hw5NM1L5nKhVTtf7tS5cM0v5vr71mbcv9AnDEj/pvXLxo7ct1BgJ/7cYN1Xo9G4dQMKO4pV8Ail/f2DCQB/T+idOn9fMXLth1wIri31y7Zn2CNjDLlDC0tkT1jUIZRfH9RsOgKeM64Prnz5+38wOgWqG4RuNjQ2TODauRjwOR8RHmmhPQJ2iAoprrxpjzOIiMUvullRVT09OWBDC4R/gM14p+CfT/wtqaKdp/7fp1Z6klaSGXs+v8t555xgIx/++779o9Q5CG8wWEA7z5HvoK54/aPy7mFyvnsWABOhOQAbCjdMZGBYjMtae9/tX771tWAP0oViL/xUNkZ2NBJlM9vaxUrqqFfEX/+FRZv3y6pN3BWBu9kSmD+dkdTW3+WE0FpggG6nbHU232RvoXD1p6ba+hQfdAkxH3FBlrKQ2sYLMb24HHwWSoaDq0wnn9ZBZyoGQqrf/xQkX/1amiNntj3euM9EF7oP0BQcapimFSS+lAF/KRjmcCXW0M9Fq9r3+/09X+3o7O1W7pS7du6Wffv6VLhbzOriwq9RMvK/XKZSXWVogump3F+MZtjd5+n9Q0JaKkht+4pvGbdzXd75h9RfLMgpInKkoeLytRzCpRyCn64ucVXLlENWpN7m1o8PVva1pvKFHIK3jhksLPv6gE/tpRqMn2nrr3Hmj/nat6s3ag309MdDOb0mYhMxdu/7SXmU+/7y+qBWKIzDj7OFD0UccWQ+TJZKja5m1t3XhH1995XTfefUO1g0M1m2REJGwuSJE81pdYN1qR5qlUyOfMviubprjt0ZqI+RgA1mzVrCjx0NlO4o3sjP8MsmXDQDkUyNmUibqWK0UtlPIGknN+fRiLOUKAMArkCICcNqjLnLTb7ap5WFezfqA8xXwXFlVZXjMVsglGfJ0Rl5U50qBRU7+x79TI7aZllTZbTdVqdW3u1bS+c6AtFMmNjnkjmxWch9NWWG9pScePH9cyStjlRZ259IJOX3xOq6fOqVhZtP3Nv+L11/zvHmVN8TgF6uNA7sPX9uH9PApWP+o9tjJ6hL3GJ/0+E/pMna1ft9N0ILnT0t69a9q7+4G279/S7taG9g6apkLudvtOcBOSgQynmKozmKiDPWffCT7M7sKyaadmY3FysaxnVpd1crmqSqmoginV0waADQKT3ZwM1W231KaQMoVIycBG8Z7NKFfIm+UgQhpqJ/GZfGVBmVzRAhSW6cm63IReI7Oz4Lnd7HS1UzvQrXvrWt/c0ub2tj2P6WeLlaIWyxT7S5mFRcpYB/m9CYWpUFE65SHy57R85jmVlk7a2trCm3MQ+eFr8UmCB/G6/+F+OA/74/c8Laz3UaPkX96/f6oQOf3gjkrf+WOFrUNbMM/gp3kgOSsKFlemQjYlMvDJrCntZV6sBoadQsy2ODXYAyvzoTGY5VVkcVVKH6RxbHWGWHw6NQt9r0K29ARgFAMOtgkk4PsCgCa9dAMRk0lAcjGTUYFoJ9ErPFJ9tBHoGmCzYBDZKW6tEBcPSYO7phE2FTI7iW9GIl0GXszKwilK3UCe9A9Q56lpbRUDZFSWXoXt8aaDQXHdQA9TzJ9zPFKXiuHYWnSByB4eo37u8G9UyiiNna0FPsnm+YnRu/n6uMgwqZXmoYwaj6J8Q3x6UczSNlI6GQp7CwPJKdS6eaUzBYVZB5CxulAWZXJRUzygslnn5BBgTTDQZNDRpNvQtFc3kBwlOoqSPaUD2n2s5HTkFJrZyCLNqLUTAZYWaXXHCdt6I1SHpJbkNJwm1MLrOYg0CjPKLx5TfnFFpcUFlZl0FAMVpg2lOw80OVjXYH/dqY+p5G6ek1hveMhGuoxX4bqghrvuzst2oCFgnZRBS13CH8kVdIuViQZ5+QLz5kXp7ECnpoFyuaIyqbwSKKiByF2AqD8GPMG8Kj5O63dA1wUJrDgaamnvb2sP8JjBzcawI8VnDI+df4BTr86qXc05yRo88GDa7F4MrDgVv1lJuGprs6AN/TIO8MRKTlwI8eOj+OEkmdIkiNRNhDocJbUzmGiD6ufphFq5QNmFsqJcXoPmRN2Dodq7HU06U4XjcKaePrpvvGSVwmYGtskkcL5sFMEgTYhBxCAygR2COYBV/2CfeT9/T+EKr+b2/tBuMuTUuaQrAZFdYT2TdNuik23QaTs1stlZBFb1GYAMSDZFN4t/80XGzqJr6XHc31EqsiizK87GW4YWICBYkgmnKqWSWs05iLyWnehYBuUxBT+ZUNM/reb1TCXFFU1yzAaRCVxho+Mm5M7P102qLHXeQ1uzDgo5PwfIOT9LlaKfekyNup/P96g+TYGq8cAi5lkK6qUorMe4baYmFvnnXoiDTYwVbsMSxmVe0PdN2G8FC/24znHwPLBngs9E8V1zZtTiFfKxKtnxZQ+SY5sL70Xmhb7uXoiL3hGw8+1hMJk4jfdCnkHkYA4mA+G9KgYI79TIDiLHnn583Fn/TA0y4+mG13Tcx+wZRlDQWzJZ9o1ZfjiLIvP0C31BmExki6ruj/2Uei997jM5AyHV/XSlov/oyhWzNEDZCkQGZPH8oI8A/wBkqB8pAgbQBKpi4UB7AjABjqiCeQEMAdKAM6Au7/9/3n3X0u8/CURGrcoLcAysQ43M9//urVsGkZ3K3E0evh+I/I379/Wvr17V33/2Wf3YiROmOmXDigCwCyxEYQvgA/TRFvgIAxCxIeCFRQYWGryP4/mz+/cN1NKmAFRgIIXiYojMZ5g/AWoBxChUAYq/eePGzAeX/QIIOS7+jk0GxwS4ZYyLITLezwBmjgcYzPV53AtgCoTgOgLFuWb/55tvGuQGTNKuKH4BxVwjbDFo239z9aqBXp4nKK6xXSCYwOfe8QsrzpXvRVXNsQOl/52HyCiBuTKobbk2/+j55w0u01YcQ1zQjn1iiUHb8HusIu4cHv5AIDLH+kvPPWdtjOoetTXtyDli1fEoJTJBEywyOA9e9HfuEa5HiXuoXLYid1hW/N6tW/Z9cUFCIC73AuAfiPzPgcjdrsF4Xtx3v3j5simGUX9z7ub17VXcwGMAP0EZFrgomel/+CSjYOY+5BnBdUKNzbGhCMfj+j8EJTLPNVTI7bCkWnrFanKUMzn98qmS/sszRXu2YkmDCrk+dF7HWFkUI+dNXAoTeutwoO8c9PTbu119UG8q7NUUjVpKj3saJ0MNmLP4DKpgOlLSnrlT9YOsWmHZ5pMKI/1Pl6r6786W1Z9M1R5NtTcYq20ZOFNl/D75yXjyOztd/eF+V6/VB2o1a1pr3deVzXW9dO++Xmr09UJ/qsqzZ1V67ryiF55RsLbsbCd29zS+eUeT2r6mKMq/e1vjqw803e862HW6quDyCQUvnrUgOp7HwYULCs6cVrJS1pSaCOaxvKHJ9r6Sa8sKnjmjJIrklUVNDxsaPthW651rurWxo++02nq7kNE7SwUNg6RGkJqnrx+ZFpiHyPFJPSpl/UknzDg1GnQ16Bxo/ca7uv7Wt3T72lXdvXldvV7fRFFWpHmAgIG6HC4bztbuYWQZV9lMygLoBNiTBGeGI7XIHKWehM1V3brDCjqz/k4CkKUo4TJ2sLFAeVwpZM2eYKFUUDGPujRn8+90vqhMvqQwnXXrckRZ44laZOi0W1Ycz83DUyouLNmWLRTMssAKabPOiy0vyPhpNzRskTVbM0Vyv9tRi2fOYUNb+0DkfW0dtLR72DYLjz7zXLNJC63+Sblc0fLKio6tLGt19Zieef5lnbv8glZPnrdCfo8DsvPX4aOg7cMA+OOA5MdB6Pn9Pk7lHL/nSd/xcc7LllRmjzJRt3WoRm3bPJDZ9jfvaX/zvva2N3VAQL7dsz5F/yCowGaWKViJDKfqW0a1q02CuCtWtC8Vs1otF3RhbUmnlxe0WCmpQG2pTMasKPDItmzpINJw2LfMy06zpdHAr9ewT8mkvWp+7IvHpyzjNEpl7XNWiWUCC2C9w3oAC7yBGq2W9ZEb9x7owc6edvYRVTorjmopp0oxq3I+bbYsKTq51bWamAgKsdHpZ1/VqSuvaOn0syounbQM39jO4qP6x8P3cXyt4p9Puvcfp1Dn96yDmN+TKcWcFCuxp6+nLWBr3s//0396pJH/c7ZJbvOeFt76plKthoFZ1G8xSLaCeV59HFtZsKiOuZalkcWFvuZS8+n0ToWM2tOrIP3fH47UmZrYR3XczeIAGLDGWVm4aCdgYwxhMK9X5/dqPrwGMhywSU5Gpvhjso1hP75wvBegZ0pMwCHVzjOoFIDIQE4Hkc1/1GwsjJ7MILJzCWCSydgTWwk4hdEsojer3O78bQGYLI7iB4al988DMfbnPw9kBCIDOLCk6GBr0UV17AAyEWIgMiroHv7BPYpxudR3Fhjm6UN6hodSDM4M0vb3wdDBZO9fxRCaSgTKBaHypAaZMjmnXIZiBhUls3gkVzTJs5U0IRIOcE+5yqjWzlgE9BuadA+k0aGS44ZS6ivUQMlxV6nkWPlMYLAFkAyFBnb1FKmnUL0xqkIG3pypX3sA8DCtUZRRaeW4ysurKlQrKhSyyqcmyo7rSmNnUV/XsLZusA/CZcX8gFmklqDapEAc18krgelDAFkeevEEibawvolXdcqlyNA2PEjMpB9ohHk/IMsgsrl8WTGYXLagYBJoygOw3dN06I6DyRObRVPnKvfSN6wABQ8sYPIUFZJTYVqXitP5DYLO9Y8jbb7/L++N7It9uYeGV+t79XFsv+EmdF5giZIaX2fzOA8UEUDx0Xt/09r52YbKOkhryAJsGmq3L232R9roD9QrRhpV0youVpXNFzQ8HKl3MFB7B4g8UTAKrM1NGWj3kLNesEgTENl7hpNuxqTWimKSZmRBF64D0WVsQxIuxcjUXOaA+6Eigt6Z5AhYe2BpVxkgzb2OGtkgsq9KHdtZ4KfWnYfIRbOpACZzDVFLG9wGpOKJja2EqVNDi4I79a/zbHZgfiLsEyuZhNZy0un8RMfSE62kuQvdFqcSmtMv4HnKNvUQ2XCyG7U8oDZ4GiuEh06xxjhkfZuJfEQmRWhjmFUqpr/LKZmbLcaKnqlxzSOMyQ/2C+lQ2TT3YmDpV/RPJlyMC9wTtniguB8qaG8HYSCbsXZMpodT9uMBbQGxMGlqPqxfDCZbgTtXWNQVR3XZIa6LHvVzlwrpbV3Mi9llc8Re4aZpNh9kVzjQ/Iy9EtlgMwEhs7AAoB95InPjxIUGHUB2cJzJk7P88IUIKboHXLZqzu4+dM8uxg8XwJxBZCsS6uC3S8+kiKKrTp6hPTORul/+afVf+vyf88n7w/84vQ5whYoTsAgoJVUeGEwqPzCQNvnyqVNmY4A3MYAPoImHLRCTgCWglJR/fJR5sWAkrR/bgL967pz5x/7qO+/8QCAyqlZnEfT9Q2QUqCg3UVRjoQEYBQyiRgbIAmtRUv/1ixdV5b6X9Lt37liBQZS6PA0A27QN6mOsBL61vm5QmTZ9EkTG89jsERYXDSii+I0LANKGWBegMEWFynHiRR1D5FwYmpp4HiIDHQHfj3sx/0DpipoWJTh+07/67rtmnQDIBXICKYGVnBMwGFUvqlmuOc8UgCXe0ShesYZAict9znnwOSwXsJjAyurXb9wwWMy5cd/lo0g/ffas/uFzzwl4/9s3b86K03HMAG6AJynPAHdgK33w49pZfCwlcr1u+wEGx/0dawwgPcEExgn8qR8FkenPqLBpR95Hn+b46HWcGyAYOI0qnUVabHnCuS1mMnppddVB5FrNAiqxnQV/B1Djw4zKmWvNe/B/pl9z/+GHDEgmGwCwjFUIhf2Y1wLm/+Yzz5hdCOp9IDK2FYfdrgV6/kOAyKiBu2FBjaiqg8wxJaOc8mGgf3K6pP/6bEkr6UClKGkZdWyo1FiXZ0NXmwSV4L/eaOvXttqmDN5st1Uc1FQY1lUYHjpfVoLeXokcA+RxMjJwjfoZiE2xpP/lclX//YWKcgEFvlxxVaspYv7JzocZZfL9zki/st7U13Y6Wu+ONOo1tNjf1PHDHZ3c39Xnb+3oC3drOrFS0cqZNeV+/EWlnrug4MSqpr2+xlvbGt+4pcn1mxpde6DJ7R1N6/ghhwpOVhW8elHRT72kSaOhyfqmkqWKEguLCp85q0Qxr8lBXePrdzR6/T0r9J2oFhW8eEXB+dOaUux3a1ejtz7Q9u0NXd850LeqOf3JceeN3H1qa/HDf5j+APc474n8MGSMgdLj4NE8NCR7tL1/X9ffeU1vffOPdf/OXW2ub9i6lbGmC0CmsDO1NMiwnciySHPZrNLp0OaQVmCadXyUUqc3UK3RUs9s0/q+aLJT7pATEAXcTxS6x84IO4tQ1XxOC8WclqslLZaLpnDOFYrKFivKFMpKF8o2p00wdycI1OtqZ3tLzXrdLAuK5YoWj62ptLiifBU1sBMz2HreHxdzNVOWYllH1mGdOj4H6nfb6mD71Gxqa/9AD3Z2tVVraqfeUrsPPHTeyJbFGgTK5wsqV6paPbaitROreu7lL+ji869o9dR5lSofDZEfpyydV/4+TkUcX7ePArpPUq/O94lHQeX5fTzqOJ4EM20OT4bfcKDWwa7qW3d0uHNPje17Otjf1cH+nuoHdTWaLSvYiIjDMkgtO5G6L0OzTXG2lojy2FwWthXJ6/dVyaa1VMjq/NqiQeTlalmlQsGyis3yhOwSIDJ1rLzfN5nE+MkTnDMhn2XY+sx31pUmviHj1nsUO49Fg9AGoocDdfs91RsNbe7t6/r6ljb366o1OmYBWMymVcqnVc5nVC5gkxoaRGbN2xmMlEplbC155tmXderKy87OYumEAsRzXsgWs5+PO2TE/YWfM4b0MYqoPnz9mbf84d27lnX1FCJ/3Nb/y/G+Txcib61r4Z1vK2o1bNFk4IRiLkDYFA8SPG+dGtksLkwdeSSOtEEtJj5z1hSAK9u81YXdDKbEnSW7O7A69xlH17zCEjBlRfWIaDmwgQrYwAYAOT4e271LrU6OnSKBRRfqKMAA34+6zz1wIlf1dQaRvRLZbAziA3EepLFVhylDvXyY8ccdXwzx3E93+rE6zxcSjKH6nIzU2sAinzPtnqXJA8/iwRQ1soPIXYPIsRLZIHJv6DYPgfiM+XyaObxT7SGQZWMRyO9RF9qGKhkwgv9nwsHkYjJSKUyrBEhOFZRKFZTMFq3YnoPIJYmCArmCkumceUlbgbYxitKukuOWkuOmUtOeoklX00FD4aSnTDRWOnQgyzxcKbACpEymNaBAHcVW0qicUxoHgYZhyv6eqy4rX11SqVJVLk8a6UjB4EDJ1gOFnR1F3R2zCwiAdMORlpQnkgAAIABJREFUwTlTf0eRVWc11SEpKqgxRyNn5q+ERd5JrQHMx168EQrYKHKqbfNQJdAQKZsrKCKtKnAwGbl3yEOIBQt+2P2RxtgOjNz+Y4jsAJrrOlakbgaRidYD+vFvdtFcj4znvITdb2J/X/47tkCJiwOaTasPrsT9L76VYhUyD7bYy9W8w01Z6PrlDCBbkTSfeIY3L9pZuy6RmuNQtYG03ZlqbzTWPn1zIa3EclbFSlnZbF6j+kj9Wl/dva6mXe451PhOyWP+s3YzuPizOydncTAe9Nwkz7yJB5axYMUO0mn7aaDWFz6ze88eoP5WjIeMmYWFV1pbfMcpU/E7t0AHD25f/MAqqaNEZmLZw+8Nm4pQGSaxqJHzhZlS2iAy0el+T+PBwECn+SJTfNPDy7g4HK2WDQFySYPIp/ITLafHWkqNlDBFFJMoQKZP8+M6TNlcVN5GUWsjl043UzqzwB2hSnbA1cYWxkxTAQOSI4X4rVslYhTSgd33FLKo15umumCspFAFY3fGb4zhpJQxzDHpoiCFVeHGR73vbHAsMDVgUufUJTbW+b5zlGXiC6rOeeLHRVfNtsfbHx399IUtvZdabPPiIHJcbM/fK0BfAwoeJJsVhlcic03x0jda7W1n/IA9nrgiSzOITJEVbznEJIr7m3+TOheDbDep8xM0fxdiZQFIAxqb+t/sLlxBRNTgPAMdRE6p/xM/o8HLX/xMzjZQB2O9ALAEsKFiNDuL/f2ZkhKQebZcNusCoCDg8Wy1+pmGyJwTCl6KsQHiAICoNwHJwE/sAbA2AMLhuQuw44U6F8iO7yx9A5/h82zVqtlnANMBrXj0PgkiAz2Br0BdgDXezGZn4WE4IBZVKwpXADL2E4BHhr5PApE5Vs4Hb+v/5IUXzCsYlTG2EcBrYC1tQFABIApIBhL/yttvmyqWADV2FSiVKTbH+fNZ5lVAdN4PpKYP4QGM0ti8mlstC0YA5GnnX3r+eYP0FD0032Ov6Ga/tCX3HH7TKKvj4/o4nsgfFyJznC+urJgHOAXxUFyjzkHdaxYmQfBEiMxYQFsA2Akk8ALgllIpsyehLQiy8HfGG+Z4P0iIDLT+uXPnrH1RNtPuBFYI7KCS/4uGyMyGR8lIjdSCGqmqmlFVyTCjbJDUf3a6pP/2XEmrVLWPbBYX1+C1KTF9tjYYaas30q+utwwi3++O1Op3VRweqDg4UGlQs2epFcieTdqnts92VFYzqqiVqmpEDYtEQv+zh8h5iqN68UZcn8JCuYmErjUHeuOwr3+10dLX93uqjyZKDhpa7G2q2qlpoVPXxY0DXd481DODsc6mUjp24aTKz19Q6vPPWcrM6N6WJtdva/zBbU029jTZp9hh0vyPk+fWFL58SeEXX9D08NApjimm1xsqOHtSybUVJSpFTbEYuLOu6cGhJo2mgnMnlTi+JJE9s7Gr4dffVfPOtvZbXb2+XNSfnFnUg8WCdsouW+rp60ejBeYh8vwZza87n3ymTjHaaezp4MF13Xr/DV1989va3tzS/u6uiQ1YQ1o2Glt/6NdFSbOaYAtDnzVs03kXwAcEUnzMrAQtS9iJAyyDGV9bg8jezoJiafiSF/KqFhxIrpSLqlSqKlYXVagum7KUQmmdDt62HS8wGdmYwO+xo8mXyiotLBqsQ/hjmc9wBROfIBoJba5sqmjWfYOeqZFRJQ96bXXbTbUah9ra29f69o429/BHbroCe0BkL0Hj/onXkQvVsllavPJjX9ELr/6YTl+4rOrSsUcqkWdrnIdsC+Y5x0cpiZ+kRp5XpX4c8Bv3iycB5e/ne2xtybqo3VC/VVe/UVNzb1OHW3dV5+feptqdjjrtjg6bHccrBjAJxHhOpBGvZTk2hF4EDQlgUOfpsNk18RxWgZVsSguFrE4uVrS2UNZSpaRyIW8F9vBDtnWiZZyyuazMmV1jnAluWRlepGfr3KO1NWtK5vVA7dHYKZG7WJ50Oto9qGtz/0D3d2s6aHasr7N+ouBftZhRpZBRMRtZ3S2+1RTM/aFlquZLRZ1+9hWdvAxEvqzi4gkFYdrWmm6t8b3ca77fPEppPO+F/P1cr/i683mO0SDy/ft6Y2fH5nVPX09bwPrkp6lEzmytq/zWtxW2XIVnW0xHoT1IWDDzICCiaCA54ZR0R+A35mAeivqB1DCv3dQeJMfqse9JzXcX1M1/vF+oB7RW9dUrEwEjpjCdqeM4Fp9WbYzXK8vGQyUnY6WDpFJxgSRLi3YQmdSDiAEpk1WQ8oX1LD3cqdtmxaPscI7gsDsy50NhD3I3AswKnPFPGyhNGeuVkX5SN7MnmPMncuDdETKDKcATBrW4QF4PZSG+yA4imxq5+2GIbOlIw4EG5gOKWhtbCyAqheucjUNsdQGU6vlUdRY6qFWDyVQFQHIiVCVIqxhklAmJ+OFPldfUvJJLmharmhYrSuTKmqbzmkZpg1oU3QumfYXTrqJpT+Gko2m3rsSoZZpjLC6oJeLONalxlDG18RD/3SBl6SVMBBSlNEyG6icjZYpVZctVlSsL5kUrDTXp1TRuPlBueKDSpK5MYqjUdKhBt6PJYOg8S1Np5fJ5A5gOIuNdPVSKhw7efNiAmOdX1xSOZn/gq/+S0gVAnio0A/5SacHZV9AGZmsx1pCHHJYY3b7Gvb4m/YHLtTeFqbfViJc0pr51QNgpkR1EHn8IIj9kX+EtTryM1wckUHnGFjDuIWQWGb4oFUdsthSxN7IBZveQNDsLX+TPdTP3P6dhdg9yU8Gi5kmm1J2Eao2S2qXQTWei3c5Eh4mk2lFSyWNZhat55YkIc/1qAw33++rXepr2J06djZqZ78db3PxF3DV3nlDOWsLgMRWUO67InaWiefjPT+5Buxdo19k44u7rWaG9GCJbATc3ZrBPm0ygtCbqDHBkomD2FM6H2RXW6zk7iyBSjgrP+YLSBpFdxkMMkfHSQq1L/3FF1VxlYasU7S+sg8hTLaBEzkunClMDyAsGkUfS1GUIAJLNK84r1q1WJVY8cxXqHHSPC8C5+9f8fOeK0Fkci2BJKrLgC/cGlawNIo+lvVpdBxQHA0qNR8qQhmiF9MKZFZGlJQYJawODyHiskw5GgKVPNB74ii2OU6TEntRuHHc2RTZOumZ3Sl4/7gFZj3zx56yP2KdZGblx0ypt095elWz3l/e3RSHGvWkFW2wc84DBBleUyEwa3TGYh433Oba+PE2qz0SX4JoF1mh7sjFchgcQ2TILbAD3Y3s8ufVzChTWBE8dRHbSaOeJ7CqOs2XSkSl1Bl/5WQ1f+dJncjaCinK1WDSVJMAShSmKYkBfi8XhdGqAEJUy7YjaETsDlJGfZSVyDJH/5fvvmwoZ+IeCGksAoCIQGWUo6lPAKX/jhUKWonN419JHUPDGABWFB/DwS8ePm8fv4yAy9w+e0UBHbDSA1795/bopfLvDoXVJ+h2QGTDLZJ82p+35/SeByFbcLghM2fyfvvSS3dd4917f37f9YiWBDQf7Rk0MuAUS/99vvWUWJpwLildU6fgIA0rXDw8NGKO8JhjBbQLMjYse0odImeScaL+vnD5ttikUO6Sdru7uGkhmLMAmAqgLxEVtCzAH8H7aSmTanTbASxilLoAbZTn+2ii9UdY/SYlMH6AtKDzJsfNCUAFI5vhPlkp2zvyNMYdr/YOAyHgiE9igfbh2XFuOnQAHxwboj4MgC9SE+AsqrBdbWdQyxwwgd8KCBeQzQVL/5HRR/825so6nAy1CnB560RdvtQZ6rznQr95v6rd2OmryHBj1VBrWVRrsq9zfF/YV8y9G6l6Qk+0zVTUVNMIFXjOIHFIX5HtBK/v8472ufn+3q9/abuu7h331sX4bNbXY3TT1c27U0upBW8f3W7q009Azzb7OF/NavXhKpZ9+1WU73tvW+P07Gr9/W9NW2wLSyYW8kmtLSj5zRuHzFxW+9Kym7bYmWzsavXtdk/ubSpRKSh5fUfjsBSVyGU17A00ebGl8d12JYkbKo2ibaPJgX8PfekuD2zsaDMZ651hJ3zq7qHdPLermWsUHoz+Tj6SnB/1QCzwKIscA+eFCW49qPCfG6Kuxt6nNm+/ozrW3dfP9t1Sr7ateP7R1JSDZguuDsRWLZ5KGgMyKB2ccrD0Srrh1aqc/VKNDwTJXAtnUy6T0BwTgGROxskAsMRa1AwrZtKrFvBaKBVWKOVXLZVUXl1SsLilfXrR5HDZ/hwc18z4GApufPiKPQknpUtl+YmER21e6zLjQreFNfIL9oMuEpJAa8/Zxt2NrjSGeve2G2s26dvb2tLG1o/WdmjZ262pQTHCInQV5g26VYWKUZKAix1wp64s/+bN65UtfMUuLpZW1x0JkrgHHMG8/MJ9x/bAtwfeMe48o0OcQw4cLon4/MDH+/PxPx1oeDTQfPibjL4jTKFjY66hb31EPhffBttp7m2rsbuhgf0f7tV2bdxOMaPWGaveH6sAk4DW4Q5KV7e3gyOizAnsTmSq50epqv942kddwNFAxkzKQvFIuarmMD3FRZby5c1lbh5HZbmsBn1XO9afv8TdqUVkdGWpceabi1t+sK7BQdLaelhlq2SgjDcZDNVpt1ZtNA8hb9UOzOkFJjU1ilqKQmcgAMlYWuVRgNoEI1MyGdDgyFTICK1TIJy69NIPI+HtjFRm3+aO8sp8Eio+EYu6Z9SQF+qP6k9l4jkY2t30KkZ8+Yh5ugU8VIgcP7in12jcUNPwE2RbTgVVlLVJNtZA3SX8WgJEUOlJT08VaWs9y5qCqg1ZWxGsGkYkYHcmObTHv4ZbdIJaS7k7TKRedn6wV5TKA7B5WZJM7tScp+t6r2VRxPvY0GSpBcSDSkE3N6MEvaf0AlRlExsDfQWTUbS5N2g2ubovB9oxw+4Pzl2IGuY4uTQzrLPrmC7zFf/2eSFM8kLtsD1e8j+gYtgpWYItCekT1YpDMv/tWeKvbI23b2VQAhBjAieIBgPDowecJaOwKu000TiSsCq2lDuKBxYPfKM1E6YmUmyZVTCSVTwTKB6GyUdq2ZNqpkqeFqqb5qsb5isYolLMFyZTctB0PiYmixEjhdGBK5MSgoeSwoXRyoHw0URSi5MW3LTLvY7YJUToM8gHSEWYYSXVJpSpWlC9VVakuKw3EmAzU7x1o0NxSaXqo5WRLxURPmUlXncOGBp2u2U1gOQDkJO3efK3pKFMmN6hSpU5noG53aNFFA+wo2S2ambLCZIDFEJ/oXFmVypKKHEe+6FSbLG7rBzbJ6TabGnY7mg6GzlYD1am3KHDaXm/EELNc2h8/ZEvh58HkLFOOiuk5GOb6nAtkxIXvnJ/2Ubq9g8VOpe8eKi4iz8PJJilW18wrkQ2iOoB5dD85iwIrnmbWAQlNgpxGQVY1wHFroLv7DW03B2qOkhpmMpqWsgrX8opOoM5OKZgG6m/3NNzvaXjYV2Iwtd8lEl4BTHtTJM9AH/d8rEaeaNTrathrq99qmjKYew4oSnXmANUfENkmv65Am2tJp0iemV3HGQAGkT3GNJ/gUEHaQ2T2ydiB8nTY02TQ15B985OFHRC5WFYmX1Q6n3dAczQ0nywWfiOUDFhv9J0KkMKcWG4wdjg+j3Z7omww0UJmqtWcdBKInBmrmgIY811E4lG3u+BXDPZd3cFZSMqNd1iAxEU8bfxzUNSNR3MZEqh8w0gUAOF4CJy4zIOpz1boaDCg0BaVtSmG4vyuraDkaOyYvmVl4Jc+UCf2YMcfzxTII69QP1pouyw/X3DOgm2BU25bNJ9JczxxnreHwP7BFQY0kB25jBAWB9b7Y09kf605HhYjgCTAMZtZWfjK2fakie0szHooVnF7iyFsQaZJl8kxxOrHefYxgeKc+D3BFXfvOF3CLHFm5uk8tWNM0Y+ws5jzenaxRWDy1KpME1gd/ORf1ejVzyZERvmJChTfY6AlbQFYRCkKuASYAatQOrpJOJ6l4/+fvTdtkiQ7r/RORHh4eKy5r7V3V1evBLqxkwBIAJzhPqRRErXYyEyaoZk+yUzUR/0UajdJlERJQ80MCG7gkISRBEUQaAC91l6VWZX7GvvqHrLnvdczoxO9VKObABrogIUlOisjwsP9uvt7n3vecwzE/ahDZArme8fHJ4oLlJnPLS3puYUF236KaSAywBTvYVS0gHMC8lAHL5RKenphwewPLFxxPLZ9wnuiVgbcAZgJTmM/4ocMXAUMvx1EZuwD5VEvAwioXdgWrDQ2Gw1rsef6DsxF6YtqmOMAJESh/P1AZI4rn8P3/Ocf+YiN+79ZWzO1MWAcqAqQ5PvxmXwvVNm/99JL9pPP/7Vr10wdjZoFQIwVBKpl1LAAdew0gMjsRyA7ixFYPmCDwr+jigVEM34Oul3bX3hQp97bgGT2DfUPcBeLgX8MiMw+wMMa2M11gf0OeMUfme//biEy22xwP583cMvxYl8wXriO/GNCZAA+liuMGfYZym7gPx0FgGP+/YcJkbGyGOSK2i+uGETuZyO7rhJihxL5v7ji7Cxm6FKbeLgSZqxvHvb0tf2u/mSnrb+jzmAcJ30DyKiQa4Oj74HI2KUBq/dK59XKT1nHmylzMzI7i//6sWmVABlnIHLaGYZ1BipkPJhvt0eKsdYYNTXf3TD7jGjUUak/UKU71LnDli4ddfRks6ers1O69LFrKlKD7Rwr/u5dxd+5Q0mK54ly15aUe3xVucsXlLv2uAvS4x7Y7Sl++bpG1+8o2dhVJgwUvPCMclcuKLuypKTeULK9o2RvV+P6oTJRqGS7ruGfvqTRvT0lg1hrcxXdXJnW3zy9qhcfX1SSc9ZYHz4++HvgLEQ+2/maQqW3AkvxiGyPYx1s3tP66y/q7o1XdefGdR03mmq2qROxr6Azy3V/MZXhmua6rUJbLHcCFSzWaP13nbJA5HYPSzCCqN18lTmGdb6xSBMQcsmbjowXlCMC9SqmKF1amNP87Kx1mUbFsol4LBtkLPX6PdsmamW+U1iI7EnXHXO7MEKFGppXM3N2Xou1AYtTzIG4blh3mxdtkGmCaAX1bK/VMA9fAPru3p7WNna1trWng1ZP9d7QAWSvtLa5VzZQtYJq2kHkFz7zOT325E9pfmn1HSHy5Hw/FfekTOOdjtlZaJi+11kA/W5h4iSIdt3Sj+afPvAAvne8b2GFo+aBRu1jxV2nSO42j7S3v6/tXZTtXuAWJ+rFYydY8yHdfJ7L03IiFicWcd2GzMcbza4JWOAZjJ9SPqeZSlGzpl6vGH/CAiWC3QSozr0lkWm4MsolGRN/lKOCCgVgcuBYClkpqHG9kIt5BzU828DcxLq/RyPtHh9r56iu7aO69pttNbsufB2xSKWYV7kYWr5WqZA3uxZEY3TS8n6cH1izVKanDSCvXv0pLVx8UrX5cwqC6MTO4u2UyI96tXo3xz0dc6mdhXkib29/6In8qDv7J+Dv3leIPF6/r/H/9zfS8ZGxGq4xnPTlYkHVUtHM8KfLJQPKpK0W8s5bjIl2asBqLfzeyzgVDtL+bxDZ+yI7RaoN71MvjFR/PGGPYUpJ75uJ6tIBZJ6oK52SjPfKWQggHp3ANtd2DAgy0szTYJTfRApRg0Gh3ZhyhdB5qPqwKgPJE57NDiK/dUGW/svkX/j1Ii8wfuNq35tBZOeSkbZbOD9YLnyoi7mpApHbbQeS8TvlaS3oPd927r2OAclDax9xgVK0o1u4lLVxu3adYfo0xTPQzO2fMB6rEEtFlEEEJDExygYGk8OwpDAsS8VpjUtTGpVqiktTZnOBvYWKZe8rjUoTj6qxMnFHGrWVHdQVZXqqBLEFkIU52g3xscsaRI6DgsZA5MD5Uvdpb4nHFrJQqk5ranZB+WJZ7biv3qChUW9f0+OGlrNNVUdNFQdNdVtN9SnGsZsIC6pUy3YDYdXTKQiZmGfhvOp0WSlFZcnKt7PXMA8uCpM8XktFC/orlmqqVlEiV1SMSmaB0G21dHywp/rRgbrNhoY9viMQ2fkwnULktInmhBmehIq59v0J6HayiMC48wFzLHKYmpaVWxS16UJGqoj3KlDHoP3Trc+fnFapBJrPMojsA/6s3QsVs1uZHY2zGmayGmRK6qqoraO+Hh52tbZ/qD1SdeOMxuWigpmKChdqii7WzN4g7sXqbbY12O8paQ2Vwdp4zPazvbQaucA3oG7qWea2DSVyz9QBvWZD/U7bFm/wpEZ1AERm0meLHl6J7HzELXLNQ2Xn8Wxf0ZTjpoO1z+JzOafZdwYruV5QlA6wpkBFjrq4b0UvBWgxhcglIDLXFnc88Wo2iExR2+3YsbXODIraqOjAJgtSilXMxpoOYy2VEp2vSPPFRHMRO2kCInsvcgOuFMh+ASxdT7OrZsZKYFsdM6sVxqbtT+f75oLt6HLwoZ20dfngSKfYdW1LnPtjxqOpp52NDEDaPO+6A1NGW4ik/RxaCyNeyHgjm1LXd2sYKPae2xw3vr8FW9hKPyA9Xdyb+OkL+BT+m51FNqN83gFo/JxTuwt3VF3Rz7G2bSL00iYlbnxSKHos7WDAhCeys/5wQYcmvE8hslciY81Be5yFv5gCmaZp79N9ovhwVimp05AdZ2C5t7NIQbILgk01/IldXyhmR5//kkYf+2BCZL4TkBhFLZ62l6amDA7izfqw2TRlbmrpcdoKODb/3B9liGwg/CxELpVMcQw0fnp+/sTOApiLRzFwkUnGH9++bRAQhXHqXWxqFiY847FZLQBSgXRYXQAPgazYNwBlgci8jt8BYCeD9WzsSRbqdn5qyiAyEB818M2DA726u2uKY85fxp/zhneezzyB1d8PRE4XS1CQ/8fPPWfvgzUHEBdlNb7Qnzl3zsLsON5AVpS5eCKnauIUIhMah3r3oNOxfcQCBPsFxTLWKPwO0A7MvLm/b57LvCf7nPA9wDPKtK975Xa6WMHfmD2W7+7iu6cQmX2MNzP7nfHJA8gOjOfzGbf4AaNwxp4Lj2oCEQG6qOuZNLFNKJEJEQSGA1fZ1wBtxjlWJCiI//2nn7bFAwA4+4ffp57IfO5ZJXIKBNh+VMnpYgvHmmP4jwmRUY/zXbCZ4bvyeYBkFlDYHvYD4Zk/LCUyNhK9oKT94qpZS4wyocpBoPl8Tv/pxap++0pNM2FOteCNMMMJKaS/2O3o32619PWDnl5u9K27LEx6mh7sm51FdXhsSscTyEJ0bSZQO1/TTvGCOvmaANkoxoDG/821Gf2XV6YV5TLmfzz5cJZjY/2v6039bw+autkaaLNHsLZUHjW00N1QGUFE3FWOHI440XSrp+Xjjp59eKhnldWzFxY0RWs1vsgvrSn+9n0zhkWFnPvkYxaol11cUO78OeWuXFKmVjURRnJvXfHt+xq99LrGjZZyF1eUe/Ix80EW4ZQHRxq98roF9mVKBY2POxp+447iB0dKuiPt1Ep6sFDVv/voBX39qRUL10veRGn9EzAf/rH7im8HkdNrz1tBSa6lZI+0jza1u3Zdd1/5pu7duqn79+6r3nJzSYAwdZG7RyBUcdlHWJ6x6I+y0/xsNbbazGpFbBZNZepey1wiFetEeVTIWRXoSKPaShKVCwVVSpEWp2tanJ3S0tKi5mZnTexD3W91PEpNs9SzCthbQ3ohjXWeIUBiTueyjPDFJYAv4EknKfMMq3O96CytTUdA5J76rYYpkXutpprNuhr1Y93f2NG9jW1tHbV02Opq5O39nHiH8PFAtWpFszMz+tTnv6jnP/05UyLPLb49RD5rWfFmEPjtmMLbQeQ3szt41EF/Vrn+dhDZ6vLhUPGgq279QJ2jXfOXHjQOlPSaGvfbUoxlSNfUyfsHB9ra2TMrCzoae/gde597E6xhF2Idso4ruTHlqBG/h1MgirMw75ilQOdTX43yqhULmi6XnYgRH2064wt4IVMvZDQcAHMT5YZSIRuoAkQO8zbfsJypZCR6vEYZRFOxTHNuwiu3HWTAtHp97RzXtV9vqtEbqMU45z1z2LqEqpRCVUsF68TH49s68eXni2wJHUmlss1hgcjnnviIli49pamF82a/MWln8WbH650sRyZf824gcvq+CECon4DIZDpQr334+HAP2HX//bSzGN27q/5ff03x0YFXl7npOydspRhpplqxlhSeU2USKouKQkzzrYnLT+e9vYNLS/Kg1ynXWNkzT1Gze/AQ+XT+7o7oGV7rILIzck8VyScQ2WMzPJjS0D+ABf9Niw0A2QCaeSh7X1ELDARmOHiMCjlrIVXcNPDaTG0oJtXIp+rosyfwW0Pk0y/j1G5vbEU4eR8/eTILDVcNOKsC87EB8ODf6yBys91Wq536I+OVTLKuU9mZqtRWil37PBdjoIzZYuB7RXgAkGmc0chu1i5sKhOPlU0ozscqJGPlk0QhK8rjRJGyKmVQPxXtmc2XlQnLSqKykmLVILKzupjSmJb6YklJIZJMTQrS6SsXt1RUX9XcSFF2aM+RYg0ziYa5QKNcaEFuWFlglD9ImKglCktYDNRUmZlXrlhSPR5omLSVGTc1Ex9rcXSkYntfUfvQ1KMAMV6HQrNE20vR+XnZjYLJqbf36PW5meWUCUj1xYcrLwE9s3gpl1XAwiMPKCsqxGYDMJnJqkdCcLOhxtG+WvUjDTptxcOeWaakicTOEzm1eDlVPKaC2lPlJTArbU86tbOwwsUrTEl5pYgDhpoux3v72uKO99NOA8xOXB78msyp0N8o64l9gIMR6WlJmBuTDXcMGqNQR/287u929WC/re16Q4fttrpA8lJe+dmySpdnVb48qz6e3I2uOg8aBpHxQ86McDVJuw6c5YMVdj7QwNrN2G7Up1iM9IHyHiJns+aHzA2YkEvzv2XVGNWsBRVOWlm4/3ZtSmmbl7PMsM/Mh8p7iGw1LC1t/b75ozkv5r5QJ1hacD5UqTalqFRVWMKyxHU7mBIZiAxA7nXVbzPuEucPXypbmrQDnKivRypQUIRvAAAgAElEQVRkR6oFQy0WE52rjLVYAiTLKZFjv6jjVcAUSNYCiEWCXwSwJYETgOwLehbHUMVbQKCzkGBRhEUFB2L9tdT7Z3P+U4yZYhnbCQsccWoDW7FPpHZ3YNcMFCh4grtEYr9gZdcKr5QfEzTvWsYsqBFLCPNXzqtSqVjYSrEYOVWv2Qy5VGX88Qg+tfBT6xxJQwUT55HMcU63n2uut2CxEEW8wrmO8Xr76RY7nK1QzpQqqETsxmHf0fpLnGqZ6yXjwS0ZmaoA+4oOalogMmobv4iStil6H6LT0L/Usojile1kIkHIngXDsj9doKBNp3xnA98l/vyXFH/8gwmRud0AFGntB65hOcB5h4oUuIj37Yll04lqO2PQ+UcVIv+LF14wNTXqXkAg0JcHimFUyABCguBST2SgJx7GKGW5nn755k0DcvyOf0ttD9gvKE0Bdl+9e9fg8S89/rhd07AXQJ2LqhVQCkRGYUuhjsUAfrs8bIx6GIzSGcUvtha1QsFeS4EPBDT/Y7vGT1hm+WP1/UJkPh9gjqUEAXLsI44zHti//uSTBiNRUvM9geNYenz51i3bf+3BwJTIfDeC3VBiH/f7ZoGCirkzHNp4WalWTYkMhMfjmfcGRvM9sE1hvwA2AflMZPh3FMAA6XSRwq+e2TkIROaYsb28D3AUn2UeWGkAkQHeF2q1R4bIeC/zvoBsALKdA9ms/mptzaDxvwdEnp9/VxA5rfRSxVn6XX5QEJmxw/7h+OLZjDcy24D/M7D9hwWRCbzr5ionEDnOBuZ/fKEQ6J9frOo/u1xTJciaR/Lkg+t5Px7rD7da+j8etvRKva877aFd9gtJV7O9HfNFLo2apgZLHy5kr2AK5N3SBVMk87upfFbzYU6/c3Vav32pZsIXruuTD+fBn+i/u9/Q/3i/roe9WPsDFGZjg8eL3YcqjRoK4/5JV1Q4ijXT7Osj9/f10aO2XkjGmosC5auhkuvbil/ZcIvfM2Xlv/hTyl1bRZWj7My0sksLyl48r+zFc1K7owRQ/J1Xldx7oHGnq+z5FeU/5boGxs2Ohn/zokbfvS4VQonOqt0jxQdtDY8H2i8VtD1T1p89f1F/+wwQOaf4Q4j8Y0EI3s4TOf2Cb6duHPaaOt68pa27r+juK9/Sg7U1bWzuqt7qqkFIe6+vQR81JUMzdwLogHAOMrqeSrNEpMOrP1C7R/fawKwKUojMcOOcIv/GBerxdMKuWqloAHBxpmYBaXPz86pNTYk5jqmHKfN8Nyj+tsYI0k41E4u4p+tmDhQWi5ZnlC+V7KfZEVKbeZs062KkFkWFbBYMXQ1aTZvD9Tot9VEmD/ta39rV/c0dre8caueo6Wp6bxdH7Uun4tzMlJYWF/TJz3/JIPLFq89oZn75HS0F3sx+YvJ4vd3gfCsI/aivf6v3Pvu+bwUjXeh7okGrrt7htjr7m+rubyjpNpX028qYOGZkXeipBSDq7r3dXTVbLfMV7gxdKCpXZwBxpx+r2Ruq2RnYNRWhH/NbtoFQQxO0+bkt9bYTtzk70lIYaKpUVK1cUg01cimy+T3zEY5TPEw0Ho4dRB4HKuYKrn5nURerlXGsUX6sOEiUZDnGjikhJGL87jda2j1u6gi+0h/YmCLAm7A8m+NlpUoxtFA9N6bdGAck52ze5iwITQgXFMwT+eJTH9XKlWc1s3jBBDfMhd8J/k52GTgUdCpAfKfXvtkxnxyD1HVfW1+3uhcBwYcQ+cfi9vC+fIn3FSIP7t5R6y//QsODA1OHpYau1rpbyKtajOyGUCtHpko2n5pKZP8dYKJvwM5DZE/OLNme9nym5B58mKLLJkm+pfis0Df9b1vI9BDZK5JNUYk3GoDBKy/NzsK3SRhEtu441/6ehopZK7n327BgPW5WppYEdLmgJlP8pbYBpgo9Bcme737PheDtIXK6he5Yu4uCm3K8ASp7daH/o1MPXYMhBMHhhdxRy0By+hNFclftNl6meCEDbVLFlFNxssqMMrmDD3CPlbXYVghHFnDnttwgiTIqMLkFIo9iA8k8o3HGQHIRj+JsaCmjKHYzYaRMoSRFqJOrGgOUUScXq4pLZcVRScJnGtuizFCFbKxSLlEhM1CYGQjiOM7GpkaOg0DjHH9LuF3oIfJYmUJRuaisIkm4pZKa46HGvD7X02xc19LoSPnDh8odbzv/K1pSuOAHeVVKJVVKRVXLQGBXlFAMAY8Ho6zGGVqgKsrmi8rkCs6UxRQrtEmhYuW7ugs/ByPhOHRcMEO7caRus262CMlwcBKoZyDZeyzZuPYt8yfQNgWfadCbmx64sWDQj3Z//KFDFax1ixYt1LWstvr2rFSZa3GSpr116oF0bKX/397VmTGn4Jrz0C3zODWns+7IaRxESsKidloZbTTGurvV0fp+V3VCBvoddQZtZUo5hbMlVS7Pq/LYnNpHTbX3m2qv1w0iZ4YZLKttsYatsWLPisL0/HJq5BSMaIQyuG+qAOws+O50BRSrVRtftDIbvCScCIDsUyzTwtL0qwZx08wzB5Hx1WZxCCDN+Wx+cBSTAGQLyeuaGtmFgYxN9WxKZBYsTInsvNTME9mUyH0NAZHt1oklCv7DeCi74+pWo8PMUOVcXwtRrNXyWEvljJbKWWXigb1PuqBDKyCFCyEkTjvt2sy5ZhkXBWRmKZadPQn2Gda25/3VTRkyYQsxqTxPly6cYtlbh9gqPwWaC+hDPdLqUsh11GQCQesYljapktf7h/G9+FyuhyxKmd96v2+eZqViZL5kPFPvYztHTEns7XSA9B48m0qFMe9Ji/kq085mkwVn1XGyuOKPORDZrDfSe4dXHxtITp+ozlA6ALC9SjQNcXQQGcVMzyAy10FCS5kome0L+8iTHldoeY9kf94w8QGu2rUxA/hGRe22mQfA3F/FpS/8vMaf+Mz7cjP/YbwJ4BRvZKwIsCZAGYuPLQAZyAcQRLGZTkA4Zj+yEPnyZf3L55839WyqtgCu8QCmAcr5nnjXYufw/16/biASCPm5ixftmP/hrVumNgU0pwAOSMoiBK9j3/zJnTum4P5n166ZjQCqWywRCB0EtPI5QFAgJepkICwPwCzwlUcln7e/QwGOChrFLhD3zuGhvQ+fB3SefLwXJTLvA/T9patXzcOY4Dq8c1HvApFRUKOm5vuh7mUfoFxBAQxU53WfWFmxffZ3Dx7Y74CWv3j1qoH1F7e3tVgqGXTnmoYlCIrlNMAF9TUgHw9qFLR8XwA11hcogNN9nKq1ARr4S6N6x4qEccj2oRrmAXhHZQuU5n1RTaM4ficlMhCZ8EO2kf3MMeb4szDAmGFxhOPyKEpkV8pNJl28Efr/ICAy5yw+1exD4Dhj5M/v3rXxw7jiWP9wIHJGg2zBQC5KZMAu+rJzUV5PV/L6rfMV/UcXquaPfFYVTKBqd5QIa4n/Zb2hm62hHtBanElUjNsWcoc/cRT3fG3gzhLugf1c0T5rr3je/JA5RpdLgZ6uhmah8ZurFVO4WWDqxIPP5B75u/fr+h/uN7TVj3U8jO3+juIZJXKRjA8Whv28JRjFmm/09NPXt/Q8YXvtvqaLgfLzkcb7bY23mjb/yE6Xlf/SJ5S7dk5jxC3UcYPYAHLu6mVlqmWrxeKHmy5o795DKQqVu3zOugTHnZ6Gf/VtDb9103V3FXIkbGqEMGSvo80o1NpUUX/9zDl984nFDyHyD+NG+o/0mUDk3/nMZ2xB8+0ebwaZmDcMug0L1Nu4/bJuvfQPun/3ntYfbKnZJgeD0Og0EN4JsbDoIkSMAOa0A8zlEcUGZelmM4hMV9vA5SZwOrhOYLz3CdXjZ/bExmKqUtJUpaLZ6apmp6oGkEulkom5qA9Z5EfMk8tHDhBjz2Ydg65rkA+g9sqHkYl88sWSwmJJ+VLZwWQL2XPzJKs76caz7BoHkPvdjtXwfR+qbWwjK+0fNbRzcKTbD3f0YGdfzW7PuoCY9yGiyOcLWpib0crygj7+2S/qI5/8rM499pSmgciPcLzPQkF3u3iUV/rrWWq5NiFAezevn9zENwDk9CZ7ZntMmEMNPuxp0Gmqf7yr7v5DUyAPG3skcZsoxs8inWDFLryJGvUjHR/uq9lqGqcgrBArCzANwXlYQxw2e9pvdKxu50FQHeMGwYfpRTzH4b4Jt8BCkjQKxpKxpzJz+pLN6+FQkSmOw5Mu89wooyDJKi+nSrflD7o6AcdBonHg/7+c3We711ej3dXmQV2bB67mghhPT0+ZZWG77zo2AerFMGcgmfHNQglqeyCyzRlNskige0FBoagL135K56/9lJYvP63pxXMKUpbwiGMmHSepyOa9HPP0uFNLpsF6H0LkRzgQP0F/8r5C5O7t2zr+8z/X4GDfQ2QHQfFF5qbibgw584QBIC/OzWhpbkoLs1X7fYSVATzH/FidV6aLV/Xt5oArs7XwlhFpANnZC6sHrQYnvN+m8950NzxgadrObu/sA5+4ifHeqMZOOpQNEpxaWaTQzlZZ04AoDzN8np4LMbPWcbed6Un9ZtYWpxDZeRlOPlJQ4X6X+itPKJItuMl7nvqAKFMie8USsAIAgqVFx/sit9ptNVsdNVtd+3lE+wW2A31ACTa0gbXgsZ+Gg4FTMndYPcbofmTFOWEhTuFH61FOUS73BoiMtUUee4txRuE4q1BcmL0a8kRNCGwtKBOWpEJFcbGmUXlawxI/8UsGMBeUDQH2gBgpr6HyGijIjZTLxRplpTGWEx7oo7xEidwHdOdCC+DLT89IpbK6WQAxIQ2xFpKmVuJjjbfuKN69r1Hc12g8spTuQp62E240JVUrZeffG6A2DqVMqHiMdUZRQaGmXB51NYpK6no3pkzp6xc7OGaEM1gQG4Fs3bb67ab6nZapVIHIzuMWBXKqmnWA0MauqSO98jcNYkSJSxHjHylAxtcWeOwUyMBsjqNLX3PBki4QgOOa8SpWwtkchHShZfb/Te3rFMiJwWd+upZoQDkrrLIVU2fhIRYDihWtHQx1e6evWxsdPcB/MIOfFYXmkTKljAqzRVWvzNuzsXOoxtaR2mt1DQ765oWcDMeKe0ywHNoE5pr6mGVc85hBXeCBN1Yz8VD9dssgLWOW9rSoWrXtQsVnPt4x4XQOIqd+yC4QLYXjHiKbOtUVmQBklMici+w3gvEMIhtA9kpkEs7Zd4QwVmsqeIjsFqgcQB5TPFgQX8+OOe8F7DWIDHD2VxgmtvnMUJG6miuMtFJOtFxB3ZkziEzhlXYE0Apolg2j2PntAopPACULYbTvuYLciuaca8lyV4+xWSjYk3OKfQrE9oGL1uZnHtQusMLBXwr9kT07w5G6g1idYaxmt69Wp68WnQys+Nt12Vlm2FghZdsWXjIuKKPHNaRj4w/AWi5GVsgBlPELs20BrnKuoPywMEunXrYWNoO8fgz620EKkG0y704YZ26BxYq91l3vzeKFxQ6vQDbvPGI2UY6NsOtJP8N8iuz7A5B59jh25hHvFAV8ggW82uKQX+y089RBZGeM4mwD8LxNlTSFPJ7OeKXnbR/0rY2TbYyV/dIvKPvpn/lAlxzs/vlyWS8sL5+A1vveBgA4harU9p+pgX50ITIK2t9+4QUDmHj9ouoFVvIAYmK3AJAEQFJQ/5vr1w2yoaD9+StXTF38lVu37LsCyjn+vTg2+MsEAy9lzrk/un3bVMmoevks1MbAYoApEJm/A3ASmsf+4ycP9ilwEvDM9YltSRXggD4+B5CJqhmoin/w5OO9QmS+589evGjgnO+FehjwisoYJTYWIHwfwto4Pfg3IDwAl/2DP/QfvPaa/u7hQ4PMANlfeeIJA82oqFmAwPoBlTXXcN4vDaBLcyvYr4wzYDPn/t8/fKjrBwdmU8F7su8ZjylE5jMv1moG1FFOs302Ac3nVQtDXZ6ZMdXR77/yiu27R4XIwAKOG1YYnzh3Tn9y+7ZB6l+5etXU4Y8Ekf211+o+P+FPaze28QcFkf/i3j2zQwH0Ewj5l/fu2dh5bHraxvoPAyJzFAfZSJ2gahC5bRA5o6uVUJ+aifTrK2V7WhfhmbqZNujOKNG/2mjpf15r6m57qK3eUDmNTH280Huo8rCpgNyTUw27iQF6uaJZZ+wXz6kflA0kfHy6oC/OF/VLy2V9fr54upg9cXLRck0n2+/ebxhE3hnEagxGyo8Hpnpe6G6qEHdOPJgZo/nhSCuHbf3Si2t64f6+Fps9lUo5BQsFyRZ/8xoPR8pUqwq/9Bnlrl7QmIDozW3Fr99VdnlB2auXFTxxRdkLK87Gav/QFMfjwyODYkIl2ulr+FevavTNO666mi0p99yKhkFW7Z2WbucDvV6N9O3HFvXaxVmDyB/aWXygb8knG59CZDo83kxx/NbqUu7XI4PIhxu3tX7rZV3/9j/o1o0bunP7vgW003lmIA5bR+YQlnnh1MPUnzZtpnazzjBCygcGjls9aklqrJHLI7JAs6xZYKDQhAMU84GmymXN1Kqaws+2VrX5WKVCEDRdnnn7jr1uT41GQ+NMoGxYVLk2bRk43fqxes26Bu26icKwvihXp83ikK7BsFg2iIy1HLAXMQICEMs76fkOQkQEiH+6CIDaBpSZz1m2R6FgNWKr29Nrd9Z1a31D2wfHwgINgMw8LIpKWpqf1eryol74zOf13Md/WitXnlRtbuldQeTURsLmbt8nROZ1kzzikUe3TWknFqMn8kBSG810m6htB1h/NI8MHvf3N9Q/eOjsKwZdl3/lrTctWBuVmO+kxmu61ThUp91Su9O2UL3eIDZLi3ZvpHqnr52jtjYPm3adxa5ouow9RM7qcx7WYenzrfBW7veA1syvUALjS1yweT2K5DRkr1SKnF0i84QkowxScudt5+fyzKkyyuTw0fDz6bFTPh82O9o8rOvB7qEe7B2ZwrlWLWlpcU5RVFSzy3h3eVNhkLGO+3KIMtpxML463GVIY2kmp7BYsfDHc48/rdXHn9bChauqza+YMC0N1nuU4+bEjKfPdzNmzr7/pJ0FnVx/86ES+VEOwU/U37yvELl986b2//RPNNgHIjtje07OMABmAKpoUXFSflYX52dqWp6f0fLCtBmgV8uRgWbzJDbVpA+S8sAFf09W0u0E8UrkN6g5zl5gPYhL4VkKkVk9neBw9l4AHgPI9tMpfR3acIF6KdyyG7GHxmmomfvpoILBZ/PLeaPxfKoinjyhT/jHZEBTCgfP3GZO8fKkTcYpQE4LBFPapR6MXt3XH+B/7ECyWVoAkVElNzvaP6zrsN5SvdmxsDxacFBWsy9QXBJSQBBfuztUC6AUU8ZC3h3E4njhF4eVRSEeKxwlysdSPpHytLVzcTcduVNvpN5/TJAoHgDJrMCNCxWNo4qS4pSF7o1LFbO9GEdFZcKCKZOByWZmn2fheaw461YH7V5kOVkZ86Wy8L8g1DAsKpia1bhUUh/laAZFc6yVXE+Xcl1p757G+2sajNoaxoTZ+JaqbM6pkfFQqk6pXK0pG5SUyUUajUMlGYzui0oyeQOrNp684t3GgF884P1iA4ldC4Mb9QHJpP12bIUczyjzCTBfBX66MZ+qgN19zIV++QV7W80wBavdjJ09AUWLhUYQGEBr1omS1KskmUx4j2O/HGMqZHcsvGLVt++cAGTvi2tQ0K+hANlNgWwQ2T/xsy7VdHunq+sbTb1691j3d1qKc3gljzRIWgpqgaKFiqYvz2nq8ryOH+6p/nBfjXtHGh72FRBeMxpr1B9aUCPnKwAZOOzUyKkNgV/cQbVNIm4KkVn1j4qKKh4iWxCDU187QH+6T08h8qk1h4X54d1N0BwFMeA1g6B4ZNYVTokMRO4aVAZuMuHEP9uSn0tlFbBjYV8REOIhMj9RLqNkwBbDICqwP4qcN691K5BCPVKYdDQTDrVcGmulmtVKNVA27ktx/wToAmRZATcVtD9uBEAUOP6hK8Q5Pzh3KabcogBnnlsFM7UHIXX4fdE5kS52mfWFs+OxMD5UVT5wk6KftsM2bYioSPokJ7v05BYdDDHjPWe2Pqic03PBCjMLz5NtP9YQqAOA7FzfKezxBCZ4JWLsYk/BPueaZWrvgT0trMVW6513cXpJtuvoiZ93Wou667ABZN/e5kImAcecRxl0XBYGSRGIzzswKFX7uwUbFGUOoFsnBtA+DZX0EJlzLg01dEGXbJ+zmOHcBSBHTCRYPOUZAu+5B+btb/GO5rqKgib7pV/8wENkjgnKWpS2+OZiN8B+bA4GemVnx1TJgERa5T8IEBkAC7zEb3cSOp6r1U6g2tfu39e/uXHDwDEha//0scfMIuGrd+7YeYeqk++73W6b3QLgF0BM8BzAEYj8m08/bfATqHr38NBsLfgbvJcBqbTH0zaYwmCgLbAPgMs4YoyhMGN/49c7VyqZhy9AGk9qIDjwNJ0IvFeIzDZ9bHXVLCcY46mC+hcef9ygOTYIfAdsTfh3QCr7kGPP92Js/OvXX9c3Njdtm1C6EpaHpzMgE2DJvrwyPW31F++HF7FVX74eY4xhFYKtyFK5bJB6rV43VTQqY8INudelEPn55WULKuT1WHCwLTw4boxZU+hlMvr9l182NfSjQmTU4Xh/A/F//rHH9O/u3TN4/6UrV0yx/U4QmePK8QNmsx3clznebN8PLFhvZcW6B/CpxooDiMwxBoYzXjnObBv7ijHKosDkeHo/Zkp2xbQ8j8kK13UBEqTXCWoWrNfNT1l2yfPTBf3CUllfXCjqc3NF502Z3hZ8/T8Jkf+ntabutYfa7g3MD7k8qmu+t6WIzI2JB7YW3CUH2VSJfE5xvqJSLqOfmy/qN1bK+sRMpGdr4Rtel9bz3E8Ioj6ByP2RmsOBQWuUyFODA4PW7jFWdjxWYTjU+f2GfuMbd/Sxu3uaafZUyGeUqQbKXVmy57g3UCaKFHzqBeUevygVQyVbO4pfuUmft6vDn7qq3BOXDSqbiOThlg/T29f46NjC9UZfv6X4O+uWMpuZqyr45GOKZ6vq9Ua61+np9U5Hr65M68bSlOqVgroFB+k+fHyw9wALo7/z6U+fKJEfCST7MTrqt9Vp7Gr73qtau/mybr78Xd2/v66HD3dMUcyYJ+MCkEyInsuB8PYRllzvajQUoQaQe32DZq1+bPdGFvHNoizLIju1El7ILPAFqhUjUx2j5K1Vq5ZTU8YzliBaOgXpQh0NdXh8rAdbu6r3E7XjQOXpebOYyytRYTywIMsi8z4gXokuwJrrHqxMqVCpOKAcRr7eH5riGJu8drNh9oPtdlu9btdEONTLToRRMPUy3wE16utA5LUNPdzdt/8usD8Ito2Kmkcot7ig5z/9eT3zsU9r+fI11WYX3xYin7WysCvGRFfRo0DByfdIj/n3iNTeAkhbYN14bHUq7AAIasGHaXoM80ZEKlbTMu8ITDTDXGdQ31f/aEeDw01TH8edY2VGdNyOnKDD1+PW7egFcOz8Phk37YbarYZa2D6S24SwTSiREa4MtXPU0sZBUx3sKxJprlZSJXI1NfNU5gqplZyJV8hoYREtTlTM58xbG/GKCcTohiy7jkiELCiSEd0wX3Ia5PSm4uZOLKiYZd6IwO2BjttdbR019XDvSEftngHjxflpzc9OaWqqanOi40bbOhmZRxYCao6sojyiSieU4o4zHDF/ChQyXsoVC9dbuvi4PRcuXtP04gWFUdm6m9/N480WDR5l3Ex+xuSYS5XILPZ/qER+N0fix/9v31eI3Lp+Xdt//BX19/Zc6y8t4twkUEZ6nyJzUh3HZl4+XS1peWFGq4uzWpqb1tx0VeVCaO0sGUAR6kzfumACtBM7iwmIfMYr+OxJYBdTr0BOLQIcm3aqUR7uhHMrTgaRffu3XXy9/tFdiN3qjhNGp22IE0o4YKBdaD2E9r5ikyuIzhDeq4o9cD5RI/v/M1lO2/a9sWz12+y2xYVlOVCSUhXnSQSfdO3vJ2pkAlTMF7ljILnR7Gj34Fh7B8faP2yYhw9QNAiBUqEBHwCQQeTeQG2C9gB07C9v/xHiY5WRCqPEQ2RsLaSAkDrh+erb7K39HvTmLTAIy7IniwuBMvnI7CEUVZUpokSu2jOOaorxUC6UrJjOWiACq85ZJblY42AkBbEy2cSeLCTGKMDwR8bSAogcldTH5D4ZqahYF6JEV8tj5Q7XpMN19QZ1DYf41uLxnCg7HCkiYK9S0dzCkj2DQkXZoKxhktfInoGGcYauQm8XwY3GQ2Cv8gRimqcW4NggZE+J2SLwHChhCdL8bb3y3r8+DRVzty8Hv/xB9+UdENH51nKc0idwCxBoHmQG0byaf+Lmb0FXrNZynM2fyRUBqRLZWvPjkcFQUyIDRpmY2BOInJNYuff+TbliVbnKlG5uNvXy/UN9+/q2bm8ca0z6bV5KgqHC2UjllZpmL81p9uKcjtZ27Hl850CDw75CjntCwAEtSCMrOs3qADuG0C0cmdWAb/3l2sA1BIg8IniJYqZQVKFaMwUPE2CnRPbH40SJ7JTYjqe7n+ajRfEQhE6VwISehHSwoIfIpkAGIHMMvR8yRQKtR1G5ahCZ17IIYEpkgDEqaP4bJbG11gFFh041nQ+9DQ6+viipYgVxW9PBUEspRJ4KlKPddpQWcUBNUrCdGsH2TYBNECERrog3kJxewyzkBFW58+C1xYkMYtuMgVuC6gAt6bXObBoozGOUvLFTELNoNKT9sK9Wj0KprybXAQr2QezatVigt6BRt5DBZ7HvbYHI9itgWc5XHWVHD5jcM1CMiowuFRQmqJLx0QMnAI+tnRBFMsfRxqCzorDL/ckF0amP00U7Zz3j/MvTXEg3kcm6EEhLWPYqZFtoSMP3HDy2f7fJjXs6r+VUAe0mR+YpzX3I3xnMu9kKWMpdd/0nPKOYz1s7ZlSgtRPQ70JmeD8UEizqYTMERM58+rMf+EqDawmwCWCHUhTgCuT7xsaGFUm1MRYAACAASURBVJ2obAGyjMkfVTuLVImM8hfIhwoZP2JGGbAPJS6KZM4bIDL+vkycUdACQ1EG442L7zD2Foe9nql1UdoCggHN/O2f3bljwPQ3nnrKLBEAkA/qdfMyBrbiRbtYqdhYYb9xPeMBKAX28V6pGhnIx3Y9Mz9vNg8ASD4PlSxqaia61mb5PngiY92AfQbKXmAvwX9sD/YV/P6P8UButczagu/H8WZ72IfPLi4ayPjyjRum+MVHGMU14BIYDVjHZxiICUQvBIGFFGLPMfngOADrUT7jPQyMB9IzzgDOQGUmPOaJvLpqdhV4KXNtw/uXhQ0uH8B8LEFQPrN3/s9XXrFx+o4QeW7OFgiA439+545tKyF8eAUSbPjT58+bShqw/XbBeuwn9iffl79nm9IwRexUnJdi9h81WO/jHiKjjMd6Bn9qwPHNw0MbX6jsGV/s8/cbIhs0tmBTrNHc013YAaz+/p6N1M2hRF7RIJxSMZfTZ+eK+q3zVb0wXTCLibTWdSU59zyZSq0bnyqR77UH2u72VUxaqgzrmu7vKZ8MTP1lYassDvpOMDyRUT3vRavKFirmhfzLy2X9JxequlQMtFLIuVDcVCxiwgg3n2BR8hQiD9Ue9FQbHKo8rJuNhnmuUj8hAqDFedjXxf1j/Qdfv6mP39nRdLOnPPVXPqP8Z59S/mef0bjdsQ6Z4Mknlb10QZmFOVMbx6/dVnx3TfHahgHk4BpBek8quzivcbenZGNTo+u3DCaP9/Y0enFd8WvbtnOyC9MKfuYZjS8uaFQM9WBrX7fvPtCNalG3p0vamKvqqBpZzZeWnh/4G9RP6Bf4wqVL+q88RH4rmHgWODovvUT91pEa+w/08Ma3dO/Gy7p9/XVtbe1p96DpgtbJwimEBuGw/6OWw+N2OPQL5D7IGZCHnVmn68BgB4WpvR6DGhcoivoYVWkxyFoY2my1osW5aS0vzatarVpODV18BTyMURGx2N/ranN3X9fXNrRZ72unQ3b7giozc5qtljRfymshN1BVfRVGXSe2iYoqTc2oPD2ryGBy1boYeVBvthvHahzuqX54oPrRoc2VgakWkFaMNFWrqYgSulAwsUGnP9CNuw4ir23tWZ1cLNFl5zrtZmZmNL8wr4988nN68vlPavniVdVm5t9WUey6p09VxydK3+9DifxW6uU3W0xgH1DrsJhJ3VBvtdRotdTtdqwjmdqe1yFGYb6BircYFkwMkvR6itsN9XcfGEAe1belfss6Rrk+2tXdOh1d16KJO7wK2S009DTod2z/t5pO2Ma8I8mSUZKo0xuZEhmI3B4m1nG8OF02K1TmDIhBgLtOtBhYLgpzmG6H+cZA+YyzRyGHq8yxMUu9SBWsLVC4M74KkXUiB5Zx5LgOiwcub8XNRxjDx00U0XWt7x1rfffIRCnMcy6sLnsVcmgipoPDY/V7PcvVigwis+/c/QLBHvcp7oN8LmO8UkUtX9XcygXNn7ukxUtPamb5kqLKjOUsvdfHWx3zN3vfs4sWk8F6H0Lk93okfrxe/z5D5Ne185UvmxLZUKpdKJxfKye3FU9WJCYqFgJVSgWztQAerywAkmc0N1Ux7xhaEIhvAyR7gmarO6gSUSQ4wOt9gtO/mFhZm/QTshPipP3YFXwpaOD3J8phr2aleE/bvNEj2yeZAtmri31LRgp4T13t3GTtZLvStHC7+Keexn7bJ7jgpA4jvWG80cpictClSmT/Pt6H+Y0Q2bWgcJM2ZR8enwPnjdxCrUOybrujRqujg8Om9g7r2tk/Vr3dtRYSoB0wzVl/xOaJ3GUlmbA9q7g9gESJjOfQ2EHkEHhEOB1KSeCcB8euwOe4c0wd3GKyZv7THGeeWQfygnxROSwuwpLGBUL4UCQ7lfIYD2V7RlJUUBJmlIRSEiYa58bK5CjSMxag1S+EGkVFZadnNC4U1ekOlRnFKmYSXa7l9dRsQcHRmjJA5M6+4mHLVsKzQKM+gIvV8VDziyuaX1w2D2RsLAYj4HGg0ZjQsIzMv98HqlFAAR9dK7/3eeXmaBDZ+eqiSCaobWwqZL9Iktq3GEQmTMy35nuFTtqKzyBK21QsCBKgZapxYKADaO4UcNLlk4mVDyVzrWMpPMSz1VtYcFNPp3Bm+zIyGOrU1c4zlic3dPynsyE2JM7KI0SJW5vVjQeHevnOrr75yrqur+0ryecV53OKw7EKC2WVL0xr4dK85s/P6fjeto7ubuvg9p56hz0VCmVbAWaxxwpO1DcGBzO2oJHDy8TbLNj5Ok4skHDQaVnrGeMmH0UqVBxERiGRjv1U4X3q8eyNB/wNnL1E+m2AlUV4qkJ2Pm4okQnS6zuIPOhYax6KYgoiwLVBZPzVCtFJSEQKkV3AnoPKeCtTzKQrxITyEeRn1xoBkXsWrrdQjLVay2q1Fig/7ik3ZiUbD2bGhbu6pNdVrjsFirgCIZCRwWFr7+U6xV/6oERe674P3rSxweaCL/4tfNG3c5mNxYDiyxVg2C7Qctg2gNwxz7dGr2cQuTNINIiZZGbNpiEdi2kgninJcyxG0S7GueLsI6yw63XV6Xbc9iSxg6zmo8d1xdmp2Bg0mIv6mu1PJ+4+VNV8KdNrt7MgYhtY3DLzDhTVfpGAST/fw9QvKJBjc5a0SRD/ZjA59YDH/9iri9MJtN1L/CU4XXRJr/kWDMO+Nd9tp3iPgpwVrKQyl4D73kYE+Mx7sbBHMUrY6fgLv6DxJ3/6A19V2DU9m3UewVNTpjIFbAJBAWp416I45YFP7Y9isB4Q+V++8IIpeF/b3zeVMLCQB7AShSyQje/41+vr+tfXr9t1Exj4y088YdCc0Dgg589dumTeyqg68e4F/GL7wOv/6v59e79ffeIJU2n/4Y0b5jGMAhqIDBwFyAM8AZ9AbT6H9wE+MsljjKZgGPiKvzCKZOAu702h/9rurgFl3if92/cSrMfnnK9W7bOAxgBbIDkBf6iD//DmTYPhz6+sGBzlwffme6GUBkj+6e3bZivBNgKRsbkgHO+Pbt402wT2LfYQ/O1Xbt60f5uc0GARwt+xDdhGsB38zhTYBwf2nflMrrNAZOwsgLQAWvyb8V+24xmGqkWRjVMg6f/16quPZmfhITLgGvCN9/UvXL1qgJ9x/jwezKWSKdnfDiJzvNlHnCtAbhaduMAD/9lOJm18h7ko0keWl22sANR//9VXbbEhVadzvH/zqafMhgJlNH+D+p3xweuxpEABDjDmPVn4QC3O/p2EyKiMAeAovXl/JuXcm1Kl9PsFkVOf1FE2r1E2FD/jTKCYjhlvpZUbD23BPw26O4iWlY2mtFwM9cWFsv7D8xWtRoFqQVbHQxSIidWRxVxGM2FOCBu4YP/BprOzcBC5p1LcNF9iVMjMQQjqSxXQ9pk218iolyvpsLCk6XJVT1UL+ieLJf3aSsXmJMB9PrNjnW0ZVYOsFsKsKlj1ZaT/nmC9tbq2ugO1+h3zXi7EXfs8gDXf1eJbUSKPejp3fKRfe/GmPn1nQ4/tNlTqD0yhFv7TFxT+6ic0bnU07g+kbEHZ+XnlnrmqTJjXuNl2EPnmPVfrlSIFH31a2UurUiFS8nBbo2+/4lTJO3tKHh4p2WspQxbByqJyH39K2cvLGs/VdHR/Q7sv39Rao6V7vb5uLE9rfb6q43JB/bzz8f/w8cHcA5NK5JO55ZsoUN9oa+ECz4DIx3sPdP+Vv9f96y/p7q0b2t071GG96yAyVgHWBcdiuVMic+INLNAdD3LmdRlfP/dNvWx1GJbePsSdWg/jCzq2CECrFQsGgJdmprU4P6eFxXmVK2VFxcgpgAkyt7nVyKwT6u2edhtdHfUzqg9zyuRLyhWKqlZKqsIY4p6KcU/5uGud0GQZEcBtz+kZRdWagqhkYhlsBut7uzrc3tDW/pF2DupqjDLqmFUhVog5LU2VNF8ra7ZWtmsHi2031zZ0e31T61s76vb7qlXLZsFRq1U1Pbeg2YUlXfvop/TYM89rcfWSKlOzfp7mxtRZS5H0d2+lHH0URembqZnf7nWT/8Zcv9nr67jZtCf7mYUBJ2Bx7oKII0rFUEWOHWKjZl1J81Ax6uPWoQfIbh7n5qxYRji7OLMBPcNqmGMNB12XG9Rq6uC4afMNZz2XGJfYPe5o86CpfuIETaZELjpOgT0K/sSokZnNOmvB2OaSzOPgDcUwMEsL5komvIlC+wlE5lktlw3o0jVo8wjrasR2zlnbMWcBIB/UW+aDvHXIEyuVrIloVhbnND83bXMZxgv1vVNCYz9odsknAiYL0rOw88A+E0X01PS0pmdmtHj+ohbOX9bs6hXVFs6pWJ1RPiyZ7cZZSeG7uSqdBcNvNh7Sv0kXH9K/+RAiv5s9/ZP1t+8zRH5Nu3/4ZfNEdqpYH9/FxcMDVW4agORCPuvC9gjaq5S8rcWsVuZnNVMtqVIILKEVkJyqzZyNBBcj7wU8Yew+KVBzvPg0lfXECyANK5tQIqeOyxZM5a0sXDheqnaeCMfziuXUxiL9zDSgKkUNjg+71zkA4R1Qz/gSpXYW7u8nVh7TMfjGXBz3rnbxTUP7vJ1F2hbiZXrpy0zBR4poDEQm1KBvFzaeZmfR6uiw3jYV8ubuoV24j1s9K3ZttdfvR27+1uINYGQfAX3w/QS0mo1FovwwtlC97OhUPe5AoA8AY6sNLDss76wtPFwm+AAY5a1PzEg+KEisvoVYWlQkg8guhA+YnBRLSop5xShDClkl+YwSRB4BoDOnYRRqWCwqNzOtJIzUIdWVtpZsRo/NlfTsclXB4X3p4L7a9U3F/brdkJhWAHlRwIP3UoicCUpWyPcByHGgZIyqkHCujN1oDHRhAQFE9mnhFhaGR5SHyKhmna1FXxnAAN6xaYCjt7JwamYHOh0lc2PeJac56IvFg9nD2MpuaruSRqM5qwvbv2Zr4GCzsw8hsA4lpYPOthjjFTx280jDJ03JO7QFBFOzAy3YIiZdeCGbGrxoHmSA22JtVrc3DvXa3R1946W7eu3utvrKaRDkFBdzCpdqql6a1cLFeS2cm9PxnU0d397W3u1ddQ+7iqKyS6DN5DQyiNx39g/jxAIKTI2MhYBZtQAZHUQmrHDY6zuIySpyueogsrcXMXWoKb2ZHJ62dfNdndU6xQyKYmwsiqbsBai6gDzvyQtAHjolMnYWdowZG2Yh4iAyP7G2SJOGgcYuYM9BUo4zQBSQbOpwCmeDyAQw0j41VtYg8kiLxcQg8vnpnEHkYNwncdAptHwnBOOBbaBgIsyR1XNry8LPmWN+YsXj2oLZD3wfUqVpx0KFTAsiq/EoSVCi27XK2srwQcdugQ4G18XQJiTRIHJXDeBnPxb21eMs1jduEsG4dFYSrvshDUcMQ5QjLDVlDdhybIDSrW7XVukB67RAOosLB8Dzdn139wm2lycTFvM79Yt5p5ZBbmLAYsqJEp9xIhZ4UCgkpmToDdxCmE1eCBDNuO0xiAzcBvL7Z3r9tMRu2y+nC4PsK4pMv07jEppNjXxqRYMSGd9/K1jNqsNtn/N+dveEjoWadjT62X+i+OMf3GC9yXKJawmADzgH0PzY8rJddwB4+Klhs8CEAFXqjyJERlFLsB4wEMuFh/W6gVIegGKAI8APYEpbHyFxjEmAJN6+q7WawXIUyUzeAcAA41RNjH0FHroAOSAqNhAvbW/r/37tNYPVXGfN9mF21j6Tzwa4EkzIvsVCAbuG1F/aVRnuWo+iFrCKfQNwFoCZPnkfXvNe7Sy45wMrAaeocVFqo3ZGWQ6oBVDi28yxZ1+gRubBMQeKM+6xrWC/AD/ZTuwUAOlAZLaP90fFzU+gNJB60kLBvm82q9koMrU7imTAPLXJ9b09UwQDzfm+bCOqbqA+8BjAnwbrobJFFU5I3kK5rP/ntdceLVjPf/f9dlt/dOuWBS3iAQ0UxpMaYIvX8nqjYWD5W5ubdmw+urRk+4JzgRBF/p5FB8YS4wp4zpjAB5pzhQUvLqg/KIjMogPHESsOoDwQmm0FbjO+3w+IbNZcmZyBVALseKL8NZDsPfS5sGL7ECQDD5JzahTmVSlP6cmpkj4/X9IvL5XsfkE+BwF2B4NEYUaayme1Wgw0G+ZUzmb0Jzsd/f7Dpm63+tps90yJjKWFLVJ6oJtev3LjkYJkZJ7FcTavVjhnY/in54r69GykT80WddiPtdcf2WfWEUtkMloIc3qslNe5KKflMKffe9DU7z1o6GG7p3qvo1Lccu+ZCfx3R0ZBLUz4dF9Lrbq+cOO2fubuA31yY0+zHdf5EP7SJxX++k9Lna6SelPJ+p6ESu75Z5Q9t6TsdFXJ5q7ie+tK1jfsb3JPXFTu0jllFuaVPNjR8G9fVLK+rWTnwKwvrG5ZnrPAveC5J5W9ck7Z5Vn11zbU+e4N7dxc08b6jl6ZLevGXEXrCzUDySPCmd+i9f0na7r8wfu2Z4P13gokvgFkWpZQrG5zX0fba7rz3a/r3vWXdP/2LR0c1nXcwtLN2QekdgYWdOxtIPFKxgbNajpEPSOEENSU2IMlGo5PMzfSORAQuRzmNVcra3F6SquLc1qYn9fs/Lwpe4HIQQ6RBLUv4XcuhLk/GqubZNWN8+rSITqmqyFnf4/VYn7QVX7UUy4ZKCvq6MQ8nPGsLc7MKqpNKRcVbY7caRzpaHdX+wSNHjT14Kij+jivFmKh4UDlYKxz1YJWp4pamSmbBy/nxc0Hm7rzcEsPN7ctRHpuuqb52RktzM9pan5JU4uruvTU8zr/+DOaW1pVqTL1PRD5zRTDkwrk07n/o4/Bswrzs8f+LLxO/53a/KjV1hHdWM2mdVCyfyzzx6BwoijIqBRmVBj2FPY7Gjf2NW4eSr2GNGCRzi18p1kpWVMguzlc6oPssmmc4InxwTwL/+lOu639o7qaQGH8h/FajhPt17vaPmwrxhwzl9NUObIQR+omFOHHra75dAO7WaSz+YNZ6DmISzdgBfGMf1otH+ZNRV8tAZIrpq6ms9flbrkQbOYf2PEhvDtstLV33ND2YV379ZYOmm2Du9hhYGUxPVU2b29TyveZOyIkcnMX1x3uul+DPHYgzCXoIEVEE5pqfWFhTsuXHtPihcuaWjyv6tyyitVZ80tG7HQSRviIw2ByXKUK93QsvZky+a3GzIcQ+RF3+E/gn73PEPl17X3l32q4f+AuFG4dKp2Ce/Ww0yLQEkH7i6m18D+qVTU/XdMK1hazU5qvVVQGJLNwlea8EhzlV7EMJBuOdI+TDmcPZG2iheLYkVD3R9bmzA2S5+QKIL40aRie/5laXPjtd13RTo1sakJvdXG6Ben7uc86OUG9Mb1t32SQivdRdu47k45wzn3Z/Tb9fYox+LdUyXyqRLZtt9YzJ81z39mHGlh7uTN3ByQDL/BGRoVswXrNjvYOm9rYOdDuQV0HjZb5nFrruN91iantAC94EQd2g0bRVKJlfTBSDoVlf6DMYKiMQTsngTS4PnaQ0zyRrXj2BiFeme1gkVcjowr1vsm5LKrCUJk84XoOWGajirJR1dTIgOS4GNkTYDwKnfLVKWDzGgCRMc2fnlISoSBOTCnHmHp8vqxnVmvK7N5RvH1LRzv31G/tq1qJ7AZglha2Qp7RzOyCpmfnFCs0P+RhEigRRve07jPZyrobhIXrOfWu83tyLWEWTtjFC7mrQZdgtp4SEoMJ1bJ2Lnc+ABudPN6FdPGwFVyU9xay4s4Ct5CC8tK37hvUdK8zawQLVPOBa4BObpSEpk1YVtg5dDLKTs8dOzcAYmbB0DcVKKoCW3pmW0KORcGOCT7VeFnni2UDyVsHLa1t1/XNl+/olVubOuwM1KI4KBUUrkyrfGVes6uzmluaVv32lo7v7Ojg7q66R12zsyDcwjxjCU2gaLFwtaFyeee3y9NsLRj/tFXRctVxQJ4QPiBuoVwxs12sC4CZpgy3gDWn7k4Vpf4MtaIGKwsAMn7IttLrA/WAwEBfp0TuWYHDT7dQQLZgQWFESF5VQaFgENwgMgB5NDj5aWrzlDganI8NOqLOBYxbgCCXhlFX0+FYq9Wszk3lDCLnmIAmKChobWZRwK/mY8/glb2cXSwG0KJFWyE+m+Z3fHJNdBMCxiaKAgoiin0UJEVTd4S2is75ymXSAinMSsJ1MAyHsTp9oG9HTeAvK/LDsQYJC00Fs+ZAheLS6t21xvzTrDbE9iZvoJ6zKeZ8AVTHY2eL420jLMTR9jer9iObYHMeUvRxrM1rmmPIIpYP0LO7i7fucEnY+KtjD+JC9IDVhP65YEDCRV2oC3CGa4EVdADkhEKRY4L6Pg0F9FZBrqXEddB4+xjzn877Lg3sL7xvMi1v3nzGp4oXLECwHBXsXsfxc0W6O/PYz21a7T73JY0+9ukfm9LDeRxmDfCh3AUUAstQ7gLPjrtdXZuf/9GEyJcu6V+88IKpX7++vq779bq2m00bcQBH4DcqYSAqsPIPXn/dJjCoOrFluFCrGSAFSn7+4kW9srdnFg8omvk7IDKgF6UpEBP4iFL5f3/ppRO1MBAZUJ36IaNMTS0YeA+eZ9eWGVWohAHdQFHAKjY0gEr2O3YRKEvNciQI9KvXrtn+xwuX7wHkTr2C324g8npsIDimQPLOaGTKY74TwBjoiyL46uyswVXGAOCZB4otPgP4jlUItifAU/YpoPird+/avZ/vAMwHqgJpWXhIA/PSbeM84n35TNTIfB7gHfiPzQhKcrYNiPzcwoLtG0A6gJZ9wv4CLPMZAGvUt0Bkjsuj2lmkEDkNlOSYABWx7GDbsPp4fX//LSEyqnK2AfjO/uM74K/853fvmlobpTHv+YOCyN/c3LR9yCIH28QDOxLOZfYfAP69eCK7QNOsgWPC63pBxX6ODCIDY6hv/KKIh7lh3LdF/XGhZvv10/NlXa0WdD4KDOhu9Uba6sU6HLrwpKkgq3OlQBeLgS6X8vrucV9f2+/q1XpP99o9g7Y5xQaZnD3SqfTELDSS2GwuuJ+Ow6oenyrrZxeKWonypjh+0BnpQWeo7UGseuyUyKiQgcjPVvN6rlrQn+129Mc7ba21utrv9hWMh1YLApHdPkhDu+nWG2mq19FzO5v63NZD/bOHD3QhGSksFpX/7EeV/9mPscKp5LCh0d+/pOSgruzKknJPXFLw7FUTGYx7fcU37yp5sOHuP5WishfPKVnb0eCr/6Dk4b7GB21lSoEyU5GyT64qePqygqefVvbCOWXmZxQfNzTa2FbrG6/o+Ds3dL/R1s2c9N0rC1qfr6luIJn99WNzm/qJ+SKTEPmdFKyTwivqrc7RpvY3bunWd76uO6+/rHu37+ngsKFGe+DmIBaS7sQp7lRyc9A0sDgNFgYim62b1UpYMSEOcLViCpoNIhdCLXH9mZvW6tKC5ubmNDUzY0HUYTFSPqDOBkS6uTHbCJQeUKvGLFY6gExAjgkKuKL0u8okAG3fYckCFcrRIFCxNmNzl2wUWZhz42hfxwipjtva7I7tud8ZqE5AWxKrmE00n5fmixktlnIqlwjhzuvW+kPdebCpre0d+07kPJ1bWdb58+c0vXROtcXzWrp0TfPnHlNtdkFRGfsiP8ef8DqeHJRnlbpvAjncn6eWnJN/4GOcToLUjTWk9ecbh34a2nfCLCQ1Oh0d1B1APm61bM7i6m/PbjKx85uOewq6DQWdutStK9NrWo5LZox/tBPlOQtQLAmZBzhB1GSHH4W4dTxbx2FfvW5b7XbLjbMWWUVDq4WwjDhqDbRfR+Tm3gcxDGMBL3rq/C72erAKg8ZOpGZdnAi2WET3Y4zuwMhyYZy4w4Fcp0pmLkPODCKrFCJbJ/fQifDo1sbrGJDcQJDXJUgxZ12g+C1jkcFcge/EfAPBipuPIuZx+4TPZG7Aa8wj2h/GmemaFuZndf7xJ7Vy5aqqc0uqzCyqVJtTVJlWWKz6Lufv7/L1Zur09Li/1Tt+qET+/vb1T9Kr3leI3LlxXft//BUNDw7sBEwSVFen/pTuQsa9xvm9MSnBB5NVGBTJU9WyAWS7iczPaLpSNON0a0PxC1jG5wwgO7XwycTi5P+5q2rqg3wy4Up9UA0gsyo0AZknfDVd68UpSE79jdOLsIPJ3u7Cq43T2uqdVv5SBbMB6NSOw98FJlOi3Q0mRYkTgNle4xXS3irkVJnn2i8mQ0rMz9ZaX/Gpcko7LC1YVWu2unYRPGoAkRt6uL2vrf1j7R01Db7EXOn9DQ4eatscOAVjFe8e/FgptttdJe2OeSKNaZvlSulnAy58ilA9B5It3NRjFINc3sPOqZU9TDZ4m/pp0/4CHAIiFhQUSgoKZWVSuwtTI5cUs5JcKGgUFuxnTHJuFGpQipSZqmlcLisBppryPa9Lc0VdWyxrvHNbg62bOtq6o15zX+WyUw1m8XTOkhScVbU2rUp1yhTI5odMVGCGYAegYc4gslvzJJDM7e/TFQ2KJZS1PbNd4GleyAMHywChFDo2fTob/gZ287DYCifSg1Mb7xM7FQd9LTzOlJyAN+eNi1oyfVoLPsA/DaT0Y4/DezIv8CsGsbWZkWzbM4jMDRTls4FcD5HHBkDz9sQXOCgW1eglOmoP9erNDd24u6X7O0faY8EizClYnlL5sSXVFqdVm62qcWdHjXu7Ol4/UO+oa7YHQcC+L3j2jq0FLVR9x68pVAnTsMA75ynIzkCFjHLZQeTQUpl5AUFo7Jf0aSDZlMju/DBVNzY7flzlsbIw1Zw772h/SmEwYREOIvOTli6Ob8bsM0h4xg+Zzzd4aZ85UjJ0RXNiUDR2gnI/7k256lVmZhvDtgND44HmShldnCkYRF6tZjQe1JUdtRTm3YKb+cpbkZy1IpwCOmHBBzuZfN4KI/zJsE9wwXmOgaYQmfOf78Z3dAnTwNe8KbmtRZAwIwLQ+gNT5wKQsXqgRa/d7ajNT9S8MeF0BAvS+uUKMisYPUR2LWBsG/udTIzGnwAAIABJREFURRbOjYxdU3gdSoIRuhAfAGoJ3ixYeM9pwDvWFiUUzt5DzBZX3vBk4c+BZBYfeKYLLQ4gJ+oOXQq4weMBhaD/aX7HFHduoc0tAjk4x3Gy88RUw6e4ziWPB3av4uksbGJbmOM8MdU7vpoaqxyFpm6gUET1YL7TE3cq/ovXdbt9DT77BQ1f+NQHsuZw92G32MUD9aIpSzIZA3wocgGlQEcAFMpMwCxw+deffNImB0BI1JoobnmgZEa5iS0AIWX45+JXC3RFJflbzz5rytP/9lvfEuDLYJtXqAMNgagod3dbrRMvZt4XCAWkA9jhIUxo27e2tk48r/kbLCj+8xde0M39fVOD4rELYOXBd3luacmgJN9nEiKjssXv+PLMjNlHoLJlW17c3NS/vnFDAEfGGB7IbAOgFdUpdgIoPH/vpZfM8oFxB0RmGwGn7JvvAJF9GFw6SCbrB9dV4e4VTIo+srhoamS+I6MX/2UUyZy3vO69QOTUsgR1LypqFMLAWewbmLQBpfluQFmgKJAYFSvbBdg1e4+NDR10u2YzAYwHWqJmZn+aPUChYGAXaA+AZ9tNWUzXDgGZ/lxljHF/5rP5HMYZau6/e/DAAO5+t2vHAFU0aloWA/CrBujzSP2IAdYA73/1fUJkACvfle1gjLDd7CeO3dtBZEA6vs/8PVYfWIBYyN3t2wbjOf4/SIiMpzTbwblJaCEAiOPE9ZCFaCAyKvvvJ1jPKlja0HORWkFFzaCiTrZkwXkjr9C12tVXIywi0oFYSgYWilUIizpfKeqTc2VV8zlbhNzsjvSgOzSA3Bq5mrGcy2i+kNPlcl5PVvI67Cda7wz1SqOvO62+eVtyleczU2XtyWcibMFmTyNFWVk9cqkS6WMzBathG6NEG93YPvd4lKiN2s2D69VCTs9WQ70wVdD11lAvNwZab/W00xtqOHYABC/ks+GB+cxYlXioy92GPn24pd94cFvXNNJsraLC888o+Niz1n2GdcXo77+j+M4DjbsDZc8vK/jYUxakl52dUowS+YF7jgd9ZVcWTLk8/Mvvmo3F+KCjzEykDN13H7+i3DOXlbt4SdnVVWUXF1091e9p8K3X1HvxNe1dX9P944ZeXJ3RjcWaHsxV1Y4C6yz78PHB2gOPqkS2OXN6bWU5Ih6puX9fe+vXdf3Fv9Xt11/T/XsPdFxvmz8t8xHrdLQFcqfaZH4yItuEDszhSCFCMSN5rjPPxEzUld4Kg7qUXBxqW7q3CD5bmZ3W8vycVpbmNTs7q0pt2up6vIzNdg7RRcC8kFnTWAicLEeFnyMW3jxBdV4ESgZdq8sQTuBvS13PKKaWLlamFJYqyhQi9Qc9g8jNFtZtsY6SvA7jQEdmS+MCMcNMorJi1YJYtXysUilUWAh049667q5vaHdv13JQyHi6cG5FF7mPnbuimdUrml65YspSgrixvju1wPze8TQJkKnHm+2WgVXyjJytXeI7pSe8hZln+05TQtrCiPmUq4st8NDmfj5TZOIjJyGy+3VGDZTAx8cGkevttstU4f5rHaBDBXFf+UFbYb+hbKeuLAB52FF21KPat87CNKeJeZF1j2eZu7l5l9Mzn2bTnHZ+UhN31Om0dHTcULPVdh2C8ItEFsjY6AxtMdIFzo/d/MSU77H6Q8aWq8vJhuEeZvaQ1KX8jkXw0GWVFC3bwo1dxENAYxcWyNzZz5Vtzu2sw8zubjQ0dXS9SQd3U52ey6vhPAAkoyjmyfs5qxPyXJgV+bm7KfezxhgqCHjyPhTQVP2xZqaq5gN+4fFrWrl8VZUUIhMWWZ01b2Q6P9+tGjk93GeV52f/+4SlTXSdfAiRP1jX+x/G1r6vELl766aOv/pnGh0cuEmlhVs5sGarWKmaN1X5AmNoh867FoNysaDpclELMzWdX5wzmLwwXVOUZ4LkA9oyadv+2dU1X6J58JmqDh1RdrvWfodi1GAfFzE/6fVWEjYp9r7Hk4pnB74nPJi9othdlE9X+NLWjBQ9pK+Z7F05UTGnQN1tmFMrnthVeBCeQlxP+tz7pX7QpzcQZ1TvSNUJRPb+bQaRPbiiJadLQi4epx2vRG50tHtY19rmnrb2jgwi433Mxc8pXMfKZxxACaNQ1UpFszPTpkIuxGN1j47VPTpSjCKCtlvvP50CZGdf8UaAbO18XuR3CthSD+XTn6la1lrjAaGoVQngCwCKBWWjsrKFkqmS8T2OC0UNo6KGxUj9qKB+KZKmpqRaVblqRVE1UqWS10otp4vTOY1272iwc1vNvQcatA5tZRAVCop1VJCoCItFQtNK6sV5DZK8kkyocYY0dQLDchrFqd2E8wNzCnBnwWJFDspMU7QCFYdveJrq0sNzFNmn6mDfNuQ9xbjBcWwNtnl45cLS+DsKiowVCtyUaNUytSSTd26KpkB2QXon8MGPZVcyuHFjbfsWDjO0Vfk+qlVbgR4boMUv2IFjVDwoDvAnD8zWIZMPpbCoJBdpc6eptY1DvXRrTXd39rQ77EoLNZUfX1ZxpqaoUlLr/p5a6wdqb9XVr3c1TlBWAzQLMgU6SlJSgQd9a10zUBihfCaQzvlC8fWHpPcOR05lnQ9VwCvbtyAZyGQiDmQymOnCAc3CAkUv4NqsMiIDuQBl89A1KwuOk4PAiYUgooruu2PHTgPYUNgS9FEs29h02+ThM/CYAL4hLaSurSv1smabKLAdbHPBJBTRhWys5Vqox5erWi5nzBt51DnUuNdQMcIvmMIGiMwqtw/AY3Wba+zIKdmBMIxhC70o4u/sgoZST2Tz7037qVi4MT9tp2pP+B9tY+bdjIUERbm7fmMFYUFwrPajEvdhSKivgdCMN2AvY9hUxamftA845H1GIwo+VL/4QmbNAzMNy2N/2uTeIPfQPKSZgDCxYN9QeDkg7q7Z7vs4yGJ8wgeucn4wQWlbeMtQbew4zL6C74VlhVMl85OJDiDZwLG3A0rDPlKbIVuc8dcpziPCNvGSBiJzbgzjkakTaKtkvHEuUkBXSpELC0QZTlF5cgPyoGSctf0MrO//zBc0fP4TP4x7/3v+TLuusBDM4g4p2owNH0SINQFPPG8JNwM23j8+1re3tgxw/qhDZFSrd89AZLycgZJnITKQksk6qlj2AUpk/ubvHz40hSses4yjX7l2zZTM2ECgXgYW42MLJAcaMsl5J4jM+5iCxt/zqWVQ+aYgHRAIFAVIAuO/eueO+ezi4ctYfy8QmXsE1xggMh7QbEPD7Ggy9r2x7uAY8/0BxCiiAavsH7x6bx4cmNqXv/3cpUt6am7O/hZVLqF01EkAeQICgbN4DhP4BszkXsc447saYPULB+wLIO4vArWTxD4DJTmq5HeCyCiRUVS/F4jMdZ3xjIoXAMviCaB17ejIFkawiXgzOwsgM/uTcQCAxo/4F69eNYj85Zs3rWPiBwmRgcQcK8YkHtd4ITNmUuU7Y5lj924hslW2LNiGZQXRlA5zNR3kquooUH98Gmw3CVjTzrSp7Fi1QCoHgRaiQFfKeXViaa0z0k5/pAMUiL6jxO6x3E+zGS0Xcnq8lDfPZOzLbrQGutcZGgjuIiDxPSOTF0A8lbHEmA6kKlAgyNnrsavAA/lhL7bXt7mX8Xq/4sjrCpmMhe5dqxD0Jw2SsTa6Q+30Yh2NYvvMNwJkt1iJh3MtJ53LjfVcc08/t/66nkv6ulopqvj0E8o/96REYC9zqHvrGr12W8N/eN3lwjy2qtyzV5V77gkJH+XjuuJvv6xka5uVOCUbh4q/s6bk4bGSnaZTIQORP/uEck+eV6ZUVXZxSbnLl5SZqppXMjB6dHtN3b/+jvZvren1jPTKTEnfPT+rvVpJTfxHP1Qjv+f75g/yDSY9kU/nl2+9BU4IBUQeqrF7W9v3XtFr3/xbC9V78GDHQtadjV/ateU6MABnzBmBedS31ENhVgaRM/SfWbcZ1l/OXswEHuPELCeKBOqFeVWLkZbnZrU0P6/lxXnziC2RuULgNRA5jFzNbp613iITazJqalSfA1dzA4pNPeu7Al2XJlMy7O1GzuKP+WupanO7TBiZDUWrcWRgsDuINcqFGuUi9ZOshsxWzW6HeWysQHjsjkz8gerltTt3dXdtXYcHB6Z4Pjc/rdWVRa2srmrpyjNaeuxZ1RYvqTy7bPMM52070a18Mu//3uOyd7CvO/fu6u79u7p3747NzaiRnXAiNAu+FNDSwVAkDH5xQXOLi5qfndNMbUoV8mL8PNAnPJ2ohyZBotPmjFVvtbVfP1adDqV2289RE+XjgYJBR7l+Q7nOsbLdY2X6bWUGhIYObd+YRaUxFMBxCpA99PdgxOZZJlpxn8e80wLsYkRuHXU7bTXpJup0nb/2MDZRCAp2clgQiaDwtS7D/kgdr0Lmv1OITEijy1jxQpqRmx+xH5hX0LF5sgDia6mU/1jXp+88ZH7kFq9d6DaeyEDkerOtAeMNvuKzV7D6ZG7pxqfL8TGAbvUaCxfufAgDAvbcnJHtdTYTiWarZS3OTmn14mUtX7isyvyqKvPLKs8sqTQ9Z7aRBOwxd32vj7MA+XsU6Wfsi/ieX1tbs06yF7e3rZvsw8eHe8CuYx//3d/9/9l78yfJrvNM78315p6VtVd1V+8L0FhIgLskitQWGnkkWTEeyxqHJyzZEXY4whH2hO2/Zhz+YRwzo5EteWY02kxpSAIESIgUSBBLo9eqrura98p9dzzfOScruwEIAMUNFjKiUIXqrLz3nnvuvec85/3e9/HqyB+4ZTr37qn+ta+q58NQnD+mWxmy8nKDa27iH4AWAAOvIxTJrA4VopR5Ii9QEjIzpbNzUyrlKAtG+m9Zzo/cgE9X7YJMc0SMR8cRKkZGD0gLnHMAOYDk8DmhbNmVYTgIMw7aDOOOlYe4Mu7gVXzadOOriY//PFI1j4w+fBDaIwM0BxLDa7R/Vv4QYLKHx34l+BE7C+/HbMqdEUSmrJuAAyBy01bV8EEmVG9lfdvCBPaOanbD7hlEdp6qmWRKGYN0kQr5vCrlkjJ4GPf6qu/vq75/oAFgDD9kCz47VV66PXW/Cw+wUEQ4AsgjpaaHy6FdQqmO98C2UDhvQWAQMMXAIqtExEAg60Bmxn11s5F62az6KLKKRcUrJUXlnAoTkaZLcc2VYhpW19Q/eahOdU+DVk1pVJ6Un3RYyUR1nbSBC2X7rX6k9jDSMJbRMJZyEJkHGk8QjtCv8lpRv+9X5n/rVbFmV8E1gMrV1Ko959dLqbxfGAntERYVQuCidTFTnLkSML7cQ4C/dWm5KJCBWxZwYeX9KPi9UsAm/2NhkeM/+weoLTZYCCMAkW0wyHMqNx6INvCxUAQ38bOQS74ASAxQMnklMnk1WjEdnLT19vK67u/s6mHjRN2JrFJLM0pQ6pNMqfpgT9WH+6ptn6h5RPgA1zQwk9VhVMkp8yCzr17bOk8SRWc6bSAZmwQOn/OE2pUHsvk+Y8uAByeqB47BILJbwGIU6cB3wiurGYxSjha544sn/IKXD6DrAYLbBpCxH2ERwNrdbBQSSucpscsrymadXQPnmvPK+Q0A2oLjHOQPAysGz7SvUxQMlSSVOkqqUkjrwlxZT52fVSXdU35QU/N4W93aofJZ1L4OrnM9AZFR0VqJlJUGEiDhB5cMyrORhXukUYEn3QDIvNG5F5s1TUh/djNv7i02qPP+6QE2h0VAoKsL2WMw17dQOgMD3ibFFA8Gox3oDSCZtnfPAAe6A0hGr2vLJ94mZehVWijIDfoPBgbUAOeUOaIMcBDZBz3a+e2aXxr905VRAmadfcVJA9/mjhoGi53i2KAvA9EuFi3OUsT+lvuTV/wHqyLzajPZvzt3DCS5vggwRGkAUMb+gkEl91MmIPQNrmMUECQ+U1UDQEbFFxZ8Qr9FmW2KHPblC1/6yEJkC92KIgsIow8xsEQ1G0LBaDtUpUBBfgYko/AFVv0GSuR+38L2fqhK5MVFp0Su1/9OSuQPA5FRT3OchLxhZQAUBOa+tLpqfsc1QGs8rl++dElPz87a85BJDMARiPz/3LxpcBTo/n4QmXZElQ1k5f4OUEWBy9/zQvkLHMWy4srUlL62vGwQGVALAPw7QWQ/zsE7l6A3zj33EqA4Cl9AJIFy7B8QHZUv1giAUpToLCDgf8zr165csf1DTYzFBPCZF5M8IDUwGSgNiOWzaWMU3ngao2o2n34/sMNXGIgPrMb7mL9BBfzjgMjsx0Q2a+rv4L9Mm2DRgX0LxxwgMtcIAJ3f0068OE7UyEB/zlmAyJxXXj8uOwsU3JwnbEYAT1yjqNe5llDJ/2AQmQXDhLrxtPL5iiaL06qnCjpJZLXXkY572CINR+eRST5QNp90QXXTKb7H1GTBYDhUPj7UcXeoh+2BTnpDNXi2j6um7FEwVCnhwu6wvTiTxSt1qGp/YNYX+Cfzc9vDZGwwonjMtodlxXQ6riju9o1KCSzHDnsD7XSG6uDpPzZbCuMzFHoTqYRm0knNZZOajvDpHJpCeq3V0353oBYg2I9r2R5wezIdVwVVWjKu2eq+zi/f0tMnB3q+21Ll4pIK1y6Z2jhWKkqNuvorG+p+C1uLI1fNee28Ek9fUSyf0bDbU++lV9W/98AWYYcHVQ3XjzTYqzkl8mRO8TMVpX7hWSUuLWhYbbGCrfjUtOILs4ovzmvYbmmItcXfvKXazWWt7+zr1qCvVyeyWp7Iaa2SN1sLwqs/fn00WsCUyJ/7nC10vds89fGjCHNkLO1Otu84iPztl3Tv1ttae7itZqtrshcbR3VdeJ6z3UtaEWoTYYe3ksskWc+wEatdvyaC8TkVbkyEty4qZGdlAUSenZzUzNSkpqcmVSqVzPohyqBERszjKgatghAPZgQ/jAG7fQst7xJabuIN5g0hHNzZBJrAwcRsfT9fQEVMZSsB4ZE6vY7q1WM1ybChUjSetuoJgLkpX22+Q0m0txRE2Sw3nnzj9m3dW3mgk+MjpeJDnZ2taH52SnOzs5q/8owWrj2n0twFg8huHn/KDE4rnB+9pgCUxyfHunf/rl793nd1584t+xlhDfMaAgZdvg0VeM6Gj/Yh5HtiakqVqUlNTlRULhaVxXrPKlEDHHVh7CYiMYGWA75ufhc3BS3PqVALnYkPMXNUutNQsl01eBxvnijeqirWa0kDAvScPtjNdZzlooPIXkYWeIQB4JhavYRqHfoMtkCA/ZZScTyRm2rxxXlot8yWi0wmBCx2LmIxtbpDNQk3bfXU4N/s36k4dHMrxvbZVNKC9LBLzdpX1sbwzOst5LTXsT5pGV2uvH1k1WyBkKjsvcjGFkh4ZnS7ZmVxzFetboIUq9i0qkbsPmPWTyyjB2GNeS6nLcAPISTXglXVW9Wey2uhQpL+yViOoMDZSlGzcwuanpu3/sJXbnpB2cqMMuUppaKcVWU7u08nqBrnSx/mrvToAsJpZtC4MDJ8HmMtrMI+hsgfpoX/frz3hwqR+ysr6rz0kvqHh85GwQMTJsuujDuU/bqJv4Ox7oZjkJKS7FRCxWxaU8WCluandfHMgmYqRU2VC0QzuUIGoNvjPj8jb6HHmPhImRzC9rza0K+kBkVyeMAGxaB9H1MLG2AYs68YqYxHtgwh5O70on63i3scVo8eJ16JfDoe9gUfY35Jp+B5DCB7j9yRXM7gjq9hdwfkSpTM5zb4IgORKU93amR8kDd3D7T8cEubu0c6PKlbWAGgh6VC9jGfzroHUTplyabFfE4pbr6o/fYPVD84cO81Q3vfTiNA7hTczsoi+MF5sBzg8bi63F93p49Ur9AOf28LEJShoFBEbUvZDqFoGVulS+BtG2WlTEZD/JKzefUKBQ0rJaUqBRWmcipX4qpMxBTv7yveP1By2DQ7gSRZaM2+mrWWA7TMMOIpKZ5Wc5BRZ5jVMJ41O4vY0D1YbCXRB+GFciFbWQ0+rr4EP6ivDRyHED4rgQ955QG8w0ydkhkfrlBKZGmzpsB0Kkw7vV6VBjDGxsACI3xQmvPP9eGFQQ3ufcxsldWDM97HNcigBRhmfrYgcuCXB+IuRAMbBw/L/eoq6mFUMUMeuCgFIgZ6JYYb2tg71trRkVarR6rlkhrMlNRDYdwb6PjBno4fHqi6c6zqQU2NOttla87eAUWyC7ZDFd3SgBVulLgEHkQZbx1C8zgZEkpUFhjwj6a/9wwyugGFcwoZmmraVoW9vzKexnzeaVhB7HTgSSCe2VG0NWh7kGxheT0H0FnNLhQMIjNwM62FLRC495jqHAjt/cFHQZ0WChKArivxY/BVyKd0dr6iG5cW9aknLijbr2tQ3dXJzkM1jnZUyjlFqx96jimRuZc5f7lataa2Kfb6pkKuVErKZl25nbMUGppCJPgQo2g/9Yj2qnkG+aZ2d/tI+zqQjN3EwJUp2gKTCyZi4kA/MfsM7DZS9CtX5hv6tfkMm1rEA+/gEYY6i7IvVvm9V6RxW3s0uFI08/M2NTIQ2QWU0idQ/nZ7bfdMIfjRyiiHNqCsNds6rjUNIlPmZpYVftDmJjDOosP6c7h3W1mb80AzoO6rZ9gZFNZAcgByNsqMAvIMANsA1ymRuSZ5L8nM3B+ByNYmlMSZVzoHBtAHaLsyPFN7/8yX1PsIKpE5xcBS/I7xOAaMoroE+LW8Mpb2BSA/Oz9vUBUohc8tlgW/fu3ajwQif3Zx0cLnAJMAvGBH8WHtLD4MRAZ8fu7MGQOnQNNKJmOQl0E3SmRTGScS5pNMWwDd+X/UpsC7P7t714AVAPr9IDL37bPFoil4gc74DGMhAezjBYjDtxjbD2Dvyw8f6o3tbVPmAjz/LhA5PHMMIl+7ZlAXuIvyF2iKUnXD2zSg2iZsEJ9oYDmTD6A6+wHs/e0bN0wBzKLDTqNhNiBcbxzTE/gYp1JmN8LnYk8BGMe2As9pAvSwMaHNeHFuP7O4KPyJuW9ggUJf/HFAZAArCwJAYPoe+8C9hbYI4Jw+QbAe9xb6AlB/HCIDbPl7lOo/KYiMnQj970K5rF+5fNnOG09kFgiA9j8IRDZ/1HikRrKg2fKMLk3NWyhvL5HScq2r9WZPJ10HdG0BIY7dSlxzmYQWoqQWIip0YrpV72iz0VG91VatP1R1iB3SaQaI9cuwqO4DlZKKmS/y9WKkpXxKE+m47ta6Wmn09LDVMwjdHQ4NUlf8NueipGbTCXu+vVHtaKPRVq3dVnMgWaG2+SiPGRMZhOibAs9GtLGEnixldKMcWdAeAbE3612tNnvaa6OaduPpSgpYndASwDkdFwimfXik9t37evLBir708IHOLk5r9uIZJZ66qsSlJcULOWdr8cZd9W/dV//2imKzE4pfWjD7ilgqpd7Xv6veW8sa1uoaklFCeX+jo2G9o/hMSfELc0r96ucVX5pV//aqhocn9nBMXFxS8qlrpkhWJq3B6oY691ZVf+22Vrf29P12R99HkbxQVjOdVJey0I9fH4kWACL/s89/fgSR3w8kmz8tY5NuR9XtO9pZeVM3v/OyQeTVtU0DdsBGU+y22iOIzDwCiNwAMmPTFydMNa5cKsz5GKr7MGObVzorP9SiZmWBpWU2o+lKRVOVCU2US8oXCgZFM7mCZY8g2MBGjvE+ENlyJgDDCEZaDfUbDZdhQkjbaAx3WrFpFpfsGwCWeUbaqZvx62Xu06gfq9VqGEjW0NWImjiKXBNgKArTbEbxTFaxKKdWj/FmU9+/+bbuLi+rwWJnKqal2UnNTlc0PTWhhauf0JknPqPy4iUVphZH8UzhPLwXRAYg3713V6+++m194xsv6P69e9p4uOYBPfaFj9pamjDPC2SoyLTgQKAycyY/34NhBMCJIIz3RVFWkSm8I/uKe1tA4D0Vx1MTZZWTQxXUUap5pETT2VfEO03Fu1RYce9zC9ijim0TJjmuY7zDcIZbRGDs2+wkdNSItFHNm5d1Jt1UOapqIlP1EJk5HyKNjpqIQVpkOSEacdlVtc5Q9fZAdSByi8BsBC7Y1Xklcq9vohvCrSvFvPWnhfkFlYpFW0BoNWqqHe47a0kyYrxgMKATmLIL6na5QxwD4hn6/tFx1UDyUbVh14Ap7wHC9C0TxbgMH9oZaww8kiulnAoZ9ifpQtYHA1uM4fOo8mSeDvSeKec0N1FUhTafmFAGL+SJWeVmzyozOa8IiJwtWIaPWTCm8V928/cf5BUg8jhMDnzqcXb1cbDeD9LCfz/+5ocLkR88UOellzU4PBz5KwVPXgeUg8rRBZCdSuiR+DvVltkIRCmVshktTE/o3MKszsxOaXFmUhF+Mlai7a0xHrl4AjweU+/aj8EaIng+OYgc/J9CKYEXtHkjeLeaZjcXz2QfgbjBXsKjPMO63gZjpGYbUyc/fkG+mxJ53BPZdb13KpEduA4w20VnubTTcAf35dKPlSLwEDSVqYEPAqY6DiLXG9reO9T69p6WH25qe+9Yx7WWlRtRmuRKBAmjoyQVlagLbWPiGOfBCngEXlVrBokNFPN3IyXyKTh+VIX8KET2dGzMJ+rRhYDwf7ZyaP7JrqzWIFbcfaXiTsVqlhc8EA0m44+cMd/kYb6g1ERe2amC8pMpFSYTyuQ7yuQ6SqWdS+ug2VOv0VW7BtTsqkfCbCLSMB6p1onU6EXqDVCuAvUyBniBWkN8l1zsnWO/Hvia4tOXqozMwZn4+t+HcxwmQAbeRlDZ/exCx1xInJXMe+9kNzBgZdk97IJXK99Nse0hsuslboV4VKLj+7bzfmW1OGYQ2VbvvfVCgqA4GK2V/bvjsLNp8NmtsjKYs9V5HrTeIzkVFaVkRtUOpZxd7fTaqkZxNQuRuvildYYGkI83DnW8c6yjg5qOj/HBaqvV6poHNjYJZgcy7KvbaZqXoXmwcWyZ7AgiW9IjwNtW2b3lh6lpUUO4agN3GcVNfey8nbGwcINIKy0zpai3CvHqheEIImNn4SGyBa/1XcAgUDHvBrVbQHZ4AAAgAElEQVQMvHiZAvkxiGzvB0RyHzHIjZ+zq4UNg10N2yoXIl29uKBnr1/Q8zcuS80j1bbXdLz9UM3DHUshzkZJC3t0QBho7WCkg8hDNesNtSj/ardMmZ4vZCxpOJvHv9sN6oIfs6nNfVCG+X3ZF+cZGxsHkp2nvMNGXNN8Hy2a+PseYN8U4B4go3oGmrp+6RYJLTjDRCf+M70PsQ07mZTHXdieqZM5Hp9inIg5HzdT1eOBRzDKkGcIANkveHggTJkbQX0A5CqBjk2nRDaPNCZE5nfsj8E84r0n/qikcMyuyHu12bUYk207SvvADSxdbFBMm5+GlWLDwb7hdYbqoVjIGki2SQ42HSyemkWQs4w3ywf6APvxc1/W4CPoiUxrzmOdUC4brAPefXVlxULcAINBJQo8Ayiaz2+3a6X6TBh/EIi8VC7rt/FELhZPPZF92T/3Ocrw2RfsIzZrNfNwNTj5A3gifxiIDPgMSlQAKEpcACdKWlTGLFwwtgEy4n2LLzLtBxx9ZX3dYDN9gufq+0FkFCv8PW0BEMbqgeMkBC1AXqA27UTb8/lv7OzowdGR7dPfFSKzDRS3AGIgMACUbRAQiJUECnD2kW3/1pNP6pyHyHgz/8flZVMSo7z9p88+a8AVILx6cjKC/YBM/hb1LgsAKJQBx/gs0zYsDKB4Bt4CknkBaZ+bn7e/QU0LQGZ/fhwQOdh5sEDwhaUlOy/cH9g+CnuAdoDItAuKceAyftu82F8WYjg2fKbxleYa+XErkQH83K9pZ8ATfQxwv9to2DnAu/vDeCIDkHuxlFrJvKqpis5MTOmp6SmdK2Y1l0sbRCakDkuKplVz4WkcVykV15lsUouZhIUVH3YH+tZhUytVwolr6hCoSzxeLKG+BfK5wbj5KFs4Hgu9CfViac1l0zqbi/SLs1k9OxFpq9kzX+MHzZ7ZTKAqLuOjnIprNpNUJZ2wkun1Vk8v7ze1QdZHu+ZKlmOoqpO2XXedIZhwZfqM03rxtDrxjK6WIt0oZfRzkxmdy6VsW0DrrVbPVNfsLQB5NkpoKu1GxW/SFvvHqq9v6NLqsj7/4K6ejMd0NRMpd+OyMk9cVOLyOcXyWQ33DtV/sKH+nRUxTokR0TFZsnFF9yvfVf+tVQeQ2VAUN5UyYXuxSkHxMzNK/dIXlFhaUH91U4O1TfUfbiuezyk+O22BffHzi1Knq/7hsTq3H2hvdVNr27t6LTbQt3MJbWUj7Wep+ALi//2YJH+Uj/JxiPx+qsUwL6bSq7a7rJ0HN/X233xT995+Sw9WHzo7C6yrgHettp9LO4BJn2Bh3KorNVA2DUQm98iJPMiPsQo6FP5CfUnlCVVeCeVSabNdmCyXNVEqqVjMK5vLmZUFwXo5G29jH5d1Y3jG7wlCthlbDjRsNTRo1m28TiWgjWHD7N/Gs14Y4b31zSIx6eYAQGTmOa120yAy4W6n41+rVfMVjCklIhcqrihjFUZH9YZu3rmrldUHqlfxuY9pcaaiuZkpzc5Oav7ys5q/9rxK8xeUqyw80pXeDdiF3+3v7+n7r39Pr7zysl584etaW13V7s6un08Gc5wAIsaUzWM5Opa3wth5bGbtgtoTSmFRaO3oKj8tlDrh5kN4NkdZZ8lWzOeVS0gRSSZYWfQcPOZeS8T8CLaaapcAPafERVyTy+WscjmP+IysoX5HsW5bnWZXh9W4HhwUTY0cSwxUyR5rJnegHvdbfKxjzEdQGsMqOqrVyehxgpF6d6hGBzsLfJB76mBRRzWmt+tjXG3q9kxaSwtzWlpY0NKZJetX2G1QWUnfdfamA3UaVbUbNXXaDbun0pXHc1EYq3eoOuzgidxwvsi1pqosMgKSWQjtDRxE5vlABTDB5blIE8WcZibyykcoo5mDkaPSV60JHEcQg42ZVIgSminlNFcpaKJcNOCdwm6lUFG6Mq/IvuaUypWU4DrIIGLKOQvID2lv4aoN3t+AYFyR/DFE/ig/BX60+/6jgchHx6Nye8OhvhQ/qJFNSeaD3tyF7IOe8CkiNTWVslWb6XLR4PGFxTldODNnijxWl/CdNHbqB5DhgnD/G+wsXMMFOGugyIfqhYto5NfsvZHHVwVDWcZIjeyVzyP7irFN8XeupMetvAGUbdvvkYr6iMeya6BxMbE/4+PlBafHait8oxKGU4g8agtncHvaa0JwlFcjkzJKuU7DIHJTGzt7eri1o5WHW9o5OFG13lYX1eDQQSD8o3JRxpTiDhIPFe8PFEP5xEoeN+N2xwUdGnAat7NwENnjbo9xxn4X9nO0u5wtD/1HreB+CK5yDog62wtTs/vgvqSc72+USCmTdGmr3GCFXy/fUcoW84omi4omI2Wm0ioupFWcTStdADIO1a411QEgN3pq2ypjS0oCkbM6aiR10kyq3eWBm1G5WFAyAcTrgIkM7jrVqwOvQc0YrARsoMOsaEylN6ps8mplmzXZAMz5+7kyMO8f5j1++T2gLqQiu3J754dsX2Yx4Dy/rJ1M5e1tLww8s7rq+2kIxUIxhB8tAyxb5ecr7VaOWYn3/uH0PZfIjAcuX9hA2EacvxVAl9VRbEUIq4hSqqbiOuEryTZi6gGRN490vHmsg90THeyf6OCwpsNjwhRqBkidvQR9G2uRlkvYjQ1shTfFggBDUMsvZJEHiO5Sbp3dB0pTH+xmCieONawOuwA+ILJ5OdsqLv5uXq1voBibka6G5l/t1MioMrCq4PyhQmYQy0o9HmRs29QbPgXY/NhMDdF1SmRrezfAol3tngBM5Li6JEc3NVnO6NknL/mvK2od7mj7wV1VdzbUOt5TJZ+xQYhbVKDPOb954LGtSfTJxWmrSZBhlTTlnqmCc/lIhWLODxiTo1IvC4LznsAu6KSnNgpflL3eIoLzwL5y/ZvlUDzpwTwKZndnpTIhiUIceOy/UOMCS8y3FXDu7wnmYeoXmdxai1u5BwIYQMbj2pTCTqUbLGLo504tD0R26gSeH6iATc07cKVtqI6xsWBgB0BmwGfpyMBeU5K4kj3P8L0K21XEuAvXWwr5xaBgQWIqZBQb3iLmVEnuvK3Nh4+QTFQ1+PoVMqY+IFiPK4IFpfCsszDEEdT2T6ov/pL0qc/9aJ/yP4JPp9UAZnjBolwEgP77W7csCA1QyKCTF8ARC4erU1M2EP93t26dQuTBQA8J1tvcNNDJi88J0O0XLl404IZnMGrWAJFRnv7zV1/Vd9bXR7CN84WvLOAQ8AWg5TOBmrx+lEpk+jsqZMLi2AcgOX6yQPU/vnXL7quMawDNz8/P6zNnz9rvODbCAQmbY9L7QSCyhefNzVm7o+hGcf3SgwfONziUy6NEvnHD9ofANPyGAYE/LIiML/Q/uHLF7DtYREBJDSCmzbHW4L4B1EUNTRgi5+7fvf22vY8yWZTUv/f886aY5u+Az/wtL9qJc8jxcc/YqtdNuXu5UjHI+uLqqvk8E7bHZ/ECwqLw5hwD8OlPHPePAyIftKhakqnMf3ZpydokGYvpG2trtg+cY/ozQZEsJHBdAJdZbOFeRNsAbgmEBPgAkUOwHp/7QewsfuuJJ1TJZvWttTXdPTy0agC2wzWBPcW1yUmrCOD80x9RfmN7QrAjCug/vXvXlOK0NyCe46CvovxmMeatnR2DyBzLB/VEHsQSaiUyqqcmdJSeEZYjz0+X9LPTWT03kTGAvO69jes9t2CHrQMgFxuK+UxCy/We3qq29ZWdhu4fnyjZOjRPUxTBQFtsMgJETgx6Sg57Sg669nvUz/l0pMkorf/2Ykn/cD6vZm+g/fZAy0AMJv7DoamQZ1MJTUUJZRIx3a519d2jtv5qp67talWZzqESiAk0VDeeMjAe5hVsyxlBxdVK5NRIFXU+n9GTpUj/5GxRn61EOuhghdE3MI3imrEdPssonoFo2Gv82626Xts7Uf3wSGfWV/Tsg1v69O6BPnVY0+TlJZVvXFTqC59Q4uJZW6wfHBxrsLqu/samBttbimWSGjba6vz5a+q/+VAxxkbZpGKlSPGLM4pfnTfP4/j0pFJf/Lzi585qeHBkILr76htStcHKppKfe0bJ524oPlmhnlv9zR01l9dUvXVfrx8f6Vvtpt4uZrRcyJqlhWVMfPz6qW6B8WC99wPIbirq5p2Md2v7a9pdu61br76sezff0MrKqqq1homMECK1WKhvd21MExSRpinx9hWocnPphIq5jFVyISKBMQfrr3QCj9iE0sm4cknm/BlVikWXJ5HLKkP4GBVgBpFRI+eVyeZc1SM2g0BLs7QYSp2Whi0U+G0Ll7RsIBMpuAC2IKQy4Zq3MQsiGuYbjFbMXgAlcqNqMJGBtWXvJNJmwwdkZQyvVErDdFpHzZb2a3XdW17W2vq66lXsLKT56YrmZqc1Nz+juUtPa/bKsyrOXlB2wlWjvN+L9+zsbOmvX3lZL7/0gl544eva3NzU8dGJ23Wv7HVCm3cKrkLForOpcNWZLksEBTNCIOdh7cbVgSH4jCmD0AiEAM3MKZP2PLOouAEjdacgN0EZdnNYvGEzEpTMVA5mssoXixaMODszrZlCTlO5SFGPML6a+o0THR0PdH+npINWBo2zJnNHmi/sKd49UbxfM2cN5nzY01GBUq+7TBaEIXXG+x2Xf2IeyFblzrzPCWA4l6jbsUF94vJlXbl4QRfOntMEtpZU8saS5nnN4gEPnqOddZ3sbah2vKdeu+HzXVwrOvtBN0diztE0AV7b5hrHdb6aqqGIxpbCrB6d2j6ZTqpUyGt6Iq/5Sl7ZiIyQmJptjqen4zpKfqfajxJSMYprtpzVfKVgbIHsKYLsE5mCkoVJpcpziqbOKFGYUAJlfh6rF/zC845zfMDX6Pr2mRKP98cgsAzsKoRmfwyRP2AD/z182w8VIvdWHqj90ksW8uDrkn2TujufS9Z2RuKos5iAhwm2g2euhJnywGyU0kQ+p6lSQecXZg0iz02WNVnKm6F9whvthovCiXE9EHBPw0dOpxN1OuWeu6E6D9BxJbK7O7ub6cjH1EPhcSDsNG1uKOm266wsQumDe++jEHn8Yh2tQHrIHT7vnc8Xb+UwWnD0N3yPY902nBI5+DYbehw79LDa5gL2XMIoamSUyLV6wyDyxtae1jZ3tH9YVa0JeHFwytJeTX3swtnifQDyUDGIDwAZ9RMqvG5PrHealYXf+OiYRhB53M7C/xwC3njg+3M2ekaaNccpUHZnxpfM2Dk6tX9wIFlKDmNKxeJK+eAEvEvtYQlYTWUsDC1VyCtVzihRTqu4mFdxIa/0ZCRlY2q2GupyY+84H1222Rum1O4ltbnf194RDzXgWVbTlbJyGZSSDEqwl+jz1PPq3bDq7fq6swYIAZMOJptf8sjz2sHiALI8lzUAZ0pk89B1gBPvWa4RpzZ2anlLh2UF2R7++CB7rysTCTtfb64Xp6x36voAHEJPNiU+5U6UNPnBmaklWTDwHuYgQadmpj/4lWff170Bh3kWA+57qZQaqaRO0nHVkgn7GvTjGnbjOlg/1MHmoXZ3jnR4UFet0dZxtWkgmb4H9nZqVqnny9M4fgAu5Wys9hpsjgGbCdVzQNgsLELwoFfSomwO77GAwIgBofNAdkDR2zeYdzKevA4im6rY+zIDhe3f8DAGQrOokiu4tgoWFQaRvVdvrzMGkZ1nnCuhI2TNLaqQGh3rt5SLhlqcLeuTz1zV+TOzmirltfPwgVZu3VSiW1d60NF0OadSJoX+yil7DVo7ewhnNTFUlwFWs2OKZNTIgPQUq985BuGUt2XsPHLMpjgOCmSfOozfF1+ABryGQ5WDnW+/eBD6sB0DdhP4AxtEdt7LLlzP3RMDRLZ7iAfnbHxUceEvZgb7LD4wPKW0LYRmuAHiYHRfdUIXjhfPM8CwC2hhUIkSgEEcVRRV/JBbbbFYBrS0RQUmAwEiP7Lw6Eom7DocQWRnCRAU/rYwQ0mgT7i2a9cAvhu4uuoAZ3vBAmcB1bh5sPnwiyEqhq4t3LVa+Ce7tjcPdWZcPw9E/vxHbujB6QM4oTDG2mAiivSV+/cN3FKqb77IksExoCeKVdSyQDIAFkpW+gqwFSUrgIq+CVgEqgGeAVz8Hl9hFJtYYvwXTz1lMPlfvv66wTg+067LeNx8iVEjY+8ApMNmgc/n9aOEyFwjQE7A2y9evGgwGGgbgCf3GOAo8BWY96Xz583yAwUyxwd45z3vgMgnJ6b+BJiGlwHr6WmD8hwTwB4QCyyn/VCE01b/6MknbXvATOws8J7+YdhZsB/AxeDvjGL1j27etBA89gF7DV60xX+GZYWHyNh6YGXCtXVpclL/1bPP2vuAmkBkYDjnESXypxYX9eTMjMFhjg9VOP2MPgPM5Hg5r6iAedEvUPJOZDI2iQQ68/XjgMh7zaZtEzsTvji/+Bzj/R0gMrYfXAPsH+cPCxO8oTnnqLI5l0B39hc7i/9w584HViJjjYK/OKph+gqqbc61+flK1o6EOXKeUG9zDmhTFiDGITJ9lXEK+8O5Y1+4/vDSxpoD7+4PCpF5fgN5a6mSaqmKTlIVLZUKerqS06/P5/UrsznVugNVsbYi8JQxZUzKUEFDoCq+ozHpr3aaemGvqdeOW9qrV5VrHSjdbxgoRoXctZBjN5gx0Mv8wuB1TtXUhKkVEaT8j5fL+p0zBWV41gyHOuB5wXNTQ/MmJkiPmxUexn+529A32OYRz5Kqip19Rf2G0oO2KZFPITLK554pk9sA5GRJtXRZZ7NpXS+k9XvnS/qFmawBheaA43Q2UOytHWM8pofNnt6sdvSHG3W9dVjXsFXT7OGGzu+t6OmtPT27fair8YTOlUvKfeZJRU9fUfzCkmKppIb1pgZ7exqiTmzWNNjeU+cvvqv+66uy9EEELdmkEp+6pNQXr2vY6huATnziKSUunFWMCr3DY/WX1zS4t6r+3TUlLiwqfnlJyaevKz47pcFhVd3VdbXeuq0H27u6dXikvy5l9Voxq0aUVDv5sa3FT/uD24L1PvtZLZZKI4D5biDz0dJ28nD6ah5vaX/jrm6/+rLuvvV9Ld+7r+OTqlpcs1gI2JiGiq+eyHngc83+y1cUZ/GBxdcc64R02swoTSzAfDHGMzFmNm0WdJZI2bVayLII76wYGLMS5g44znlbi4hxd4R1Hlk1KS+KSSjG/AALOvyMrTLMWbTZ+NKqz1xgNuIOVx039GpTp5wFADJiaXdaZndAkDaWdk5049TKgGQEJGIhJ5nS9tGx1vcP9ODhQ23vbps/ME4vxVxOE5UJ8yU+c+1Znbn+vMpzF1SYnPfeu+8OkkcsIxbT1tamvvnNF/XSSy/oGy9+XTvbO6pWeUY60O8nzHbPezdNKVsIVoUBIltlptmBepBsaYOn+2L9Ykz45vKqvM2bEVU3R2UMHwK5nZKZebaba6NE5rxgl4ESmQUB/K4LCE76bcVpV9q4LR02smoPMxomIpVyPVXy1Jh0bZ5DgHsiSplQB9sN+gNzM8Q3RweHOj48UqOBarxl8y7LMHGyK/Vj0vRExQIar126rAtL5zQ9OakcKnIqVYYsgNFncP/r6eRwW9WjHbMz6XZbPoQxVK57EZcF/8FPemZDAUQ+qrV0VG/pBKU03MAWLlwbIigpFbKaLOU0XSY3ByA9MHjMV6Pt5g/cQVHrlzNJzU7ktDBZMBUy7easF7EYySmRm1CiOKNkaUap8oxylWnlylPmFQ7Af6/Xu1lWhPc+roR/XKH8sRL5p/3u/tOxfz9kiLyi1jc8RPbHd9pRT+9XXFDm0cvkukUJCao8vIdY4cIH03m8FgiIykZamp02kLy0MGMWF5R2J5PO79cCrfwKm4NjQYn83hD5cTuL8P+mlgvlcSEMKxjFjymRbTMeljgrC6fsdFYWPjTQe+k8rkZ+BCZ/CIg8uqBH8lVHUe33j5irO1I0grJ+Zdl8kc3DlxKKruqtlmqNhja397W5s6fNrX2DeKySoXDkeWO+UzwY7AEixYE63b7i3YEGJELjHUWYHhMWoJ5xntMcageSTz2xHre0GLWFQWRfqj8y8vAPRw++Hr3xhWN3v6XMPzFkIjE0mG1A2YMvYCQPwiiBB1bGUn7jBLwVIuUXSioslBUtFhWfSKs1bBugIiDQLDJSkRrtmKp16f56TZu7LbU6UjbKamFmQuVCWvmsOeIaSLbgLHOrOC2dCj+f+syOq5TdQMeBNf/dgvacEtnU1gYMHUTmIU7QGKrIkCwbgiADQB7ZVgB5AcfAWINiDiKPFkBcBxkNSixBFg/aKGv+wTbcYLDVx0MMmwKUMwBFZzMQvocFk1OInNIwyQQjrnoqoZN0QvVkUk1sI/oJqRPX9uquth/uaXvrSEfHDbV7Ur3ZtVVdg2yoYgyQ06wAWfxvOzYxAtwChmkdUwbEnTIYiGyr0n6Ryl0A/j1Ad7OxcKGDDHRoiODbPvLA9cEbASKbt5oFdQCRgf6yVXZK6vBD5jNt4GKBeh4go+j2P1uYInthbYuKgUAEHzTSbSqljqYnMrpwdlqffOaaSvmMWvWaVu7c1u0339BENqHJXFoLlbwq+bRSPuXaIDLWD6h2u1hj4GE3UBePrWbbBlbNVtOqNQDJuXzWlB1usIf616UjA4sJoWBgZBMC1L14DJt/7+limt3j6DjWPthzxAwSB4icTHGf8JUYvs8GHzYLPTRF8mi54vTJ50FygMgWgIfliQ9oodzL7nF4lFEOx6KC7R+TAtlkptXuq05CMwM7KzFrqtFuOaUyCy+jFHFvJzJaqfPLVaMxtFcioyLwg2eeQ7SZtZu/7zqI7Py2XYAM/n8xRVFS+WykIgoaVAdpnx6Ogs0C+DqqN5oWUIgi2aooUIn8/C9/JCEyJxH1I0rT37h2zdSWqGoJNbuzv2/qb/rJ55eW9OzsrIE2VI2UzaO+/KVLlwx2cl8EDFL2z89MJFEtXp+a0lOzswauULHy+4VCQf/4xg0Din92547BrRF8TCZNBQy0BiDe3N01mHbslaIBIl+cmDD4+lfLy6ZYtfuyX/j8+fPn9Xuf/KRBzQ9jZ0HfwEMW5S+Bc/Qf1L/YLgDnuF5RXAHynltY0K9evmylsH9y+7a1F8B5HCIDpIGA2DkQwsZ7ebGv3G85Bt4DzAXaciymPiV8zAe1odrlfV978ECvb2+brQfbCHYWv3n9urCYwAuX7QT4+0GGpRwHIJzjBVT//ptv6j/cumX+uYBKXkBTFLL0D9TB/+bNNw1gAlLZb85js9fT//Xmmwb7UTCHduJvsUBBxc5n0k58DhYonFv6C3AzqJ5pexYQeD4Bst/e27PPHEHkZNKOn7agnXixH4BXIAug+w9v3rT+hOqKc0Sfpt2xnQj2E8BqFNKfPXvWfILpg6jeOVdYcABl2Q8+myTzAJFZQAHmsjhSzmRM9Uv/5JqYzeWsn6NkB/ayyPInd+6YXzZ3qPdTIuNL/g8uX7brb+X42BZP7h8c2D5x/XGOaG9gM+31l/fvW5sCkT/tlch/4pXIPAv4PcplADJqc/MW39rSy6ur7hr9AKWwTNCxdjiKpg3mAlgXClk9UU7rd84U9Y8X8vY84PgInAO0chu2CqtYTLW+U+/+q9Wq/my7brC11aqp3N5XvneibK9mauR+LDVmZ4HCzAHkWqpsFhoDUw7G9b9eqeh3z5U0S3VOImaK4FDuThulY9JeZ6CVZle/v1bVV3cbWmv01G9XNdHe9dusmoINHZ57OTuLTiJjkLyenlA9VdZCJqVr+ZT++4tl/dp8zsA4L6wsAu5hFMZi6bcOmvr6XlN/vNXQ3WpTUb+tidauZmsPdXF7X1c39/X81pFutHqafOK8Cp+4qvTnPqHEwqxi2ayzDdzZNTVyf/mhul/7nnpvrklVFjZjikUJpb70lFK//ikN96rOG3lxTvGzC4qfXbRF+WG1pt7rt9T79ut4N5kvcupnn1fi0jkNW11nnfHaW9pf39LW7r5eLOf0zYm89ooZnWQZ/3z8+mlugS+fP6//aQwij4OhsN/vgEcmROqrVd3V4day7n7vm7r31vd17+5tHR6dmA+tVWExj2y0Daq5gHEqJGO2iA4MzuJ3nIwrn83YfB6VJmNLADRXRYDI2SitKE4lAJk7aeUykav+MpUrgcYOKGeyeCQXlMq4QDxna+GtGGzuOXAA2QdaGxvwz02bF/gqQeY0JlozAQ7h6ZEBOwuVw+6xWTdLhUGn5cRRzO+DGjkVaQhETiS1ur2r5c0trW9u6PBoX7mUs+egei5XLKk0OaWl65/U+RufVnn2nAqVWccX3kONPH4etrY29I1vfN1/vaC93T016jwjgz7OC8zG5nGBfQQ+4QC4z0XyGVWnVdtufP+4knm8T4R8KDc88gp1//N4dpSJIbywy80baFc3n6RSEeGTzQFQMg8RwiCuiplAS4nIQGkmk1A+5zJEeC9tnMpmVZ6c0ORkRdOTFaWYY7cbOtzZ0tHOtmrVE7UaDQ1ZQPC2huwL4XbzM7M6M7+gC0vntTA3b+Nygva41/tabhPAYX9Sr+2r0ThSu9Mwe0p3ew8CQ2d5YSIiL75h3kHF43GjrcN6Ryf8DMw2JZYL5WNxhPkcX+V8ZAstWFjsnzR0WGu5OYAtmsdVIFg9mzKIPDdRULlcUKFQsLmqCbriScVSOSlTUrI8q1RlQYWZM8pPLSjCppMMqCDIG7sZjQPkx897eNvjC0rv1h94z8dK5J/mu/xPdt9+qBC5u7Ki1otAZOf3xusUonr7AW9DERSy7XZTnWbTyrF5KDH44caOD2UuStsq1vxkWYvTFV08O29he+VizkCylZJ5kHyqDg7w+LH1uWBngeLQFNGnoM9ggB8cj0NkUyR7b89xeb+DKkENewqRR0pkf4yPqJffxdrC7XNw63y3Z0vQ5Z624yhCNIBjD5FHbW03QE9GAkA21bWDyObl2ccTCIjc1PbOvrZ397Wzc2iG8RAiuhUAACAASURBVA18gfFEhnM4Cum8q/lFZ6BYp6dYu6shKbydjgPIvkzPytW9QtipDh//OgXKTjnt/j8shj4Okr1G8PQKCQDdoPPphvgMrDbQliboP/zMzZz3eHhqCmUeTKgKM5SJRMpMlpSdKat0aV7Zs5OKlVLqx/uWCgv8Ipzg8Lin3YO23r63r7XNqnr9mPK5SIvTJVthnCgQeEb/4cHoHrSn30/7mvnqeTUy0JKfbZATQvSC9cqYJ7Id/8iP2Hnvpb0S+TQczz2gnfrYK42tzzoIa4HCBpKDEtlfl6O1FlchYB5hLODgJe1D9WzwMHClS2kLCcN7OqiZAcl+IOLPoYXOoZJJJtVJJdWIUjrJpNRIJtVKpNRt9tWtdbR6Z11ry5va2jrUcbVlScj9YUIdK3ejj1KKy6mj3zlFMCvE9A/UAPZQjQEFvToAD+V4YhSmYW1qYQkMZLx/mll0eA9nb4/izgODGn8enOeNDUpQfzuI7ILT3GfGrLSOwSx+VKy48xmUvg0MHjsv7T6DE/PKdotSziLErSo7oD9Uot9ULjnQ5aVpXT6/oGuXl9RpNXX/3n3du3Nbd2/f0vxE3lamz02XNFPMKJtwpWTOJ9tB/i7BDoT28EU6MSoRYHILX9q+hrGBIgbpGQA6KgGgO4oBqzs0MMX9AJDMl6UMh0WosCgX7rG2QjI00ALkR/1ug0TzRnYLTn5+PVJLmGLBKgOcosFuT34kbN3LwwSXkRizr94wblCYsjHzoGbhBAV5nHKwjqmQUbVQ6sb7UB8TEsr9rNFkIYJgFdQxYeCL/ZHrD2Ggbd3fB7SadQzXjP3KDWJdBUZIrvaLhDxx/PXIs4rKAI4JTz8UyKVCTuVSXlGa0E/vVQ9Exnet21WjAdx36p3RveCLv6zB8x89JTLNh+ISlSWqVIAlkAqQhc8tg07aD2UmwJNANVSSqG6Bx59eXDR4h78xHrbAUsAZalxA3WyhYEAUaIjylM8CxqG6BLYBegFmAFhewC+zzZicNDCKKhPFZYCagGMUn5feByL/7hhEBiCGYD62/fTcnEFTgB/bwO/YFNexmAFu4Cegk24OoOa4+E5/Z/9pI6Der125Yurif3vzpilSgeu8h2NHSQ1A5z6LVQJAnmNgGwQTAl6B8BwPkJQ+yzaAffw7sJA25TM4P/9xZcXaHJ9o9gulN8rx//T6dQOWHAdA9sNAZM4nkJHjvTE7qz944w0Dn0DX4OVLG6EcBv4CVVEio7INKnMgN/v0r994w84h+x6U1AQ18tlAffbr37zxhh3XL166pMNmU+vVqqnNOWbgPHCXfsZ7Aeb0QaBxgMi0K/+P8pu/4fW3QWR8q3/TQ2T6GHCZvjCCyN4yBYiMNQQ+x4BXoPcvX75s1wSLB9iUAKCxN6EdAM0sgLDYwnnl7whI5FhpF44RsM95oR1pj8lMxqw6WJy4d3CgP3jzTWu34AfNcWA/gT81fYT+ShihXX/xuAFxtkl/wxebhQ1CGPm7kRL5zh1TrFuqfTJpqkXO729dv27XNNcm/QQ/6veDyKYEi/O8z+sgmjOg245ntZCPzC/4vzxb0G8v5i0wL4mYZARFTse/9+pdC7b7g4dVfXWnoTpv6jYMIhe7Ryp0j2zcDEgef7UTWR1FM6oly2om8xbcyqLp/+Yh8nw6bqpjqwHzzzgTfUi6We3o1eO2/mi9pm/uN3XcGyjRASLv2faA16ej9dFjTo1kUQeZeTVSJQPYi1FS1wqnEDnL88+qbU7nI+3+0BTYf7JV1/+73dArh21tNttKD7u2venGuiZrVU1Xa3puZVdPb5/oYiKhufMLKnz5U0o/eUWJc4sa4I+8tqEBX8tr6r1+W/21Hantwn9juUjJLz6j9K99RoPtYw12jzWs1xTLRkpcv6L44rziEyUNNnfM2mKAT/LhiZLPXlF8Cf/WpPr3NtT9+nfU3Nm3RdBXpgr665mS7ixMaLOS+8nOXj/e+vu2gCmRP/c5e148rjwc/+NxeOSEWT21T7Z1sr2iB299R8tvv6G7d+9pb/9IJ/WmqyTu9lStE3hJFRu6fimdipsXLQIws6UEphVzBpIZLHGPQejABUi+EfMZIKPZEKbSKuWc4AGhBhAZRSeL+QhnELhEUc7Ul2kDyRkXtg1ss2o3RC/YyFFN6Of0ZlfnggLNnm6sqocKRctGyeYVJ7gav9weFh1tDVoeIg9dRQcVliH3BYA8iKd0b21ddx480Ob2uqrVI6uSBoIz1yqUKyrPntHZ68/p3JPPKz8xo0zB3aPf6zV+DjY21vXii1/Viy9+XS994wXt7+3ZnN3rjcaqjbHz4BPDSNrlfzh24XJz3JTBWfY9OrZ3+R4j4d3YjoW5iwPN4R/cfTMIh95tQcKXRY+4z8g6kcMOtp029nbBha4ij3kaYe4uLNAsFHwIejbrvJXzZIyYV2TXhDatRt1yfJyVHEF4SaUJCIzcfA81L18ThaJVtE8Q2lgE0pZViFIG+/vtttlX9HsN9QfYUnn7QTdJsXmWyzTy/MTgN5WFffMzrnYGqnZiJn46rvM5rmIVcQ2V9HCCDHOBREIH1aZ2Dmr2/aTOWIzqOReoV8qmNJWPNFmI7DueyOVyUdlszuxc6KdD+0opli0rXphSfv6C8nPnlJ2YViZftjmS61vhnPp51mOd7RER4wdYzAhciec+C+MsgDOuXff2Y+97A/r4Df+/b4EfLkReXlHzxW+MIPL4TcYpdZ0y0m4svml7nba6HdRzhEIBbNxNMJVI22oOF+NUMa+ZiYIunl0wRfLcVFmlAqWBDgRwgzwNpjtVwo77I9ut0iCeA8gBJJs3KDdX/7twxsfhsQPGLlTM2QOEZFQPkwO0C+rjd1hb+L/3F+3oYf53gcijz3ID6ZHiN9Ss+5uJg/UoF72NiJWD981YnkGhAeTdA+3uHerkBFU4CnHgGoN0N/g14OlVyDHUga2Ohh3AmSshtFC9oEJ+B0R2Z/oUKJ+C5Echsg9CCADLD7ofXQoIq7gu1MPOqe9IbN+pkd2+gIvoZbY+bp5O3quVsntK8FGlEtZAAu2NS5q4elaFpUkpm1CzXbMBD0F92zsNPdys6a3b21rbPLbfF3NpLU7lNVOmXCWjuKuLcZ6xHiQHWBagcgioGwfJ4QE18mT1/sU8wAJgNh9lD5qdHzJ2Hd7GAgN/Vnl9uBmwzildg80Ku+uUoy7/zoPlMU/tsJgSVo8JVTDfr9CPhqiCnaVJOsGqMvYEzuLAFk3CMghQ0r5YRU6oBUROp1TNptVKp9VNpNU8aalxUNO9t5e1cvehdnaOVWv0rFzHAgwT+DDb+M8AMqvWVn6ENUGbgL2g7HX+ZPGk8ypjcMfNJQSm0fbO8wsbk7RSSfyvXLgcjlnO1satLtsCCfcPD++d5zBq8Z4NPEOQmxv3xJWzpOiCDWKBknZdUUaHYhnVtFci8/c2EGMg58vgLMiDJoqhGBxoqpDSU1eXdGlpVpVyXltb2/rud7+vleUVrT98aArkhamCLs6WtTCRVdl8tXwSvV3XUrfdU6fdt7CKTqevQVemyEbtwXUOSLaQOyyA6PsoJSI8od0Em2xC3mPw3lRhTqVl/deZEI36IkoPU/3HXICeC9TDGw1lvFuECCtCoZ/bueD9YZBj962xqgMfahg8tQnOACI777COQWQmxCwq0pbmi4ZHGUngbUL02qrWa6rW62ZH0yEIEYDslePhfu5sf4L+zR+dh8chcDJYjdjg26sp+DerMPF3sFMlMiV0fYPFuVxak5aqXFSlXDAV8qjS14MSgBHwuInliIVIttUGBn3hF9T5xGc/kgMN7gWoTAHCgEXgMPYSgDcAfgCnlMgDgwGmDD6ZXPJ+1JlAWQAdgAtAmo7HDYhxjwOW3dzbMwUkZ47PZ1LM36F0BnChNqZHAZEBuaijsRIAIgPLaHdeKDXZJp/Nz+E95qHn+zvg7J88/bTuHR6a5QDgOwTz8bnYSOB5yxcqU7xrg20HMBC4jXqTzyNYDS9ZVLFcR9y3gZDAVTykgXpYOXDsB6hpvB8w6lA+n3bF8oL2CsAQgMoxs00UrSiv+Q445N/4TEAkNiOZRMLg88sPHxp8pG0tBTyZNG/hX7t6VV9dXjaoCFglDPGDvgCiAEjOA7Aan2sUrmyD88ILmP/lixftmAGWtBWTEM4BbYD9BJAfuIwfcjhPtBOfT7+gnYDLKJ0B4mwTIMzznHODpQUQGcDPeaWtsEbZqdXM6gKwzP5xzOYdvbZmCmJetO9kLqefW1oygEuYHapwnpVAXdTi9B/6ZbBoIUiS/edz2TbHjBKZfUcNHfzBgfjsB9AVAMsxoRj+/JkzBprpX4B7zivn78rkpC0McCyAbr74N54fE9nsqC2A7ajyuS5Ce3FNoGRmv9iuqafD9edDGOmbLOCw8EJ/5BxxTljQQLnPcbzy8OEIPLNNADwQGTB/++DA+gnXcFiYe6++wui7k4gcXI3mVU+W1IuntJhLPwKRsZFIB18t/2GWwTCUvnXQ0lf3mvrzrbq+c9iyqX263zSIXOoeqNg9tCC98GKbqJDxJN7LLKqeKqkTi+yZz/35f7kyof/6XElA5JJXBp/+rXvQfX2/qa/tNWybrx23TSkc9WqqtHYNIhd6x48cctgmSuvd7Bk1kwXzYl7KJHW9kNJ/d7GsX50jlIpx56PgCIC83erpX6+htG7obr2no05HKSByZ09TzQ1lu01lO21dWzvQ9Y1DPbFf1YVCXjOfflLF555U9OwTGm7taXDngVlR9O+vabC5pSFKe8Y7xYLiUyWlvvCMUl/+tAYHVQ22D9S/c1/DekPxpUUlLp5T4soFE4igSO6/ecfsLeJTBcVKBSnKq393U92//LZ6u0dWLfr6dFHfWyjr21dmdXdh4oPeMj5+30+oBYInMs9GG8P6uez47jyuPrSgcGDd8aZOdla0eec1Ld++qdu372lnd19H1boBZPJSjmpt1RrOF5nhlYXkAdCitInA+JoooazM2lwF0UWz2TKPYsQUNleLxZRJppRNRypjf5DPK0OoXkS2TcrGEYwH0haajirZQ+RM1vnGBojMnNAAMvklrkqMOazNvbBf7PUkvnzQtGWiYHWYLTiIHHeByVTl9dsts10gQM4ESUBkPHQTCatw6MfTur2yorfv39PO9oZqtSOVSwWDyFzv5ckZTZ+5oDPXPmkgOVeaVJQ7Bfnvef/0Y5GNjYf66lf/Si++8DW99NKLOjw8sLHtKUQeWm5NrlBRNlc0yw/Gqc6kx2RVp/aaJqxFnBP8fbEShbs01cP6jkpLn/kSxuanYPlUnje+z4/zx/dSNL/bcZr951g/dHN0J+RwVdWuWtLG4Ta3DdWATtRktiQGxH31IPNgq6LNKBXRR9Jmn8LiAwsUmSTj1JRmigUtTFWsuh2FPBWm8KdYjOD2vst18QrqHJXwGSriWcBImv0k80LmhO024/iW6t2Y6oOUDk5q2j8+Ubdds7lgwTJRIuVzCF/ixlO29qta3T62QD6sRFk8Yb+4VorZlCqE8OVSmuDnckGVclGFQtHCJam2tewYjjeZ1TCdV3b2nHKz55WbOaNsedoFPjL3toJRV2FqCwbwEK8OD+zNCdDc/G88dHH0TBwT39j8jfDzjyHyT+gO/tO/2R85RHYPrsf8gb1S10qE7WbfU4cJdavtS2UYNuKtBEROq5RNq5zLGEA+Z18zmp4sWfgegMRUgn7l6J1N7lCI/TNg1Hsiu5JwB5DHQXL4+6AqDgDZvo9BZIMLY37Jo/IOUx4GaDx2I38cII/sMN5PiXyq0HikFGbkXxQgsgPJ1t6n0l4fkuCgmQOZziMUiFFvNrW9vaftnQNbYa7VWmqjaMTOojdQZwCsceXbQORkd+BUyI22+SAD5V1KtYfIY7DY7YejvI8qksch8ulQPmCrx/Tjj51Od3wOHjNx8P/swbXl0Nq+nIb52UqnBbABlgdKxgiBiLm03SivVKmiuU/c0PwzT2j2qYtKT2bV6jkY1e109WD1UMsPDvT23V1tbp/Yimk5n9RCJdJUya0eBosCytad75Tr9JyvsGjhAt/cSqYDmF5lHPqtL4VxC7YO3AX/cH4+DRT0quIx0AXMGwXq4dE7Uue7vj+yxzAVrHuA2EMc1ZDv/5wtwCsrn0B2g25eCc0gz6mRk7YdYLJ5ZPuHE6pgU76kUha40ovH1IjHVU8nVctF6kRZDaOsavtVHW0f6M4bd7Ryd01Hx9iDDJUAIicziiXxdgr4H2DZt69Br61Oq6Eeg7seYReoD1wZFD9TvmQPWdrUDz6wj0imolHysK3G++A9W5H3VgTjq+OhMsBdK5TrsdINjO364MykAWQGbJQQ0UZmNWJ+yKRCt9U3mOytDvwDmAULFNGmegDqa6CFqbzOzU/ouRuXNDdZ1MnRgW7fuau//s73tLu7r2q1pkoupelCShfnSjo3XdBciYC9hLWQ2YV7JXKn3VOrgTUQQW94nzs1sXnQ+9C/Xh+lH540ZEWmlEwnbPWazuHsLXzwaAjitGvMp2R69bNpB4DIAGQbuKG4dWVrLsQD2wcH613QxeniHPfO0f0r+AFbX3dQme0zUCF4BY/MFuEt2OZYCjzbiiR8MLGx6GFh0THrCgByrV5TvVlVr9uy83W6oBjuPGzb3ZFCad5IhYxK3y/E2ALhCBc/ukAY/t6sT6zvoEIemPdxmVTl2UnNTE1oqlKye4QFWprE2bUvcASlOOeo1eiYtyBBKcfP/4xqN5776R8pvMse0l54/QLQUNkCwwBhwcOXf6efALwAwcBl/o3fVTIZU7Fa4BeA3duqsBmAGjAatSYQD1BsKqdEQk9NT+vK1JQBY+5l2FXQrwDTXLeATADubWDZmFUF1gXASaAmP/MegNq4shJfWlS6eDqjIAXOAjp5AR0vT05aUBnHClD72srKSInM8fBvBKwBeTnelcNDA6TsO/sK7EQVCqwG8PL3bAOAG44vqKkBltxjgXgBVKNY5v0ATI4ZZeuZUsl8hHkPnwlURPmKbQPbBsLzM8dJBQHnC+Xqly5cMDCIypZjBNZ+0BcQHosE2oE25TiApuan7gMV8a0G+qLKxQMbZS5tAuyknwDcAbDBSzmAfJ41qNB5DwAEdbrB+uHQYC/bI5gPkMrxAhhC2DFAHnBLm9GngNWcE46ZNkNBA4TnRTsBUul/HA8hiHf39+0+D3jmPPL5qJ6xxgD6AmPp6wButo9PMJ/HcdOn6Fs/f+GCfR4+1LQ94DbYtHxmcdHALfvGNcEX55gFEM4/v2f/aadgZ8G1AJz+mXPnDJL/1f37BsgDrOfcA485TvaL9ggLAvS5EmXkkvVnQDIwnVshn8siAFCb46AfBLsUQD2/Z7EBRTTXH4sytiDyHh6co5FcLK5mImfWDgfRrMFV6mfO5tO6Xkpb4Nx/vuCUyI9DZMAttg//frOuP9yo6XtHLd2vY2kUM1/iSntXxc6h8r3jd0BkAG4t7YFuomCVKi6wK67/+cqE/ulSSbPpuAqPQeTwnPyjjZr+eKuuVw5aQgmNpCHXq6rS2lahe6x8r/rI5WHhfrGUTtKTBpHxRcbh8kIupadKKf0350v6lbm8skDkx4gLAHml3tX/uXpiEHmnw32rq/SgpXJnX9PNTaUGbaX6PU2dNDV/WNf19UNda/d0uVLW3DNXVP7Z5xRb21b/9TvqfX9Z/XvrpPVKUVyxqaLiSzNKXjmr5CdvKPn8M1K7q8FRVb3vvqH+g4esNCs+P6vks08oPjejWKWs/sqaKZoHmxsGmmPFsgare+p+9Xvq75xo2OrpwXRBd+bL+sonz+n7F6dHdiIf9N7x8ft+vC0wDpHH1aVuihIsId2s67RSjLlHR42DdVW3l7W7clMrd2/pzbdua2t7T4fHVR801tfBUVO1RsdZpyXjViFMphHgLe9hcqlUULGYM09ahkQsnptNHIM9XxIAtMtHGYPI+MFm83lnZ5FOetEKn+/C0qMMgBlfZOYAIfTOi0Sw/bNxJ0IC5rvOOhORh6uUZe4HDE7afMDEMx5EM4ZlbozlWJ/Kx14HLb5VTDDXsL/DOzmRVj8Z6fbysm7evaO93Q2dHO/b/AngmQFYzi3ozIXLOnP1WS1e+YQKlRlliyy6vLcSebxnrK2t6itf+XODyN/81ks6OTl2x+FFYbRbvljR+avP6syFJzS3dMkAaqiywKN6dE+mwo+5PH6+jbrqtRMd7W/qeH9L1b1NNY721MHCo9v2VZl+Fm7fqKa0mfVo7u1+G2bq4+F+47P3v/04H4fIJpzyfs2hjRxQ9ufMLDO8wmz8GeTH9QE4u4paFyho0NTGXox7HLAtoHC3TKG4Vxmz+OEyTZjH4L9MiOPZ2SldWZzVmZmKVcKzGfpUq3aiRvVY9eqJGt2h6sNI2wdH2tzdU7N2pEGnoamJgiqlvEpFl9FQbXS1tnOs5Y1D1Rswlo4FTtr1kSFQ0n2hSJ7IJjVZzJuqvVQuK5fPK41tol8MYT40GMYtaC9dWVBu/rwy04smiFM6ZRaFrW7POBqXF883523tQLwLCkchnVZk81GSyN55rsatVThXH0PkH+99+6O0tR8BRH5R/cOjUNXgkOZIQDo+MQ+em87LKATtNZptu8i6XVYA4/YwoiSmEKW1MF3RmdlpXTy3oMXZSVWKORsomiQvfPnb3entzN/kDMqF/KQQduYAssEOA6whudXduILS0gFkr0AeWQU4RbW9J8BlA3R4gz4KkUPC5Xg50QisjgXEjT/IQycKD/bTcahvzNFKnmtf9wqA1v/Cm/A7eO6O2TxF+zwo21ZevbW1q62dPe3sHalaa6nTYTXWKZHDewfcjbp9oUIGIgs1stkAOAUnLwNbj0Nk+ye3T+NwZnSBoCIfezS9W0TAo7e38CBzADnAZPegOwXHQO0RSMf2wP+bQWQBf5zR6jAqKFGa1OwnnvYg+aoyM0X1Y12ztGg3W7p/f0d37+/o/sqedveqyiSlcjam2WJclXxS5VzK+cHGCAajP0Gxg0e2e1CZwtMDNXcenDrcwgAMGLvvzqHDCjVHJTQMhMIiiZl4GCTneF3fcwFgSSv3shVbn8brLFpCkAIg2V179E/eF3qKCyrru89jEBRlnAeslf47ta47f4SluVXhCFsQv60QXGflXgTqaaBObKgGIDmVVD0Xqc8qeTan450jHazt6Nbrt/Tg7ppZp3QHDOKyiifxYo4UizmrCjvWGNNPV8LEIKcLHGh3DBynopziqYyVmTnFvHtgcp261WvKmlzwna3Q+8UQG4ihVLWVd9cTQwlVEAxxzBbeZhC5ZwMw+8xUWlEWFUTW1MWmfjaIjMqBhRWvSLbPH9gECzWU+TGbvy4qBcKvhrp2YU7Xzs/p+oUz1qfu3mGQ/rZee+OWJWCzep1PDVWO4rowW9D56aLOzhQ1kcM/jhBL0pKdusDgZBMLi54tAuFpjucY9JJrxO6tfXcsrKjHkuwXI2Nnvj20MgJvPhysPoLK365RI9bOLsb6ASWIDiDz8+mgDe9jD5G9ZcvIC9zfn2xxxcqMXR+0iYy/DzDw7fQZBLmwpU4/ZuF5/Gyp3sO4homk2r2Bas2WqY+ByC0skboNDZhED7t+cSPY5YTeO34n8Qt3VhnjgilRUYcFQ1tYGK3gj1v0uAVLq3yJDcz/r1TManqqpDOLs5qeLJudhVtUGjhPeQIlDZBjHz9Up0U5Z1f7e4fa3d3V7jOf09G1Zz5KY4ZH9pX7DUCKEDTAH8pKd9d3farR6RhwA2Ch6rXAL6BQImHqUfx1UZkCiMdVwYBNFLR8BxQbiI3FTGULQD43MWFwkkmVnWGAa6tlUA+lJ7B1HHgBgYGAgFz2F3Xl2vHxI+8BcKLAxKIAX9n9ZnNk88A+AusAhPP5vCmIgzKTQwXc8m+APIAux4s/b4CWHDPgkv0HoKI0xXoBBTHgmxdtSZsAKoGvwLygSOXf+Twg4F69bu3Ie2kLACb3da41tkNbAZCBjrR5gNR274/HbR/xHAYKAvaBrsGG4oN0ROArQJd9RPmM2pb2tGebHw+wTwBz+gM+zG/t7ZlClrJqYCvf8ebFioPzFsZr7H+w6yDgjbZE9c3+0X5YoACogyKW+wcwlmPgeDn3AFiuOYAz54Rj5t/pT2GBA3Uy54w+ywIA55I+w+dxbKh7+RzgM7/nPJYyGTte2h3FL77GfGcf2Tc+BxUzCudVv/jBPvHvtD1wmu3Rl7h/8nu+OBbGDpxr+hXtxO/pv7yXtgKIE+IHDG6a37t7ePG5XAccJ9cSP4cJOm3J+1ggoApg4+TE1NVcR0Ab+hn+48DuUD1g/TAWs2Mk4JCxAdcB/w5MdpP9934BV1Ef11ITZi2BxQNX6KVCWs9VMvpHi3n95nzeADL+x+Mv/JHrvYH+1VpV/2K1qtVmTzttV66c7dc11doyVTA/WxCxf7FNrCzwQd7LLrptDqVKOqGZTFL/w6WyfvtMQZVkwqDu+Av7pu5waED3/16v6c2TjjYIodPALCzYZr57Ytscfzn/5axB5L3MgnlAo6t8upTWpyuRfudsUV+cyiqiAuix41xrdHX7pKN/sXaiv9hu6Nieb10D5UDkydaWUoOuLaBnOj0VGx2d3a3qYrWla72Bzi/Na/HZ68ruHSq9/FC9v7mnwa11e54P82n1Z4uKX5hT+vqS0s88ofSzT0qZyAZI2Fb0l1c1eLjlrKLmZ8z/OHH1ggZ7BxpsbKn36pv277F8ToO9mvpvrGiwU9XgpK3tSl6rcyX98Wcu6jtX53yY1Ae5a3z8np9ECwCR/9nnP2/3h/Aan4c+CovcO5zYoqPm4aZqu6vaW31by3fe1utvvKXNrV0dHJ2ojXCh09fhEcrKttIpAscTBpGxvmOuYIFqmbSKhZxZfRVyWZuvI7rAcg3bCOZLXKsolguZjMrFgor5nFkYAPRQingx0wAAIABJREFUIru5C/c6FMkJg8hYF6BKZmyN/Z758vLso3LR7o1OmMCcoNfpqttEhOKqZ7nmsaS1RbNE3AFrck6iyKzdyGiS+ez2LRgwbXZtaRuzEuqNErmXiHT3wYrevndXm1vrOjzct/lAJkobQFw4d0Hnrz6p+UtPa+7iDWULEyIU8MNA5L/4iz/V11/4qr71rZdVrZ64OYx/LjDCnJia043nvqjLNz6t89eeUSqb889Fd9zmzuedGcy2DojcbKhRr+n4aEcnB7uqHe6qcXLgIDK5M/7zQ4CfPc5NUOTGvjYfwl6QMXerri7zslbd2ffhRc0WT/nyu3b58f7n+psPQbSx3PvD50f6caiYNfhwyl08W3ZMwvqOUxkzb3W2j54l+PwhBDEolKcnylqcm9Plswt68vwZY04zlbLNIZmLt+pA5CNVDw901GjrqDXQxt6B1rd31awfadhtaW66rJkKIDlnc5f9akurW0da3jgwoSSZOUWzfAEipy1Y0ny08exPJzSZz2iymFWlUlGpVDQ/cMa3QVRGH4hnSkrkK4qmzyqaXFS6MmNz7F4irib+y62uOgjvB4hkqFB2cD2KUspmsypkcwbUrbrY5vqPvoKyPCw8fQyRfxJ374/GNn/IEHlZjRdeVP/o0I5+pIz1V7QLnjv1GTYI64PogkoQ3x9u4vgmWagXpS6ppCmNJktFzU5WdOXCGZ0/M6v56bJy6aTioeTf+xPawySslnlA5yYdASI7FeipCtkpSMcD9oLnsVMkj9lXjNTIpxD51GTeQbrRKpj/+RFbj5HVwJjlgHt0v8Oz6hQgO7Xe6cvtU7hpjnc1B3L9DdI1gle1Ok8kN3HBN7Vj/qGbmyhsd7W5e6CTWstUyAahAM/2FBqa/7F9NVoGkGOE6aFCHpklubIkb6/vbtx+d4O5glO++n3zK5wBT42vap6OdNxP73yoBCuL4CZ9urFTmxCnSLa/9w8WW002CMYEwfkx9bNFqTylqWef0dTTT2j6ycvKzUwonnbgrdNs6+7dDd25u6719UMdH9SUSwL2BprK9FWKhspHPgU3mXCr3gbGAJeuH5i6sjcWphce0k4C41XH7nvY/5GRwGjQELyZLLXPTaA89LOBlZX7n4JdACbbNJ9m61cu/Zw+bYpiwuVsUBAbBYSFVF2SXgGeBl8NcLtAARcgxoPYKQ1QJWP3kfCBE6zmA3TbeKkN+2rGpWY6qUY+oyGQI5vX0ea+9lY2deu1t/Xg7irrEhrGUuZtFk9kpHjGILJiQGx8mgErjAR7NsjBM7jTbCmZJLW5YPAZ9TJHSRGXqZB5KAJtAbZ4JftBykgxbCF4TqXguq9/yPrwNIt4NIjsAihdWdDABpiUSwGQaSNTP5v1BsC4o6GlDneQmxpAZtA2tECOhFKcG7N8cF5cmVRMzz99yawsCFJoVo/1yrde0Ztv39b91XW1kdsyWB72lE8OdHYqr/MzRV2cr2gaNTJ2CdjImO2GK1HD0gKI3Gz11EHB23fn19TS1o9QIqBg67pqBOsbgG5nCUMaMosI3O+CetZZxvirdMj5BzBQsshCQgjMGLM2QWFsCggGXF4JbQN27wFuzY3HMQF/9LGwCOf2gWsSQNzoYEMgEb9Sb7pACnzEgMsoQoCxLDbWGnVTIQ+GDF4BcaiQ+94L3D1rxmsk7K44ui/4xYOE944zz2Z33wzhoHaJ+f8P1SxhoQyAnMkkDSAvzE1paWnBStBQJlsTyvUZzj11NSwcmcq67YD/9vau1jc2tfXkp7R3+amPxmjhXfYyAFz8i5moAhgDyOL5AYQDQlnomve9DfdlYCFWF4BdIC/tT18BzPF+bAkArAGYsS3gW4CxbAvIxivALraHijl4IYddBsiyj7yfn1HB8r7xMkz25Wy5bNANuMtnBLjKdjkuts139g9Aa3/vFde2X/m83fODH3P4+7DvgEvC1FDWPn583J8BkYBXjg3QPv7UB4QC5PkO4GQ/sNkA5jI+AkLTXux/ANgA1tB+YSGRfeRc0QbAUfYxvOeDdETaL7QFMJJtcbzjbUk7cwy8F4jLtth3zjPnnbZiX1H6cizhRTvxbOHzgaccP/AzeAQDpwG5bJf2oa05XrZvbUNIsz8noS9y3ABabEOCNYiVRycS1v9oO84l7UofZP9YKAjqbpS/9IXQh/hc2pXj5rtZt8QpT01au7Jv7Af9i89kfzguzi3bAzJz/LQXx2Xn06yHhrZgwpeNV2kLr1TmnAGAUaMDnAOs53N5LvN5tIsdsyn+nDci/ZQvrosaPu5MQDn2OInwrp9xbujvYdGFz+T3eCOHfaSfhMWcv62PAFeBucBVvvBDZj+eKkf6uems/uFcXr88m1XKB/6Of1atN9Bhp6//Y+VE//vKsY5YLOw7oQJAd6b50L6n++2xahOpj5VFsqhquqLDzJxtk4W+c/mUrhbT+t1zRf3GPKpgjvtRSGFVL/2B/vnKsX5/raaVZk/75H5oYMAaVTCK5Mg8M09fqJAbqYId42E0p26M8yn9zHRWvzCT1X8yl9enJyIrbQ/AIvz1/VpHbxy39S9Xq/rKblN183LtKNurmmVHpb2jxLBnamvGsUkWKZodzZ60dHm/qmuZrK7PTmmm29EkVQav3NXgzXVXWZZNqTldUOzslKLLC8o+c1XZTz7p1MYTZbOtGGxsq/f9t9Rf35aqDQPIyU89ZaX+g6MTdf/yr9W7uaxYiiDkrgbHdQ126+rv1HVYzGhjuqA/+sJlvXJt3irPWCz/+PXT2QIBIrMAOv4KY53HbQg4lQYK+x11TvbU2N/Q7oObun/7Lb32/de1sbVtELnRILOiq6OTlgXr5TKEiQFcnUgFMBW8kYHDxVxGE8W82VPyVEPtW68z33TCG4L4sAEoFfIqAJGzWVNMRlHG2xyQe+NiLaN0RlEa6EtYNHAXjzcnRrBxPfVrWPKZDUBCHSqcj47UOD5W4/hEjXpDzUbLFo/iVKRMT6kwUVaukDeFdL1Ww7XCRAIA8Fw2ozTbIdAbVWY8aRY9y2truvNgWffXHmp7b1/pVELlYl6Lc5NauvKELtz4lGbPP6Gps1dN0GLCkw/4Wl17oD//iz/VCwEiU9E0Bng55qnZs/rk535JT3zyC7r05PMW9h0qK5iLBohuVdcsIPlsjrZZMsBZmmqbjWhLVCoyl3A+wA7shkV9ckrMZpA5RKelVu1Y9cNtnexuqLbP16Z6jRP1W3WD+A5Ejx3oY6uOYU7+uBL+/Swxwt+F9wW/5bAQMi4aCCIGuzW5/3he4isixwYc/CuM6Uw5r6tn5vSJK5d1/fxZXTq7qGIxb8HkVvksQiFbatSqOt7f1c7+oTYPTrS+u6/1nT01G1XhJ3h2bsJA8nSlYHO57cO6VjcPtbJxoB75FoOehe0Vs5EpkVl0MUGYCZoIrE4ZSJ6dnlSlUjY/aGwDg9UiXAyPZCUzShZnlJr4/9h7syW5rixLbPkd/PrsHh5zIDBPJACCZCaZQ1Urs6pVZSZ1azC9qM1aD/0JLX2K9CCzNpnU1daSHvSg4aHNpKrKgTkni5ksJkkQAIEAEPPs83QHd9na+xx3jwBIgJksS1YmnHbpgQj3O5x77jn7rL32WosI5s/BKc1gmAnQTUYCIg8SR0haSuTUjetQSmSUCwVUi0WJVbie/6yXbWv2HdFE3th4qYn8gs/wH8vHvlQQOXz0CN133kFizG7GD7KsGvV/YxDZgq2GISnaxmRkRJqhpEYyHzgyXjkhMWNSZABeLuPy+RVcWF3CueU5kbrwCJKdANcMiDxGjQ2zc1wNcQpEJshn9FF1QNJxR/GUyQM4ZiyawPCEhIW5HjWSmjbbUzDRLpzH6ppjYz7LdLOMYgNkjE1cp5nG44Ycl4afBlnH8ZwpZ1GWq8p4WCZyJCByJLo+LE/a2TvE5t4B6k0yIEfE7JQlywCeYHGo7OOEIPKAILICmQoiT8lxjPmtCtZMy2uwzH1y9rYyxUJUp1KXp4LSSYiqkwEHdKuCrTjgRAfblp0rG9nex8kALaq4DAIIVs7MwZ1fRuXGKyhfu4Li+RVkZysI8mnR7IoHIR7cX8f9++vY26mhXW+h4I5Q9mNU/RB5P0bW02w2wcIhgUWavjGzZ3S3xNSBg/6UfIWa5U3kLKz8xFgj2ow+4wzttPGbFfs3Lc/Jh8Awmcii52TATdH9VS6x6jlZyReB0LWsX0FQA3hagwMBkdPCJBDvNYPGy52SCEUDOZW4UG1ilnnx+vmFwTBCzPtRyCBVymM0UwJyOThBFvWtQxw82sanH97DxtqGsAEIGIs7ssdsa1Zg/tGIQSEXuyPRqaLetGh39fvCRnY9BpAFYSKn/EBKeEi8JbtWQGSPAKWyqUUWhNtYdsJIWQiTyZg60OFZgHXzrBBoJXuXJnnGVZ3gMY0WRTPa1wWj6AezZC5WEBnRACma8Ik53UiAZgazAiKTve16mCllRd/9zZuXcO3CsmTydzY38ItfvouHj9ZxUGuoqSVZgxgi44ywUExjeSaHC4tlLJRzho0M+bsaASaiJU/wmOyQMKSRCOV6dNNnnyAyGcncCBolAr7zvg5FeoF9WEFdm4STvqOfkABWWNSuI6wRaoURhPHY5lNjJEFkbrZ/qaSGsj7UDFNZyOo6rDr5MvZTUoP6YQnQ43XEIyl4aHQGstXbXTHR47PF9hHgPAwxCAm4EITSjQxhSUBMVWroEGFTWDqaWHaLBKJWy35qLSxJMTsHmH6hkjJMFKZksUTAeIHlbktzWD2zhEopL6WMolMuDHQ6hyvQJUE9dZzp5FxrY2d7Fxubmzh6/duov/L6P+p4YxrcJSBHlidfHL8ICBP8IlBI9uz0i/2HwBsBMH6Hcy37C4E1gnb8niRAplYkIpFhgGQClRZo5ef4eQKK08CpPZ7Vkud3+fM0QGw/w3MgAMfz7EeRvI8ZnymaADEO0U3AWjrB20occ14Eifk77n9a3oHH4JjJ4/O8+Rl+3zJRbXzA9qCeMd8JDk6/CDSybdiW1jiN7U3AlefEz4v2dhyPTe6m5Tp0PkwJmM7z5DnyOk638fM6I9tP2oFjlOvKdZwG7fkZXgPfed3S3kki90sSUI4j10BmsJXAsMfldXD/vC6+yKQWZi4ZqTx3kwjgvtk32C7W1I/moDaa4PG5H8vItddqn3+eF/fHc+H3LcDM8ytQHoXx6HAov2eSQpjc5t7wnHlNOq6ZBK3jSLtaCRfeJ37XsuW5X8uA5s98ERAWZrHRIeTnRcrC9Cth7Xue9BmeC8/ztC4x7ynvBT9jnz/LSOfzYO8zj2XP1e6X58P7x/4+vdaXRAFlNmTsUpmYF2GrE0RupGcFXCWoS4YuQ4hvzAT4T5cK+LP5LL5dzZgimJPgI7WCD/ox/pcnTfzPj5toEeBlvDFKBNBd6G4iG7fhyXg/Odsk5YkOctOvop6ZHx/z9UqAb89m8F8u5fGduWcD1914iGY8xP+41hAG9P4gQTuO5RiUzpjrbyMTd+GPTsq9xE4aLb+MZnpWrpcaqfTj+OfLefwXK3l8cyaD64X02IB7+pl60ArxIUHkjRb+9qCHLpMMcR/FsI5SeIxSeCjXbGWZxFA5HqIwCLHQ6uLsMIWLfgZnhjGWoxCldx8h//EOvGSIKO3haK6AwUIJo8Uy5s4sYnF1Ce6tK3CvnkOKlSJkwz3aQPJ4E8njLaQKWTiLVc3Y9waI/vrXSO6sa8Y45yNVyiCp9RBtNbBVzGBttoC/fvM8/v7S/Esm8vMGy9/z3z8LRLbzzTRwZ5ddKucWYtA8Qud4B7Xth9hYu4e7dz7G+sYWtnYP0GhRSqyPdocxWIwg7ejmU/aOnhmO6iJnApGxIEhcrRQEWCZKSRIAjdxJuOA6kYZ6spGJTF3kXA5ZAZFVAkOV1ShSA2EhKxM5qzGWMXSWFQ/XhpwLCT77gZAWyEAetDvot1q69QigDjBgUo0AYi4jwFpQyEssTVCVsnOeOxImslxTml4xXKf4SFI+4pSLBxsbuPfoMdZ3dnBUqwlAXq2UcObMEi5cv4WLr30Ds2cuo7xwzlREnpzPn9U1pOYvSfBknSDyf8CPfvRDvPvuz9FutbQKxJh1E0CfXz6P17/5H+P67W/iwvXXxadF4m0CxspRMsalCiLz9xLTJCptwXWAaFtL0kDXSbIutXiBAZLHIDIrxiOVFuy16ug2j9Br1tBr1ZAMuhiGTEQaQ0NjWiTrxjHuwvGeCTOymQeIui2EnQYG5vvJoDdVUT5FaLZDvcFjFFswGsqGiTxeQxuQQbCHCYhjCCLT1Yna+oz/F4p5nKlWcO38GVw9s4RLS3NYmimJEV+GlUy5vBCCOCLz+ntkcteOsH94JADytmyH6PfaAiKfWSCIXEK1XBBJvt3jDrb26tjcqwsLn9gJcStqLmfTKq1haY+8rrIBkZfmZkQeL1/IC/grz6fcG+JZxEEoyVmAky3DqyzCLc0iVSgj9DLopdIYjFwMhoyRTKOQhMH4KZ9HpVTEbKmELEFkE4s8sz+aOITxlzXWo9zWS2O93/PA/hU6/JcLIq+tofOjd5DUlIlsJ6oJw3ICymoZsdFmNXIRSp4YCpCsRnsEjgYCenkpB1k/QCmfx4Wzy7h0dhmXzy1jppBFhqRcZh9pvCVlLY7RhbXUYwWRJ+UdBlizpnoCIiszmS8ZqA0AqSCylbfQLJayjRU8Oc1CHps0WUkD8xll4hpAesyQNaLnU4zZ6b4hgI752+T3J393OqM83dbj7xhQixM2AWTZQpa2DMRUb3v/EOvbe6g1OpI5G8VkOaaUcRwncMnM6EcYdmk2EE2xkC14q2UoFqbRRpwU7oiQ/vgT9qx0spL/LG34xINxcoFhwWEBkcebmWjG37eAtpW2UBMzNW/gPaRgvyMmb6EXwFs+g+DsORSvXkX+/Dn4czPIzpRRKOdFLiAZhPj03iPcv/sYh3vH6DVbKDpDlNwIVbeHrBMicCLpcyOhaabV1IRlT/ydMDLJQJzIpEiplWUYy32xchYTiuS4zN8slbQ/Kmgvbca+asA5tosAJNSmNSCyGEaQgUpmikgExEajNhYdMm4qqSGeKhJoCNgAmg6q7hh1mAiUpSnNwiDNSUniQXSJQ5Z7EVSkGYVm+wlE0qAtGkXUa0BxoYr80iyCpVm4+TxSbhq1zQMcrG1j7c6n2Hy0KYENQUUek+xix80KgJwMeY9jAZKZgeX9ozFGQrO4MITrGxDZy0h7CxhKwzojH+DyvAwbX3XRDPuYi3PRs9WxQMBMa3pHOQ4j36EmeQq2SlkYqyGyOWRzeS2fcz05dwFihQ3MzyuA7BBQ1lnbgMjUHw5UT9p1cHZpFhdXF/D6qxdxbrmKx2tr+OTOXfzde7/G9u6+6FlJWE2Qnqxfh/qVDuYKaaxSF7mSx0Ipi7zvIONSo1hUshRYTUaSBCKITO1dGu2F3B/B5DGITONMglfKsFbehtXv1cBMkjTsX1MJCAbXDHaYNc8zg06WrU9ATsfH8RNuqh8kOh/rqKnciLIB2JcURFbNCAWpmTAn6E5TvcEwhU4/QbsX47jVR63VR73TRZuLX7NfSh1JgkBAGoJ5BJATpBwy+m0CUGrxtCrBgshGA8yyMu34rsC53jf7faP2oXrkoEs3HZUJEGvpZi4biBby0uIcVpYXUCoSRGZVQFrKxkQSxrBrFchPodFoY59Ju81tbKxvoPXN76Lz2ltfoZDgtz8VC9xbFiT3NC1R8Vl7FuNPnWTlIxaY+zxmiiSj7ffMnG01wD/rOHZGGTNgTn3QgqxaKPN02f6J75tjnj7WZzG8pj/3eZ+ZVNM8XfhqH62TC3/TDiZOsG0wzcp56hzNZz/vM8/rBc9ry+m4Rdc+2p7T1yfXc4KydPKon82WU4mAaSaTZe4+q5116frZbuXT52dHLdm32dnpc3ze/bPH0250ioZlmMPjclq7KDQDz7M+P90vP7e9pqSZ7P2ZTlJ8kX5gjzmO1p4jY2E/RxC5HswJsNr2ZxA5gTAP/3wui3+xWsTb1YxIPmg8fPJ1PEiw04vwV09a+LfrTXSGIwyGQ6SHAwF0F7obyCTdEyxkGS9SHtoC6Fbl2LGTkUQ3GcH/+XIefzqbxetlrXQ4fcxGPMRxmOB/eNjA/7rRQptSSjT4HA0E0J3rbQsLmdIS0y9el2Vb8z3l+AhSwH9ztoh/ea6IK3kfy9SpesYxP22F+E19gP99U0HkHn0Gou7YOJCAuR5vyiSccd4wQZAMUO3HWOwkOD8a4QISnH9vE8uf7CPTj9D3XWzMFVAvZdDPp3EuncZ1xnLffRP+t27BPXsGqXwBo1ZTgOT4g3sY1o4x6nWQygWsf0b8Nx8jubMlcZyzXIZzYxkxwcL1Gu7nA3w8k8PPX1nGvdXqSxD5eQPl7/nvnwciT4/R06dp46oumci1PbQON7C3uYbH9+/iwcNHeLC2jsN6S0DgPtcE8VAkwbheyKSZJGSyLSW6qwSpqL3KWGlhroR8Ni2AZavVxeERTXHVgLeSy6JSyKNcLAqQXCjkhQHMWEqkEkkSk8iYIX9G1igqZ2FBZK0gTJGQQiIMzfKCjGABUhlI2SHq13e7ApyGgjHQ+0ZN/kTKL5tVHwsaSCPWaoDhQHx0CFj76Zz4twwdX6rk7j7ZwJ21x9g52Eez1RTpjrnZGZy7cAEXb7yOy7e/ifLCWeRnFl+4F3B8J7j96PEaKGfxkx+/g/fe+wU61LI38pSMK/PFChZXL+H2N/8cV2++hbOXXhVmtnigyLrSrusMq1iWnQouC6lBpD7sv23VoP2sJR4xFuPPrO8zn5fKx0jAVDHno7QFqy8phUFJCxNFjyg9Z9aryog2koNcu4Z9hO06OodbaO+to7XzWFjvUftYTBHJYtP52tbk6npN5R6nsAab9ZgyojfT6JiwqHjQhAg4wUd0JiAp5hbZxxfP4c3br+HSmUVUAhe5VAx/GMLNF+EUyhi6nvQ+rj/73S5azRr2Dw+xub+Pnf1D7B4eod/vCIi8Ml/CfJUm20X0wgR7Rx3sHDWxe9DQvjYaCoDMKnomXESm3+IAAiKnMZMPpNJ+rlJCoVBAOmBC0iQhRJrVgPNcT1EGkvIWxSq88gKGhVlEuQr6qTT6KV2r6udHSLOSrsBzK2G2VBYQm4n2z3rZe8g4gmbUZCK/BJFf+HH+o/jglw4it9/5IYaGiWxb8DSwOQFelaUrwZ2w0jTIE9ZcFIrZHsFkFTAaCduSbOQzS/M4f2YRV86tYL5SRDHjS3k3M5Va1jLNRFYATxmJEzkLYScaHWQ12rKSATbbN2GyjtnIJ6QsDIA8BSSToTYNIttrk/epkgIboOtC2ADr0wssW1ZtAOzp5eRpQP55vVSGSiGQagYrItDH9h1QQzXEwVEd+4c1bO0foVZvo9MdIOnHGFKLjuYbYQw3ipEikDygyE6ClGnIMVPCnISBt8enNAnYn4KYzQLtNBP51NVMMZIn+zb3dixZYi5QvqoLNi3gUGCL+n4KUhgAmSByNocoX0D+4iUUL15C4dw55JaX4FeKyJYLyJcKGDLI6HRx/+6abEf7dQGRC04iIHLF6SHnxMg4BP1GSHivmC0UAzUycz0FkaXtbXmPYR+PdZGNNrelbZoZ0ILuY7Frsw6drsS0gIL2OTIjVTQ/YBAlDGFPZABaXTUgY+afpWNM0IQsUTTZTAEfqRsmjFuCyGpGJyVpnprTeAzkPF8qBGiKEXY6wuyltAVBZEovJGQgD0MkiOFlPCxeXMHsuWWUzi5pJjflCoh8+GgHj+6uYfvxpgRzvHTum8Zprp/DcOio3PaQRnCJgshkqRpJkEQkDcgIzsPx1OxCNH2FhWyYtIT7hKHL9qV0hdEoFl1kjUbEgEG0iinDoaCmVCMwSx6qbpWYJIpDsC+aaQSShUFLgN4s/qX0L1YQmcY2KRq7medjRH1nXhuDXk+D6+sXlnHr2llcPreCajmHjz66g48+vos7n9zHwdGxOEPLnTD3lay2LMvqMh7mi4HIWRBELmdY8k2Qn4GQAuI8r2HiCHjMBBGfb2pwkXlA12lhIsumTGRJYEzwVTPg6TMozOCxVpkaPYoWMrW7Mhlk07xnpr1l7B1HfBq9GvBWS131OdCxmVIvuinV1xxLwIAUOMR0oyEanRCNdh+NXoRWP8GAoL3obpiKBj5X0vbsy3qPVQKFgLgGm1ZLXAsm9Dw4Dog+GN2JrTbaWDfIjB9TILRIx3DfAiIP5R4GUrKpTOTZ2YqUnS0tzYs7dz6XkcVPLpeRviZGLdT/I9NxEKFWa2Bv9wBHh8c4OjpG+1vfRff2288bxv9R/F3G6FOgyYsAlU8BVs8BF+Uwv8OxpmeM0w1r56ynoT/95O/69y+yj2fd9Ged12lw7EXb/LOu8UU72/Pa4vOu9Xf97nQc9Fww2lzQ593T03/7vPN7kb99bh/7LZ+Rz9vnONY+RTp4kbZ5Xl9/kePa4xNErgXzBkQui2Euzez+k8Uc/tW5Eq4VfJzPMTaaPE/2Xh4NEmwbEPnfGRCZiVyyj4tRDdX+nhjOnQSCWUnjou2VhflMEJn+CkU3hX++lMe/OFsQRvC5nH9KEE7jRILIR2GC/36tgX+/0ZIqGLLk8klLgGtqFHvDaPxImNkMNPKjbAeP2fKrKAZpLAaugMj/9WoBs2kXBeq/jmM3Y4gM4EE7GjORv3fQFba1F7VQ7e+jGNeQS1rwUtSujuE6MTyHc1sifh4eQgTJENk4hbkIWAxTWLlXw8KjFjLtEQYpD+uzRRwXM2jnA1xt9PDGYQezN86jcusi0m/ehHv+DOB5Km2xs4/h1jaSDRrzDTBqdhB9/y6Gn+xqTHV2Bu6bZ5Fks4gjF3c7HdwZ9PGr83P4dKGEfuAhouzOaXT+RQeRl5/7B22BLwoia5JKYycyTqNeC4NOA0c7T/Dk/gf45KO3TzjmAAAgAElEQVQP8eFvPsLWfh17Ry30+5R9YwJ/JAn0ciGLXMYXBq8keZGSKjxJuM+X5T2MEjSaHRweNoX4RcB5rlTAbKmImVJRdZENiEw2MglkVspc4mLxOyHxRKsvhdDF+JcyaZmcbumMeKfI2MW1L9f4BDuNOTcJY8QYKF/BtYwkbIT4o2A0KTisBiCIzISOeGYIOYgAsoc+PNxf38Qnj59gZ3cHjWYd5VwGyysruHrrdVy6+XVcvPl15MtzyND07AVfjNOP6jXcu38Xf/M3/x/+7t2f485Hv0Gv1xuPe7zu2cVVrF58Bbfe/g7OX30NiysXZC2jQPEERB4bbAthaGJgPWEqT1jLghFYY20rgWGAawtKK25C0gplSLQiij9bycNJotuYNgoRZQIIy/4JQg96GLTJQj5Gv3GMuN9GPKAchu5LreQ1jSbpZ6n4MVgOP0My1KCLuNdG2DrGoF1H1KlhGA6Qijle64Ak648pIqCtiNfwMSXknttnl/DGpfN4+/XXcXFlEUUvkXnGjXvwihV4papUGRMMp7Z2r91Cq1nHcaOB/UYTu0c12agRnRqGWJoviZQFZVl6gxgHtS4Oam0c1jtSWc+1EtntKumkV8iex7UV1/EEkSu5ANVSDhU+T2TJB1yDa7Weki2t1xcXOy5GXAuTlZwrY5Sfxag4iyRbRhwUEcGVpAfJbASRy6WSgMhVmjJTv/xUxZvtqvYYfJ8GkenLQBmyl6+XLSDP0df/zb/5XdcS45YM19bQ/uEPpzSRDa1rqq0lCDPA8VNgsgGSRRSfZSUEkbtGED+MpRyc5TEL1QpWl+Zx1QifzxZyImnBDA8HiROMHVPGL3w3M7habSFrNicTDAcpAslTOr82LpJxyAAOAvya87eyFZaRbKUsrC6yZVo/G0RWPWg7KFhmigWs7SA3/a6LMiPUaYNwA4CcZieNm1zKgMy1SzkL2aIWRB7g6LiBg6OGOIwSRG41uxi0+4g7AzhhBDeM4IQJnHgIJ+GmdTJmiJbDjNtp6l/TnWrC/zgd/n82iPxMRrXhOk80ry1sPDHo0yBfFwjcvJQrQQjBzsRx0SfbsVRCQkOd61cxc+UKCktLyM3OwstnERSyyOZzCAcDtJtNAZA/vfcYxwd19FptyVAWnRAVt4+8EyPrqhwE25WAoUNZCbr9Uv+KcgrCrLMDvkpCKIBrAGQLKJtUq95/q9tkdV0VhBem37SZowUaCfYSQA7IgMwKiExZiINaC/u1Fo4bNCDriVklM/BiaCGgMV17lY1MGV6ytD2fZVtaSk3GJQM80QEOMgJIMqnTazcxZHLBGqR5HuKY+mZ9IBUjU/Bx7vpFLF85h+qFM0hns2CRQG3rEIePdvHk/mPsrm+LVhmfcwH1qBnGLP8wpSByMhCGLw0PGCRKFYGRBCBr2aOxnkvWd3psFCcsAhM0qlaxARhpojcuSmAbuhqEppXNQKY1pRwYwDGojAkiE+AejiQhQNfjDE0IMlmjp20z96xeoPRFKGYTIy42CTiSySAArCcgt5POIkjTIDSF29fO4a3XrmChWhZQ9t1ffYCP7tzDk80d1BtNhOFA5DsYlI9ddR3qwqdQDFzM5HzMFQNUc9TN8iWBRnYHzRfIHqdwC6UtqPkmJhrdnuxTQcyB/EwQWRjU7APW3PLEQ8zf8xcT1XI2oDKR6T5NlrqvGXQhbpgEnBFho5GnrUSwtQGK42qViLADBEjWn3ksfiUcjtANE7R6MertHmqtHjrRCL1hykiXpKWv8CVa0GYRoGYqZJOoEzPdlnUOsQlEQ2Og7Z8AyDRKUQbLSQBOBsux1AXvg+w7pslRLIv6jGhaG6ZN4GGmUsRstYKFhVlUymQN5JDPZWVTuY1QDEypP9/pdAVEPtw/lPtCA9nmN76DzmtffxmNvGyBly3wsgX+0bcA9YlpqNdIz4nERCadFUbuf7aUx786XxSgtWzAVY7KEqexiiiVQi0cYrsX4989aeKv1pvo0dshiUTKglsxqsMdRjqPyETP71PKKqWayP4MGsEccjxm4OK/WingX54roJr2UPIcRMZoijMbq3zSKaCdDFGPhgIik4ncixIxRyqGx8hHDeTjtlYoyZnqiwCTldDo+BV0/CrOFDJ4tZiWY/6zpbzE9nwxOc8XK3ZoiMvtSSfCnWYoTOTv73cwSEKkwwbmBjsoJHVkR22k3QF8d4CA794AvhPBdSI4TqxgV8pDfuCh3PNQ2eqhtBsiXU+hlwTYKpdwVMiimU3j+mYNX3+wh/PVAs6cmUPhT7+G4LVrYqiHtA9QkuXREySf3Mewfozh7gHiHz9Acm9f5cHOVeG+dQFYXcRobgGfPt7Cvc1dfFjJ4WE5i+NCFt2MJ4ZOvA8vX1+tFiCI/N9+61uiL/+s1+l1lqwj5TYa4FU8RCI0Drex/eADfPTrv8Ov3v0FHjzZw5PtI3RJVKDZ+mgocg6zMwUUc5Sx8IR1SSIGySZMrC/Ml5HJpEV2rdEgiExmJhMjQyxUSpifKWG2XBIguZTXOEr1iFnyr7GaVDBzfeKqVJL8myAy11wEj3NFOBlWPur6y1yKEsm4CBlXIqpPiJhsMx6W9QJjYiWc8BkneOyQGCJJJCsLCXSTFBoR8OnmNu6tb2B/f1d0cmcrRZy9cAm33v4nuHTzazh79TYyubysBZ+9nj11R0YQw/snmxv48OPf4Pvf+xt88MH7ePzwU1mP2he9WQggX7x+Gzfe/FOsXLgmJnuO409JWUyBw0J4MUxkrkcNsKsyc9PSF7o+1SW+YgbKRDZV3GOjPoMniFyiNe+bkq0Ys4httTGbX8FgWYdJ1TclLVhZOhBWM9dQsl4TRi4rJJV3LhCrSGeaNbNIE0aSDIjaDYSNI3SPttA93kG/vothrwOwUtYQRyhzyJfVRlbygY7JJPykMcTt1QW8ceEs3r59GxeW5pF1I3jU3Y978EsV+KWqVEmyHcJuB71WE81mDbV2G7VuD/v1lsgQDnptpJIBFuaKqJaVSU8Q+bDeRa3RlfWMRdSpHCQtQuY1K1Eo1RWkZS1XzgYid0EwuZAliz8jTGQvPVmzjMU+pFuadnJobp8FcjNIFeeQKs1hVJxD6GUROr6Y/HEtO1MuY6akILIYo3/GuK2yJoqJCYi8vo6fbmyIue9LEPmrNc7/Ps/mSwWRBw8fovXDH4zlLE4s0C37wpQWTAAxw0aeMqRTrHAkpQMEkgk2RYNQwMC052OmmMfyXFXYfKsLs1iqliU4Y65IQREdJDSpqk6tAkKZgfEpEHnMWrTSAjqJWkCSP1jWmk5kE7M9yYIaYE+BN05qZnKTLKkCgmTAWcaVTignWcgTXVHD5hqzVRQ0npgU2lFRhsGnyvN0dLT/M2CO0d+VEnzKhRBEpk5Uf4CDwxr2j+rCSBYQudHFoNVD1OyKjAVZyC4nVZG4IFBP1qHtslbCYroLT8PL08p14xOb+rDeqdNyFpNQ1F775HjTJfIqhTEpGR3LkBjtUiWoKuuQ2ruR56Hvp4H5Wbgry6hevYzq5Usozs4iVy7Do7mT74m2b6fXR7PRxqOH63i8tonaUQO9dhsBQhQERB5IxjLvsQInEnCWABkNygi4qs6vr0YMEsBMtKasJIUM0laiwkzUZsoz5TjsO8Z8TMwdVQKGAVQ68JFOq6sr3xXYUzO5QUgpgBAbO0fY3DtGrd0XEwweS/SwqAUmDwd1KZXoT4dzAu0EVUXDW2QS1JRP3JAzWZFAYZ8ZdNsYkYnMYM5Pww3SwsSNoz5SqQhZgsivXsDylbOonl8WI7p4MMTxxgEOHu1ha20D+1u78mwzIBCdWTKR09REVlO2JOLfBnApp0EQmblalkjB1c/6WWlfYV1zRjayCrbCgAEJ7wtBQAaG+l22JyUs0nJOUg4XUDdNJ+GYxnMseyOILCYTkM9lcjkpFaNR2ljveMxE1uOILrKYShgQWW4kwek03HRGg4O8jzdfvYC3X7sqbUuDj1/++iPce/gEtWYH3W5X2B9DBq0ELQ2jnPeckz2B5IKfQikNkbeYL2WwsjCDpfkZVMplFPJ5eG5a2o9BZ6/bRa/XQavZlHK7ZrOBbqcjWvNiKip6s8okGD9hVlVAMmdmHDQ/sq8xkcd3PlMiQ0GdNJOEG8ZGU42O2zrsjvW4lBHAPuaIvhj/rWxkjtquaCF3IwLIIRqdPpo0zusNEDP546bhBXlhdLPsUABkguG8VxG1KnWs1qTeJEiU8WBcyqbsZ7JJZAEifUcKJccLBNvfdXTmIooLDDJVBsIwIBPMTw0ROGRlQ4xkKqUCZqifNjdjmMhZcRQno4DsEYLFnW5XAOQOdZ07CuzzHKj3d/D6N1G7/trvMwZ4eeyXLfCyBV62wJfSAspEnhOt4J5fwWK+gK/NBPiL+Rz+2WKOCgkyJ/RZpTGicSCQcVPIew56yQiUtPirJ0382ydNdAWECoURTNM5YSFz3iXzykS/LDnnWD1wA3TdIprBrJgi3iqmhf1MjWIejwAyTfqYqCSrMe+mUGEpsSGdqCZyE7UBZaC6csxg2BU2oogZsWzYzAsu53maLLkZRH4RcTCDWzMF/EdzWbnWV4sBWtEQrZha0lqCn/UcVHxHGMr1MMFmNxIN5u/vtRBHLWSiQ8zH2yjiGDmvhazXRcbtIe31kfYG8JwQnkPTWDLWWNlUQG6YRzbOoVtrolfvIq5n0OkXsO9V0PIy6NMs6rCNyzt13Gz18EoCLL56AZUbl+HeJpC8gFQui9HOHpK1R0g2N1Qr+b3HGD45osMlnJUZuDdW4dy8AvfmKzj44D52fnMP97o9fJoa4vF8GfuVPBr59EtG8pfyBH25O/kzgsjf/OYYRD4NZn42uGkAQCOfR93b+v467v7mV3j/lz/FBx/dxcefPJS1BeM0vmhORsOwUo4Vw/Qk0WpQ6rBmggDlsjIq+Ty2233Ua6pPTM1iVhQTRF6cqWCuXESpkBNTO7I5ubahJIYlnRFQlkoyWZezEtOFk83ByxWAIA9wHSEG3cqG1ipgUy1niAVaqaaeMVKxaGI9GnAT4JT1DzcBE9XzROP8BPvNDtaPmri/sY2Hm9uIBj2Jz8+cPYvLr9zAzbf+Cc5euSlyEySrWDkFGT/GXh1P32euLbq9Lu7c/QS/ev89/OidH+Du3Y+xt70lazb74nrs2q23ce21t/HK69/CwsoFZHJFuV4rZaHMYWUBq06yknA4mllpimkTvhOfndZENtIYlk0sYb1pN8MNVrzF+KCIZu8U/cTKTFlunu7HktqU1Wz9qOx6RH1YVP5CCxxtJbmRJRXCX4xE5E67CLsNRN2msOZHXA/I/TOtNVXyYiJ9IelwnZYcb8Kpb+P2XA63lyq4feUSzsxVkfHVVFFIgdkc3FxeJVJFVjFCt9NG7Wgfx60map0uGu0umu0O2s06orCLaiWHcpH9N4t+OMRxvYvjZhf1hkox6WqW16ZygwIiUzLR95BPeyhm0rJVcmkUcwHylHUhiEw2shC3FEuyLyVIaSWxGNOnc0BQRKpQRao4i1GhimG2hNBloiWPUqmCCtnIxaImYqZ2dloua1rOgprIL0HkL3d8/kPY25cKIvcfPkDz+99HclyTtfkJwyUdQTUQOwEkG6DVAK+S/TaGSwoWEEimmPtAUl7MLVKcf2GmLLrI55cWcHZhVthhZCObaUHHEAMi68+TUg2ZNMzkaDMtlpUseqZmxFNQ4aSO8/Q1ndZFtgCyMpIV8LMTn2WSTl+//s7KZpzU7bHH1U421W6WiWzb8pm9UHcqAwITyzKDqEEKTcgibiHlLPo4ODzGwVFN9Knq9TbazS769Q7CRkdAZI/yAYkCyAzgheQ3pW9shSrsWVoWuG3+8W2Yuo6p4W8MVD19GQYgHwPik3ZQiGcCPtuB7zSILO0rIL6LkeshJps2l4O/sozgwipmLpxH+dwqcsUSApMxJptCFhzdPpqtLjae7GDzyQ7qxw10W22kR2QgDzDjD1D2hyj50D5qDW+oZRsEAiJTBsKykQXmsoP9lBayDv4mQ2sbzwY+EihpQoIMSv5M4JY6YNlsIO7F1GZVKQtlWLK0pd7s4fC4icfbh1jfPUYnpEmZSheo9jclOPQVcTFHFRia41HGIk3tQEcmacncj4YIsnkxbYgjTT6EvY4yCHguoj+WEaCNZaCuGyNf9HH2xgUsXVlFdXUR1CgOOyEO1w+w/2gXexu7ONo9RNTvCYOX/UrKxdLUMGNpZArDQRdJ3JcyHwF55dpoRqQgsOsTUDRMX3UANOxTwy5gVpsg8oggMq/davHSODBjgH4F3bVKgc8E9b0ITqphFkFHukNTC5ntQsDcBj2apbVMBoKyCliTcm2DBJ4vQW4yESqlHJZmC3jj1Yv4+s0rqNeb2N0/xHsf3MXa+g4G8VBYCASRCciPGLwSRBb9YM1AU7qCACZlVBYrGdFIvnJhFRfPrWCuOoNSqYS0H6hLO02d6MDc66BRr6F2fCxbq9nAgK7MlpVMYw0xo1LWrvHVm5SASeUIm3eiu63aXGSxq+EUzfpodJfEKhdCJrKoQEjf1rBJAWQ1XxxZ3WVJ+1EKxcEgoqNwjFZvgCaZu1EsRlw0R6Epox/khK3OuYPXxgQEAWT+PEnkTTkva8ZOmSrsW0aH2bJYBEAmmD0uC+P1q+6xLecUqQyWxsUsaQzhEkge6eY7NF1JoZDPSMBYoXYZFzwZLna05ExB/L6AxmLkIufM52ooJWrFYhE7t97C4ZWbfwixxMtreNkCL1vgj7wFrLFeJ6giycziUrmIfzqfwxuVADeLaXSTIZrREG1q9w9HyLpA0XMwk/YE0CXI8b+tt4SN3BUJphD5uIEg6UvLSvWUAXT5bxrgkTHI34VuFoP0DC6W8viTagZvzWTwZiVALUxQi4aoxaxqYX0QBNBdDBxUfQdl38G/f9LC/7Xdxk5vgM6gh1zchMcENCWixPNhGkRmcbAaxVKCy89V8PVqAX++kMNs4CLvOtjrJ6A8R8eAyPQwWAhcrGRciQP5+/97s4Gf7deAwT6yyS7mR9soecfIpScgsu+G8MmMcxLxVAjcDHLpCgrBLDwEQOJhu72PvXYDvWYerW4Zh9E8OqOcmH+V2wPMN3q4tXGEm0dtXKoUsXx+Gbm3byJ9/RLc1RUMd/cwvPsA8dpjJA+fYPhgF8OjNpxiDs7qHNzrq3BffxXem7fR+809tH59B+trm3hca+DeTAGPqgVszRbQzvoIvc/W1/wjfzR+L5dPEPlff+MbAiI/C8B8EYasMBHDHvrtOh7c+Xv85t0f45fvvof3fvUBDuodMT7mi9rG1FglgFzKkWzASkbGjSS8+CL1Ra8IxoKU12s2Ouj3GBcNMFsuYr5ckgo9ylpQFqNcyAuYnCMjOZNRUI9VhEJiUIBY3lmtmCHYV0A8JDEmhcgYS8v6SSTMrE+OSgdIjJ5W2T+tpmMsr0apqkZuxBTIRI7pBcS1CjWAYzzZO8Kd9W082NjCk61d5LJpVGdmcPXGLVy99Sauv/FNLK5eRLm6YMy9DfP1FIB8uu1ZGdhutwVA/uUvf46f/OQdrD18gFrtSOJc+8pk87j11neEhXz99jcwO39G1kRc7p+UsngWiGyZyMZ4fayfbMyfp6qWrUnfGIgWVrAyihXg1bWrrCXN2lXeDJDMEVLO2iLIU4p3T4HSFuw2FeN6h+y+LPN5qqKXzGSRIbVygozVSeThmnVKXs+c2wnQVSoXQ3gHD5A9eoRbJeDVShoX56uYKxcQZDz4ZP9mc0ixulOM5ww5LmGVZxf14wMcNxuotVpodDpotds4Pj5Cr9tGpZSV9R6Ntsm6VyZyB/VmV9ZX4s9k1rWcXyyy4dB3JklQCGhq62Mmn0HJgMiy1s+opIVWUBp/CVn22oSPuQ+OrzrJOZral+GW5gDqJAcleIUZFGfmBEim/rg+R9qzxmshg9HZ/sbf05RXNJHX1/H3e3svmci/l9H8q3nQLxdEfvAAje/9rQGRFQxWEMyaoJhGsEZ1ssjXsmYp4RdtI2UeqqmcMjjJQo6o7RmqMRbNnaqlAi6uLOHimSVcXFmQDE7amDSJJZTJYNk6dputkeyZZR5bIPkUoDwBIy3Aq0zkk+C3Ndaz16gsZMmSTrGRtdzGMEpPCbzzCjVTamBZ+3ejDT2ZZCZsZPndM7SSn9W9VEuIpG5lCAqAeIKJ3MfhYQ2HxzUc11po1jvoNLvo1droH7eUiRzSXID+V8pAHnOPx2DyFKRss4bmZMbJQMP2mLCI9QOKg49pzScuYTzoj8HySV2KlV/VbyvoP570x21pwX8HQzqr+j5GDKRmq8icXUX+4nnkFheQmZsVJ1+ZhClCTzffUUrKULq9ENvre9je2FMQuUk2TA95p4fZ9AAz6SHKaWYnNclBQI2TuGjsirRFGg51jIQBqQxiZSQTyDVuuOPrn+Jf03XVAsei3aqZd2GkUl7B95DNZpDN0ASPTsiSMUBCpk08wv5hA1u7R9jcb2D3uI3Ey2KY8gzr2eoEayIliocCJBMgZRvYzLnohFFWYTREOpNHOsiLgQYz4lG/KyAyr0kA8yCQAIzZ+iA9QokA543zWLx0BuWVedKc0W/0sfd4H7sPd3C8X0PjuC66WNSwIqtZZDrI3nbYXg6Gobr9CouYN5qyFZwcHYKyeq5kTouJoYrgmvFCS9JGBtS1iRTRJyYr2M/Co0lGwKBUxx4Fg5kV7guALCxkJgP8AIEx1FPA2pVgTvXTjXYXAXkpgVMAWRkM5pkQHTUdDxZnS7hybh63rl3EreuX8WRjG2tPNvHh3TVs7hyxeE402gaDngTs3HRsZHsoa5YBeeAkCFIhzs4XcXl1DjdfuYRXrlwQELNIAwaC3fwOs+bUHgsHaDXqAiQ3ajV9r9fQrDfQbDQEaOY9lSBa6MOGQixmjgoqM/Nt+x/f+UgKu0sW+WpSQqkUYSQnZPAatoKMB6pFLjrIbG+PC3ItVSMDPopTCClZMRii3YvQHcTokQ3Cz5BlwvuUzsJlcoOs5ZgyFpGYrso9kAQEnxF9zkQig6MUx1xZcBjpCurniQkLAWUCA7wGfQ5VjoP7EjHuidSMMBposEJ9PILIAzhRF6mog7QzROCOEKRdKePM5QIEaT6bLHtTZgulLJhcskaW5A9YCaRshrrJOey99g0cXbv11YwOXp7VyxZ42QIvW+ALtAAXxZSViDJV5EqLeLVawV8s5DDDcRHAYT/GwSARpq6AyF5KAd2Mh7nAw2zg4P/Z7uD/2GyhxURiHCKd9GQMVjCXY7d1vQDICubfJAHKsT0o4NVyHt+Zy2KOY7Obwm4/wf4gwRGZwQZEJni8nHFxMefjcs7D/7vXxQ8Oe3jS6aPWHwjrma+h4+kxjZyFVLwIcM3jDlHw05grFHGjnMPXZjICklOWY5fHGyQiySFMZFdB5NWMK2zknAv8ZLeGO4d78MPHKIw2MOvvoug3kE13kHb7ImnBmZI5ct9JI+8XUQkWUM2uoJo5g0HSRXtwjI3WGnY7u+gNcqh3q9jrrKIdlhANffjxEEGU4MJeE5f3m7jV6OEKJQFvXkLxjVeRfusWhg/WEf3010iebGG4uYtRvS3X7pyZg3vlDFwyl69fhnv1CuL1bUQPH6P57ofYv/8ED+IEd4sZfLw6i/1KDo0c4+hpyOYLdJ6XH/3SW4ByFv/aMJG/qJ/O5GS0KovVgY/vf4Q7v/4ZfvaTn+IXP/8l9o9bUqavanxKeMkGLoo5D4GXQtr4BDEOKxBEpoSKkxK/jla7J8QUxtOsLq4WCyJlUSnkUM5nUc7nUCGjM59DIZeVdQ+9WtSzRddDXGuJBw0Zv34aneMm2tzqHQy6rFKj+TMJGJToszYcjBmBbKmIdJ4VjaxUZTyYYOj5GGUCkS8g2cEZRnCSAcVwhfDCtdLa1i7e//QR1tY3sLGzg+XFeTHTu/32n+Laa2/h3LVbKM8sIMhklQBjKuJOszzlGZvSo+Xfm60Wfvazn+CnP/sxfvrTH2H9yWN02m1Zo9hXNpvH69/6p7j19e/g+mvfQGVuWapKrfyEMo1t5bXxQzJygPybylkY42xD9hAJC/PzBDyeSIDq/nS1TpO86WpvXYPr2SmNT7doOEJo/KhkHDNYh5jsjUFj61PF7/D3el4KUBvynzVotoC1OZ6CnspOthW9Y93C8TnpuakrlTlHsz5cGuxhNdrD9WyMC0GMojdELnBF0jLgWqpQVpDCSHDI/aN0Jas8W03UG3Uc1Gs4NNvewaFUfFbLWcxW8pivlmR9vX/cwXG9LUAyPYYoEUncx88EyM5UhSREIlqv3kC3doSC7wqQPJPPiuEk2cjUBg+oD841DPEFi5GN1U3tPWC7kYhF4hyfCZrulZHKVYDiPNIzyygtnRMguVAqKzZn22XKBNiOFXwXL62XIPKXPjb/oezwSweRm3/7t4hrx8pVtexiC3pO4YUCyArIbEHkibmeAskEXhVkpT4pS14GLG8OQwnnOMmcW1rEpdUlXFldEvp/1iezjGDAcDwQGU0LBe/s4Gl0XiwL2coLTP9bgV0dQ8au82MgWQFK1UI2bDfDPBYg2Zg2ETwa6z5bSYspIHm839Mg8rQQ/BQLWYFXCyI/P1CzAJo4fxr2K42eRNKCep39vmh0khXZbLLsvYtOo4vOYQPdgzrQC8VMz1WpUIPT2WJvoQKPOcn27xMxkXFyUicXwyieUsKQ35v83lPPk+FeG6B5cq0SoE7mrGcAyLpXq4E0ZPm774sxSGqmAndxAdnVFeTPriJdoWh+ETHLgLjBk+CBmUcBTMMY2+v7AiLXDpvoNtvwRwSR+2MQuZIeYTgYICYYR9COmltc5DBiEeCRgPKkhF4B70kW16QUTR8z0idj4y/L0p+AyExScAsCT2QsqFtsS++phUtG5/5RE1t7NWwfdXDQ6COVKQJeRoMkKQuQgloAACAASURBVOcy7FyaZ9CpOB4KYCrSFL4v7TcNiqaDgjCRia2KQRslFxKaaaTgptPwMhmMklAYm4Wch8psHmdunMXcxWUU56usHELnqIPdxwfYfriLFg0cGx0xUkgMkCyJEQO6C0uUADKz/5QTYBBG0FiAYwLIKmNB1rIyvc3TKgGFgrvi8Ctlp6rDm3IpL6JayqL7zAyzyFgM1ZyNhnPU2DX6yTwGJTy4aTCo/AU14dRkFgM7q8dLxrOJwrSzMxHA+05jQmeIc8tVvHbtHC6ePYNzK0v45NNHuPfgCZ5sHeCw3kYySikoO+ghCslYpZGGsihAFi2lchwHGW+IrJfg0plZ3Li0glevX8DVy2eF5UFd5CCdVb1ftgvHuThSRmy3jX6HJVct1I4Ocbi/j4O9XQGSWZ7F65brYYhpdORFl1kkVJQBb9nwKgvEvpMYEJmyEgSRCcpqM6iWWUoZXCJfYe4Vn0ergSz9dYgBF9sEjweJ6HbRxg68xzTvIyieDnQflF4RHeRI+6eA3I4A7Aq20/hkkrQR6Qrz7BE8tkkDAcGNIQgTBlLKaM1BxtprWubo0JnbGcEfRQIsOHEHTtiGn0rg0+zIoVY0zWMIWDsCItuRT1n/6qTMh57JHmlLl6Z8CiLv3HwLBy+ZyH8o8dTL63jZAn/ULcDYh/rEo+wMypUVXJyp4HY5KzqbBI8PCa6GQwFb6cMQOEDRdwTwPZPzcC7n4Vf1AX562MdeP0SDvhxGssKCyNaRQ0CY0VDA3Axlt6jZH2RwIR/gdimQOIuMXx6Xx2wlQwxEfzIl7OdZ38HFnIcreQ8POjEedCI86gyw32cckCgj0QDXPKaNVQkps36p4o5Q8skaC7CU9bGS9eX69gcxjnm8WIFyfo9gGrWg59IOlgMHc/4Im/U91NrbKAwfoehso5Q+QtYj0EA95ESkPjxKjDkZ5PwSSsEcZrNnBEgu+rPY7z7BZusT7HXXcdTfRxgHaPar2G6eR7M/g36clQQ+qwdnmz0s1bq4tt/A1TDBxdkKlm5cRvXbbyL1cAPRT36NZG0bw80DTrJA1kfq3ALca+fg374C9/oVeNcuY9RsY3hwhMH7d9C68xBb63t4GIX4qJIXo7215QqS6froP+qn4fd/8Z+lifwiDORpEFnAuiTCzvoDrH3yPt77xc/w3i9/gc3tA/HUiUcOYlaWOSS2UL7CE+Z8WtYnCpbK70RChsSwPnrdjjJshyOUcnkBjUuFPIq5DPKZQNb4BJdLAihn1fMlrX4cPAYBNVZ7eplA4sWR56Fba6FXb6HboHFbn0YbcBLAZ/wllbQjs1YbwMkGcAOCcgSRWVk3xDCtILJXyCJNMDHDcyYiOkAYhegOEny6sYP37z3E5vYWDo4Ocf3VV/Dqrddx+5vfwaVXbmN26SwyuYIQFhQHnQAfp4FkK21pPohms4l3fvR9/PjH7+BnP/sxNjc3hOgh6zbzyuYKeOPbf4HX3voOrhFEnl1SFrJUG0+Z6knlqWHz2t+bWm1lLJ8EiemNM/aNmpK0EOKdKdDWUHZimnfi+mwRNzERnyCmOlSLxChl72Kalg4Rxax+NcCvtA8JTeqLohiNwtEKWBtQekpCw7bDFMHZEqENRjFFi+bZGuzCjuDDiDhSD5dwhKupY1xye1hxevCTPoLARbZSQqZcQbpUMa7f6l/E9QAXOAmxk04Hx7Vj7B7uKZDcqGNn/wjNVhszpTTmKjkszpZlbb1z2BK5wmazJ6aT2cCT/pstFFBaXBKMoEdZjL191Ha2JfGZ912UsxkxayzxeWDlcZCGHxgyjCRRlHg5Vh6cQvI1dcmqT1fW/ggKSOVnka4sI79wDvm5JRRmF5RMxYpp00WflWhinw3j+CUT+fc/nH8lz+BLBZEHDx6g+b3vIT4+ntKitOZgJ6/fiuSTgazMMaMbbJjIKmuhLF4a3hG86Xd6AnzSmZOTzOrCHC6uLuHq2RWh/jN7QxBJwDJhIxuWqnm32aoT4LH9mwGWLaV/HDBOS2+cYBLrxDg21xM9ZGY9jW7tFLg8AZKn2MwEpK1Z2hiwnkhaWN3lMXBsmu93AZHJQo6phyzGemQ99tFudlSrs9tHp9VFu9ZBc+8YLbIj232MeizlVpfdsYyEzV0RRBYgeQpkNqORVWYYy1sQsPsMhoIWrpzqH9PXa34eM5uNNMRJ4SMN81X/iiCemoPFngLIw0oFztwsvKUFZJYWkFtahJPLIRUEor03oF40GZ80qGNwwXNKEmw/2cPW430cHbTQaXbgIxQ5i6pPJnKCmfQIo7CPpN9DTBCZmzEnIJtS2JECJhLw1bIYm0AZJ1kk2aCZddnMz6KHbEz2LBvZyg1IVt1g1YwUeFxOzlGSwlG9h92jFvbqfRy2YjjZMlJ+Rs3UhF1MjWAFWwehskgJ1CmQTBCZpFqVs0gNKcafFzkB6goTFItEakIlH1wCfdQVTrTsf6aSQXWhhOVXVzF7bgG5ahlRf4jWQQc7BJEfHaDXGWDQ6YuGVdzrIO73NGQwWVZmWlNhT4DkiPrEZPcyo+oRCA5UxkIM1lTnmAGIRhHKImWunXRYMWQQVrcvpn2en4VLWQQ62bpkZitjlGVqsdE84+/4N+ol0xSDOrxkZ0t23bg8TwBkAyJLmyp6mhIpZQalLhyC/GRjuDGunFvE27evolopI5/N4f2PPsUnnz5Bq8PAlC7HZOVSW5uazH1ht6sshjFa5LiSArLpFEpZB69cXMbrr1zA5YvLOLs6L+MQy/zSQQ6+H4g2soxhZuzkOVMrLGLi6PgQe1vbWH+8hv2dXRwdHuhxh5GOm7S1EGkLC3oqA94GvAy2CRhTwoLANyUamKlOYlsSZ9qAzGGRJ1EmFxM1ZHWR6R8NyUAmWzdCj+Ys7IcMLMkYF33sDNyArHGWcPmq4UwGctg3CQzmaXSsnQDILOOiRrZKiPBdTSrt6GUlkHU+EXMPa6giyQOtDhAmhNGGptx24KYQpGLRQ/fiDty4C/XojvS+Gwa3BZGFMUOGDIM8XjOvi31D2pQsmBRy2SwKhTzWr7+J3QuvfCWDg5cn9bIFXrbAyxb4Ii3AmCt0cxJzVKurKBdmkE+nxbxus5uIlAWB3ciABZzTMo5qIq9mPVwu+PKZ/TDBg3aI7T7HWKE5mvhxOlpUgIAmeTNeCgWTxCt7rgDEjUgZyJ14hC6rtIweqIC6qRSyTgpLaWUHE+xicvNxN8ROL0bTyG1oqHmKsJGiBEcKl7KegNERJTaErTZS2YwwQZ8VlAYUsZWGov+cSmHRH2LJi5CLNlAYbmDO30TRO0TGb4v2seMwQenDdwIBjwt+RYDjSnZZQOSMV2B6GfeOf4kPD36AVniMbtzCaOShHZaxWb+Iem8OnbCI4UjlJdJRgtwgxnKtgwuNLm50QlxbWcKVb7wGf3MXya/uILm7heSxGuqNChkMz8yKlEXwxlX4t6/Df43zVAqjMEayvonw/iO0fv4b7Kzv4EE/xrtnq/jJjTOIOGm+fH0lWoAg8n/3rW9h2chZWBDzi4LISkRKUDvYwt7Gp/j479/Dh+//HdYePsLW9j76iYMBMoi9AkYkbNB3wvhnCPhmYh+PnhKpGIhaiHp1DEMSOBIUsnkUcjnRf80GgchiEDyrFPOo5DOo5LMCpFHGjyZjrLgjoOxnsvCyWWEhE0QektkcJoj7CZJOhGGzC3QGcHshHK5zogSN4yPU60foxAOEI5Xl41MeUZLNZdWqi9LKLMorc6gszCBfygmAThPBo3Yf99e38cH9NRwdHaDbaeLtP/0zfO3b38GNr/8JVs5fQSZDMz3rt3GyGzyLjaxArAKnJHX84Pt/g3fe+QF+/vOfYot6yJRpsGxmjASgfvPbf4lbb30X1197G+XqopGyUCBZsE7LHLYaxMYgT1dHNM97Nogs45jx57FYiJXIsOzgiU7xZJWv8hYpWS8yDg4K9JLxkc15ug4ny7pN9nmIfpe681yLKoDMtSj18bmN28IYfpNcowxlY8xnzL6ViGXb1khfGIRCBPRMJaX6Yk0Kntnv434HYbuGq84xXnGPcX7YwsKwLYxzrv0LC3PIzswiKM/oGtNWqosLPbWYuX7t4vBwH5u7mzhqNnHcamPvqIFmp4NyzsVsOYvluTL6USwVwY12D+3uQJj1lGrJZrPIlysoLy3LKq/VaOBoaxuHG5vwUyOZE0sZNdgrZjNqsMd+Ty8kMdmjrKWSi6aBZNX6Nh5M2ppSYT1y0gIkewSSZxRILlJLuzyDdLFsPLuejdW9BJG/EkP5V/YkvlQQuW9A5OT4WC54Ymo0XapvOKZjfSALqhmAlexlw0QW0XyyEk0ZQb/Xw8AI8Wc9H4uzFZxfXsCV1RXMUoMmn6EfsgGSTamDMTSzkgd2YHzq3egkT41MYyaysqqVeWwZyMJQFj0ZZeqN9ZrGpnpGF3nKMFBBQWPKZ6U+DGtWWc9TusiW9awNOQljp3WVPkcX2U5WFkhXAy2CyAok03iLgDwB5F6Hmp0R+p0+uq0uWvs1NLePMGi0EbW6cIcEi4nLGn1Tk43UMcpkmi1T2Q5cU2O3BY8/G0TWwW4yJehPpwOd8Xww/uhYcdVA3Mo6JWg1ooELA4J8HsNSEcncLFCdQapagT8zg0xlBkgz8PDRHyUYGJdvL51CNkPGJ520gd31Y2ytH2F/r4Nmoyf6e7lUiIoXjkFkRH2MKPIvLrPKRuakKZOkMEkNkGXMxdRhWEvtrVD+ONEgLGT2E2vKOMVmF7dhWa2o6UOKJUK6xCHASXOyfuzgqDnAfq0rAHKtNzJM5EDZlmTMEkQ2TF0GTgSfx0xkE1CJPIVSSuGlcwIii7Y0ZQz6XTGhE6YmwfEgQ00PMaGYm8tjbqmMxetnMLM6j0yliLAbo7nbxjZB5MeHCPsEM0OEXQaSbUT9tiZ8xKhPy9XYptyoUSzArgWQrYyFZSCb0ihrXDguqDJlTg4lLLxAzp/XQRCaQKMa+BH4pKYW79tgHKiR/coMLVnI4qxsnHn5/Ai718hZEJBnAMR7IVrImsoXEJnAJkvtMiztyzq4dmEJb92+KoF1P4zx/kcPcPfhpshYJATnmcQgE5mmd9T6jZi8scEQnwUFIAsshy1lcOPyGbxx4xLOnZnD0mJFQkP2oSDIIZ2muVsGjnCu1A1ZZBpYhRCFYhBZOzzEztYWtjY2sPHkCRqNOlrtpoLIKdUGFmMUGY9VzkKTSGRsUDpFxxMBd8kwEGYvg1gb8FkAWd8ZCMq1EkQ2Zo6UexhEocphkBFMyFwSOTSmNPeL4z+/I0A/pSFoOshzo/SRJl2srAlZ6qLtLZt+T1joNhGjnH1NNoxlK6wsiRT5GT03rafgp6mzz7EgnYqQHg3gRm24cRvpFJliQ3C9zI3jP1nIDPII5nOz88WUCJAAyEw2io552sfDizexsXrlKxsg/LYn9hTwMrWjz6o++bzvvOh5nNz3s9KTz9vTybN43jm96BGet59nQFXPO9Gn/v6sY3xWW9svv/h3XvRKv/Bp/05f+Lyz+qw2/6Lf+W3acPqiXqTlnt8/bAr/izXXs+/vsyXENAp7usLtRc5/clYpxExgpgvIlJcxylQQOhk0kxTq0UiS9SxzNqJJUlVIIDkgEJym5AMlLVyUfAc7/QR7/Rj1KBENZQVlNVT0KDflADlXWcULvhI6DglQD4dwh0N0khGaxKvEWE8NpRSOZpE7tZFHKLgOSq6L8wUfS1lPzo+A95NuLLIU/Le6SSibmGxnnhtlN84GnlzLw26EVsi5O0ZnCHQNq27CHdR0tzcawscQ86k2Fp0mzngbWA0OcK4AzBIHc4dwHDU0pnxF2s0i75dRSM+gmJ5FIV2Vf4fDAVqDQ9w5/Ak+OPg+ouFAEsA8SseAyLXePDphCcMRE6gjkfzwhwmKvRDznT4u1Lu4nsvjBgk4xw3knuxg9PEO8OBQfQcyPtpzRYxWZ5G5vIT8zSso3H4FzlwVqVIB6PWR7B+h/+uP0fjkEfYe7+CH8wX8n6+uYPASRP5iD+k/4KenmchSeWf9fr6g5Air4wiY1g62cbD7BPfv3sO9u3fx4OETbO3sYxCnEMFH4mYxcpi8V/k+VuVOKtuY+GffTkRneBh21G8iCpGjxEvaQ+CrKTENnHOBL6zkci5QRiaJYjkCcNYPJq3Vgrk8HEoSBoEkV1I00U6Y7BhiyGraXgR3EMHpEUweoFOvo9NooJdECCnLR+KA+HtEiNMeklwGuYUycvNl5EtkI/sSd9ZbHWzs17C2vYsHm1sSW2YyWbz57e/ita9/Gxeu3UR1YVkMsT8PpD/NTDY8Nok5GYcTRP7xO9/Hz3/xM+zsEEQmpqFjEP+fzRfxxrf/UpjIV29ZENkwkHUJIrG4ZfWO/UkoX2g2CyLbZbeVq1AQeaKPa6UiLCPYAsx2pkgzNmYWz0jckUgyInkiH8DL+fCyPhLH0TG4FyLqhhi0ac4eiQ8Mv+emVdc6JVJwSrgI6b0TJghDS0yxEhpG7uIEZDA9QxtMQIzhtcHGYLPa6yBsHqN3tCVM5GupY1xwBpgfdRF2WixsRaZcRH5mBoWZGa2ElDWxJgkJIId9NcymFnKt10GzP0CrH+KAchbNJvLBCOWch7lKAd1BhM29hphP9gcJqmVqJeeQIYhMXWLDRKbhdq/dQbfVwZBEyX4PqUEX/jCWKvt84I/ZyIHIWCqILOsMktCEsKK636qRrIkbBelNJSjX0EERbn4GmeoycvNnkVtYRm5uGX5AycDMmCg0PSS9BJH/AQfoP4Bdf/kgMuUsDBPZAoHT+ipPgYNjHWCjG2wlMEzpr4AERlbCgsgEoHwnJRpKZxfmRdJiYaaEuXJOQGTmroRRJsDJFBvZsmTHQuQTB1rLTj4Z/Btg1wCaVhdZdEKNPAXBDBX6N+CfnL+C3+J8aTShLLPYGqUpGE12oWHyThn4KVN1YhL1TC2rUwDydOg/ZuyOpRNU/1a0bZj1IwPVgMgCIHf7CEOaVYUIeyFaB3U0d47QOayjV2vCpUSs6CITmbWD8gRQZptZlTp7HmPA1yoNTC1QVNrCSllM3kUQ39yA8TWb67SZx7HWtfFv1bOQwn/5j+UbQ8dF7KaQsDSpWsFotopkcR5JuYSEGljZHPxsQczaqHkXphLEToKRE8H3YuQyCYqBg1LgYX+ziZ2NJrZ3eziuhXLxARKUxFwvwUwwghPTwVfZowQApRTSJCWsPpVMxixtNLphzCb6PjWIJ/3GsqhtokFch42esiYsTBmRyDVESFEP0Ogr0cQtTBx0oxSOWhH26wPU+0AzcjCiW6ubFu1e0ZYYEQBmCT/1f5m1TgnQSsBUkjZ8foyMhGC7BJEJ6hFQlcqunoC7ZHGScUDWLoYhnGGI+YUiFs5UsHB1BeWVWQTFPPrtCI2dlrCQtx8dSikT5Q/CblOA5JCuugRjjfwAjzOKqJWswKEAeiJHkQZBYat9q8EBwWDjtDwu+TLMJRrvEJD0aZJAVnFO5A4IVvI7lHBQx2U1ZRCw1PNEB9kPAmH0MlC0z44147QApE7QBtDnPVEUVSQ2eI5sT7In5mcyuH5pBV+7dRmdbh87BzW8f2cNnz7ZEZkQ0eMWYDYRIFnOJ2J76r4FoKYur5OI+/VStYCbV88JiLy8UMZcNa/sXC5ygxzo3pwJ8gJYMxmhRqIEe5V9S73rXqeD+nENT9bWcP+Tu9ja2sTe3i6GKQWRyXQXDNZKEVEbSwB7trdhZY8NShnAqnwF+5KyB9jOFkBWLUuCyGx7MvXJZB6EfYQEh8mQ5xhCyQz2Qxof+mSO57WcjeMWJT74nBGONlUeooHJ+UGY6Spxwo2gsr3Haug3ScRYtroGmDpKWTaExpw6J4g+NJ8vDJGh4TFC0UN3ohZSYQtZl+AypESTG1kxNNVjgKfzxGSME8a0VBdQFoSsbmW+8Lh3z1zDo8XzfwChxOQSJIxXPaGnakzsb6Vfn3pJ8u/E4uALNos1qbX39bfYnz1jXbKYxYm9mdPY2/j+GhOXzznV8X6eAdBNfjVJGH3BqzaLSzMf2y/b8xvPqU8Dh09dn/kuk1f6mnxH/cSnf/P8s5xuw+d/+rM/IYmw6YDBIoFSAaWLxme9JinmyV+1/z3d9/TaPqMNzXGedfXs59qOT0PN8lvTF58HXD8PRD699xcFdsfnZ5rI7udZ3/+sfjr9TLzIfRQ9Ri+LKDuHll/GfiqPgcCnhqE6qb8d3z+OB36KIK2LN2cCvEl94VgB3YftUHSNO0xcGrICmVos+yXoTK3h5cAVveP3mwPs9kJ0w1AqXtSEz4xHBlWQPkMTVak84fzu4O3ZDF6vZLCU8YQR9+t6HxtkJEc8ppZWE6yupF2czXuip1z1XGz1IvzwoItDIbcMEDseEno3CL9CW5vtx2N5Q0oiRagO9zGPHbxS3MQr5S5uzF3AYn4evpuV+Zr9jCxk/jvvVwQ4JiM57eoi/6i3hfXGHXx8+GN8dPgjIzOl19kelLHVuIBaV0FkjY4TkWUiw5nv2SjEXKOHy+EQr8PH2X6Epe4A7of7cO4ei5H2wHWwXwoQVrLIzORQvXYO869dg08zvsvnkCoUpFIvfrCG8IN76P/8Q/yHnIv/6eoCegweXr6+Ei1gQeTlQuEEsPlFmMjs+51OE4d7mzjc38LhHv08tvHw8Q4ePtnG9t4xYlahMQaknJhUF2vMI7GQnTmM/CPXLFLBlUTwkh68uIesEyOTSkQaTNbISIlZeDbtC4hWygaoFLKy5QtZ5KivLFWjBJGLYoLmZxkzqll2itWA3AvXrvR8iYdw2124jRbiThdxty+mb4xDSQAiiYSJmCQfIC4X4JazcAsZMbSkNwwrd/eP67i/voXNgwPsHh9jbvEMVs5dws2vfRtXbryJuaUV5AulqZXt53cBxpkip2alIggiNxv44ff+Gj/+0Q/wS4LIu9tqfG0NoFlBkSvijT/5S9z6+ndx5eZbYuCnMavqFVtAeFJ5bag1I03i9UmeMUxkuqfI/Mqx0shHWBDZ6gsrq9nIS8hndabgerSYIUlGfVLYT3rREP2Ug0EmLYkoblHKQThykIkj+PQIadKksY92LwY8F5liBpl8Ghm2Pds6jtFq9tBpDdDvMDnHWFmjicl/08GIjdNMPCCxpYkLLNgwxXLuH22hs3Uf55NDXE7VcSkA5hChdXyIKOzBTbsoVoqozleRyedlPUhSihCouh30uj00aZbtuIgyWQzo+RMPcbhHqcZDBA6TIimU8gE63VBA5F4Yy7q3Ws5jppxHQDm7Uhml+SWRViR5SKqBgxy6THIcHaO5vYG4WZMEi4DI1FCmbKsw8bXa0YLJXLeOWclmflPfHvUH0zmQ0hYBUlxbFapIlxdQWLkojORsZU40oOXZNWZ/tve+BJG/EkP5V/YkvlwQ+dNPUf9bGutNmMjSfacYtvbftkVUeoD99jSIPAHXVFsYCEWCYYCw1xeAhWVyK3NVXFhZxMpcRcyrGCRxOBwzzZKJo6dGdBMnywkbWXUrpzOEeloTQ7uJLrLRQpYJ0bCNhYnsin6oZZRacz2yI4RZaoEPw162rrG6XxX8fxYT+XR76Yxsg9PJTxPw1mQsxyZ3BhQRvaShADbc+n1mxphd7opDrgBM8VDKgagr1SaQvH+EzkEdw34MhDSXYrkKwSKb4ZssRSzQPwmbFZAZK09YZvIY7Z6+hvEyURjPJvI+MRlPrPN0uWcnCeq9GWEQCRpi10PseYiyAeJ8FqO5WYxmZ5DMVDAs5DBktlokCrJIHFeYkWEqRIw+MGoj7faQ80OZHKlJVDsY4GB3gK3dEIfHBPgAL4mRRx8VP0GVckOiphyLUVwc9bVMngCblUgxE6+ufU3yQCQujDmEOAcbFjr/LtIFxlxPTMNU91UMGs0imEGYbNJvCM55AiA3+kMcNGMcNEN0h2RZ+xh6gQrti+MZmZwDKc9KyDY2nByCs6I1LLeCDFMtoeJUrKzQrLgss79GYVcXTHEkhma+nwV5CFRFW1opYXG1ioUryygtz8LPZdFt9HFMRvfDPWyu7atWrhhmdhH2O4gGLZXO4LNCBgONzygvQBM7BptsGwGQ1VhvnGAZZ81NscKYZ2RkRGisFmTgUyc4nRWjQwUXIUCmShpokChsHWGQ+gIgC2AubGfVxhUpC6MtfjLLa0BkFSUzILIenywMOvReODOHS+cWcPn8AvaPGni0uYe1rSNsHzblnOQ4DOqE1ZuIPjO1jBXh1/MjBEtt3tlKTvSVBUR+9YL8u1JIy3dk8ekFwkLmxmsg292OK3zuVQN4KBIUYb+P3a0dPFp7hAefPsDa2kN0eh0Bd5mRT9Go1ASHwm6gJjYTAImaOMrielyVoBIeBI5FR5I8L9GTtO+TNBPBe/adgbhdR1I1wCCNbUHTRNej6SFLItPKciZ4IEkN6nCThWzGWaM3rqZ9BGb1HCYyJ3w2VJtaNPQ8nosZXqaSd1qlwsDTaKnLPed9UJ1vN2GSqINU2BQWspd0kPUURA58av3RWC+DfJ6Lm9zYPVn1x40siGF0SzLRoXt4KPPZ4yuvYfvsta9sgPCiJ2aBY7LOEzEopSGViAKNXxZMYTWHN6TydSKVHTqisww+QJxSAOa3eUmKwoA1/DlKpc15TEC+z4NBBQ4kmDWKBPAhAMX+S2BItL2fgXB78lmymXQMedZL2gSuyCVZN+7Tn+PxuC+e/4sChHaiZNtx3yFLFk+1N/erRmBP75ffYXvznCxIzM/yO3pvyMFUAC4+0ZbPvzv2XluAVcHML/5SIFafzdP74PlRp5wsy+m922NGvD5Hq05s1MTr84ehVvKcAMlVvz1y0if6Lb/J/uAyaTv1HUmKST/X/i4VR1N7nO7r0qYy7z6dVmG7yz4cb6rvP91Skl6xZqcEQKWvT56f0y3LtpKEnZNGnFImFV/8Hs3oo7Z4LgAAIABJREFUpA1OXT/PwT67ts14DDUWNQZ2L3IXxRTVR+QX0fGKqLslDJzA3Auyosz9MNdhAV0CUCMnwJvVrIC6F7M+im4Kd1uhALrHZKYxRytyEo4Y8hH0nfEdAZyfdCP89LiHg26Xq30504mOMu/PhKVmnweOEWEqg1sVgsgB/nQ2K6D0/XaEzR5NAGPRbua+yD6eD1w5pp8CHrcj3GkO8F6ti16/jXTYRJLyEbsKmNvrVN3mGOnhAMGwj0VvA8veOs4UjnChOMQrs7dwvnQVs/mzwj7WGJHrCTIyA3gOt7T6IwDYba/hwfF7uF97F5/W3lMjXY5VQxetQVk0kVv9CqIhv0Pd/gje/8/em/5Kkp1nfk9mZMaS+828a+1d1cVms5tNUiQlWTOSoM3wwAZs2AP7izGAMRj/FYYB/wfyfDAwMGxjPMAAhoGRLBiwRpRGIltcRFJcm+zu6q6uruXuN+/NPfYI43nfczLzVhfFIqd7QAqdQqqK1fdmRpw4ceKc33ne56lmcORPKpIz+EmKraSCG1kNV8MCVxcZnLcmcN6bw1lUEaGGJ4Mm5m0XjlfDtUYDL7aaaH3yBTRevg3n9nVUB10UkxnyJ0dIf/Qu/iSc4n+pZQh/9tv849/4iFrg39cTWcU7JU7PzvD2vbfx7v138eD+uzg+OcfJ2YUEhk3nocy7NEBcLfs4L7RrZjUZNFEhRhBm51fVnGNrIlVdbiWTv0uYHZXz9FSuu2j5HtoWIjcDdFoBWk0fDdpbNJoImi0BfXwrRCYaNXYSFLtKuDxQZVB8lKCIYsmxsfMzu6QuKiWyuoPUc1BxK5CbvGB2UCgA+WQ0xSltCcJQ1s4bgy1s7V7FnVc+hxt3X0FvsINGq6MBn0+BOHt51xmDBuGpNZxYaRSFhLW9/ld/ga/99Zfx7W99HUdHh0uILJ9RUoncwWd+/ffxyud/Cy+++gV0aGdh7IE0HG8FfdXaQEPr6FVOn+IKbX9YPVcpMY9z8XmOUlq8iRGfVFxQXUygz/0gmfOzDa1rINXMtAdKS1TqDER30PAopqtgFhUY5xVcVGuI3DqKoC5Vuax2bcQJgjiRa5BFKaZxjpI+2Z0AfttD0PbEupAQeT6OEE4ipNNEmMS6EtsG+a2ekpefZPY5qRvM2mZLPlKWWBzdx+S97+OuF+KVVoFP7m7hastHeDFEnizg1EoE7SZavS5cn1WRrHDXis4siuTaz+MYUcVBUg8wns1xMRpjfHqAxfgMgVvAr7MNHczosT+cScUK5wgMjWT/rXsugk4X3d2rcPxA1mO0ZvEabbl3mP01fPQ+pseHyKdjOGksldENTxX6rGJkSKWo9q19HlXJRsAiyN1K3A01EJEG57FOHY7fhtPowh/sIdi8ikZ/R0ByvdFGzQtUmGP68McQ+SManP+efOyHCpFDQuQvfQn5cKgWDHayuG7TIA8RUoNLqx0tORbQyjJg/n0FkemxQ5Wg+L4m9NQJUaaZ+Jpt9zq4eWUH13YGuLK9AUdKsW359kqNbNNE7SJSB6UVYF0CZTvZFshgJruiGjaQ19haEOepf621s7DHq2XMCpE5ECtoVvDBQVnPz1phWIisMHDdE/nZSuSVivcySJZ4NVvystw1NPt2RoUs8IjqgbxAxIRRDoazhfyd/00G27KCmBYXoylGh2eYHA2RTkMULAliSEfBB+sqUXXJfC2cWVfkyEPHQG2ziru8PDIqbJ1i6ELvKYhsrpJ5fl76NNG1yFsaRW0sknodsesi7bSQdjvA1gDFRg95q4mS3r2idiQw9VWxXK0gKefIiimQDeFhhkYtEg+iTiPAdFTB+LyCJ0cZTs9zpAz8TVP42QLdeiEQuVkHfEehKA37FSJnpk2t6smcnxnQVyDMbJ6YUhQNa1QFsvabVbmK/BvLf2Rvw6hUpY1ZLlTDNC5xNs/FxuJsliNzAmSOv7QTEBUyyx5L+somApFRYcAc28PTYDK5uISNVACrHQeVoYTurgS2VeQcqUSmXzEhskuIXFGl7JXrG9i7OcD27T20dzYk9GLKgL8Hp3j8ziEe3z9SJTGxc0r1Dn2P5wK1adegqvKK+qBLwoICWZmcSnAaJ6t6n9jNDLuTL1MGY18gQJwQ1QsEIgusdeqiZCIA5T1gIT/vbbEjoDUHfZkFvOqikz9j37oxZSobzKJelchGjSh2FlTK6r3LSoTNjQ4+dfc6ru31RTH86OBUbCxOpwnGYc4v1gRn+Z5c/N6pFC4J0VP9k0pkjmuuA2z1m3jh+hZeuXsdr710AxstTrBrTDwU+E9wTQV0vaYBJzVX1eXchBCIbAI2ePhs54vzEY4OjvCjH/0Yb/74TZyenYoaoqQCQ3Zo1CuSCgeWl8VJAQY4SkgGJ6sycDE0T9XA7ENlpa4+XAYgy8RF3qoUENVHShVyipQATmxM6Fttwh25oSHgwxHFOi1HNJ2aaqoKKsZDnOfE3xV/bAPCuEEhowIVZqxNYEkl24P+eRLQpzt2637jOvqwSkA34bUkrEBBb2qGP0ZTFOEFisU5asUCbhEiqFOhTGhPNXJdAHKr1UK7rYEqPE7tL2KSbTZ7jFc7gyr4HIsiHLz8eZy88Klf+umEhWqEVokBRisgbDdjC1QLAuRUgApBVq3ggKr9iIFcMcth15SdP0vD1Ays87KFgK/IaSBxfIV8z/FBhD1cvPr5AkE+FwidVj3EtUAAmFzIS4pOwMsXcPNIICG/81mv5ec4vvmc1U/ZaRA/x89CBb6iCXq+F9uKoIzttqAf5Row5bl4eSiglQrIpxW4bB/+noJko4AsYgRUhxWJHAtBGNsvqjaQOp4Az5+mmuWRW1ip11afzUsl6vOdms4HBHrqRqJ+jq09KgXsBtlc+pLM+czLtok9Pwvu+Zv8WZ++5gas299R4FpHWGsp7NenkLyDfCHtKBsFkh7PBXlN+jmhM/uIqujtvFafB7JZUqZw8xhuERnoe1kFzfbk79PygX31Wf3Ubm5ItCtzCAToEvYnYJ9/GojznCzcjmoNJFXeUwqw2Ud5LEE2k02CZZtRPVb1kTq+bEbYa6XHn8jv8H59Xi26eN9XXYROA4taR+4hnqOFutI+/BbZTNLjYHvGTgOf2Wjg1zYD/MebAV5q1gXovr9Ixd+YSjoO4QTHg7qDbQLdagU/Hsf424sIfz0McbGYoZGNpe8oTOcmkAJYtpXep9oi7CMLp40X2x5e6/n4b6628OmOi+M4x1GUiQKa4Xj86W3fEcDccipidfGnRwt862KBd6YhqtEIneRMNp10I0L7vMzO+FzOE/hliKCc42rwHq4GD9ALZthu1nF343O40/ssXtj4rFhWqIf/+gJJr5KuUXLsT+/hrbOv4f7ou3gw+YFCZDr0F3XM4g6OJtcRZU05/5qTwHUY1JcsYbJaZlTQyOvoJx62FwW25xmq70eoPkpRHdcRFj4ebrYxCTg2AHdmEV67WGD7zlX0P3EL7hc/hdrdW6gEPspFhHz/EH98sI9/fvAE4VoI2M9wq3/8ox9BC6x7Iq9//E9TIluVLAO1ojjBo/0DfOf7b+DHP34Lb799D1OuERcRYgM/NbiYcy3mEum8WWHeygZS7zi99VQwwcpOzZSgbZiDDLV0DicPBSbLWsepIfA9UWHSF7nb9LHRCsRXtiVzriaazRaCZhMBIbIRTqiiX9cIfEt2D8ccHhaFC6lWZfIO5Zyf80iuDTOG/oHq4FTeDACczed4fHqOizCVZyCD4pgrw+9td7q4dvcV7N26i+5gF41WV47BZtk8fUmXimKO0Qz5o3UDs0GYK5JlGI8v8NWv/CW+8bXX8d1vfxPHhMiS12HXx6pEJkT+1Od/E3de+SI6g23NbFmG35nQujWRDfN5Mopk/JrYczTqEJB8Mo1xPksRRRTtFPBLiH1bo16F61YFJieStVPqussILRgYN08KzFHBolpFu1mF51YFIl/EwHFWRcTAQkJkMockQyNK0IhS+EZsM2Mf8OqodAN4bQ9e2xeIzJ+PRiHSUYRiGsm14rhtV9DrQFm7k1Ei6yhpoLFdl2mfM9sY0tdmT97CxVvfwKfaJT676eG1O7dxc2sT2fScnhtwnBIugxzbbTh1ilnqmpcioXqxzt3TFCGqiKoeTqhMPzzE/Hwf6WyIVsORduMtMF/EOB9xQ5PVvjW0aJUS0C7RRUBP5Ks3UAuaIh5iVarfasNrtoVRnD5+iPMnjzE5eIJ0fAEnDgUkB3W2NSFyDT7V+K5a47GqWdZEJmxPnnemIlDWy2b9LGu1uo8KK4xbfdTbAzS4AbKxDb87gNvswOGaWSo86QldIMnyj4P1PoLx+e/DR36oEDkyEDkbMlhPtxzX1bzr/7ZuySQPF2PhYAHyUtFr/GOdGkO9GOKUiHcvEzLpe7bVbQtEvr67KSBZyraWvpe5+pdaxZwhlLqTZVR0T1lbmJWLiWjTwWfdB9n+XUCxDdFbBqJdViLXxNbC/NxaSfUSJBPQGSBmPZYvqZHXIPxqsr/qdnZwtA9mheJmsmnAiIREcRIsAVs6QKdFjpAQmZ7I9OKJIvl3Pmh5bEWcIQ8TjA5PMT48xXw4QUJv5FwhMtXIdj29znxXExM7qH9QiXxpIvOswp+l2svsLtrdT4ujzTUUVFRWNfSPCwVZtFQQeR6iho90YwNZfwNFr4u81ULBBFIDm+j/S7BY8esoPZaijJCk50B4AjefSmlVwPL0oIk48jGfezg6LTA8z7FYZCjiCLV0gbaTousW6HhVNN0qCqqQCUbp3coHvwnrWi+StehfN03W+otVtVtwvPbfbPm+KN0FIrNP6gSNywGWXy5SYEQV8izDKKpgklSlpLTgwt/0CYXICcqc5VvqL1up8iHpy0NLAGBJYEcAnqpqkwC3RlWrJ0pkfneeqf9zQohcoXrXR9UpUKsXuHZzC1df2ML27Stob/ZEYTo+meD4/hEev3OAx+8d6qKnWpVjkEC7lFA7Fq9mWRALvVYQWKkQyHH3lKDSLMzMZouqYLUUyxSNKlCsUuXtmvIgqpB9VapSec6yLePpax+y3OjhRpWtGLDyeZk4WEX5WvCmWdEt/XVlssyDkdQKVcryXuBO/85mB5955QVsb3bhu1W88/4h3nj7IWK4AqlU6ce5jQYBynhlLCeKlLYW2iYECJyTbXR8XNlp46Xbe3j17lXsbLSx2WlI8jTxjgYim00sYw9C6Mr+xgkaz11D49SzLolThPMI9+8/wL1790Vp8mj/CcJ4ASozvAZtTlzZvWZpFnfW45jBGIVZKDOFubb0Iq5SMUXFuATqEd6twI+cI695Eupmi4Q+VCQdmCVdqkQm9K5LqnxJ2E+oTgm0QF4CZFXqiwcYNxSMZYHiHi3FIoDmhgE3OHgs8pmyecQ+YH7GbNTY0L11iCxjNrsUN1oYwjE9RzI9RTY9gVsuELBcrV7Aq3FFQoUX4IkauSEg2fepBqf1Cz+Eqm+GV/KdSNfisRDw8/3wzmt/L5TIBG+R0xQoExFMUgFpyrrtmC9XqMhRLxMBrwS1hICEbRzHLrxtzOsdA+Q+CFF+2oSLgJCf205HAtim9Q2Bghbq/LTfJ1wi4G6nF+gk5+ZcmnJMsaNqlNW56IKlkU7QyKbwBdYqEH/6FTpNOQ5CXoLCy5+jg1grHaGVjgX4Egw+78vC+3m9i5G3uYR/bD2CRh4fgSHB+Drk5v0yq/fk3Aj3qLbmi9ejnVzAK/R8CP14HaUtneZSZfnTjs8qfi3QVVW3hnz9LC+9JtzQVJit1Q30vVQVcjcZyvmtq5HlmCt1TN0NUcJys5i/T5jHn+X5yQYG1cEGJ7KCgkB97G3Kteb36LhboJ2co5VOpD15sdi3CVx5TXk9CYFF12xBpexKGYhccNHMDQLC7kgg9rptl943BK1U7bLvf7DfLyGyUSJTScxjJ9i2mwRVPjvXGlaV6Z5cN362zsVL6d+NbIJuPDTno7/ENpvWe/KzPCd7rbgh08hmcq/yu54XIutzrSr33gpOewLf+dm2bXkuvJ6sQoiqTeljL3cDfL6vQPc/2vAxTHJ509qC3po8TwbbUY3MRy7/2/93tMDXhyHuzWjJNkY35YafqtRZBbC8NtyUoKVbpb7ceJnXurjeqOPlrod/cr2DfzDwZf80zAv5TirpOM/o1qsSxkeY/cY4wb85mOH7oxAjerpGQwyiI+1PJkD2kpq7yBBU52g6E1xpPsRe6yG8WoyW62C7cR23e5/Fa9u/i35wVdTHPxkiF6JEvn9BJfK38M7o22bDtYY48yRMj6F6VCW7tQh1JxaI7IgSOZPNaK45XMdD29lA39lGLQyB6RDJcYzkJEcy7GGWtHHcbmHm1UEAdet8jlcOx3ixVsOtVgPNX30FwWfuwrl5DRVW/EUx/ui9B/jDH72BkBvaH79+IVrg51Uis2LtdHiOw5NTvP9wH/fff4R333sfx8enOL+4MJV5Wh1M+KmkVtfKXPsQtFnBBW3VuK6UajOb9WOC+qQ6knNsWX8WS0VyvYwl6IxzMIox6jUH7WYD3WYD/U4DGwwoa/rotJrotltotloCdWVeJXM/zg2N1R3nvEsBCLm1EZlRoMF5M0UJ9OSlZQE3/6ssKGTocipBafMkR1pvwmn20OxvytoonF0gnE4QhyGu3H4Ju7fuYvvqLbS7fT3X9ewi0xPWRV5ck3HNHef0/WVVHitDM4xHI3z1K/8O3/zaX+O73/kWTk+OJRB9HSL7ApF/D5/6/G/h9iuqRLYQWS0sjBJ5CZWBvEaFdQ1Vnz7FuvHGNcXJLMFkkaKW5nCzAg3ZSFeGoHoLVSFrWDzVxlW0AvXi5fU+Skocci3gV1EQnKYlMnrJx/r7bp3XgKKTDBUqwbMcnhHUpZUKYq+GRUDrC2N/IRYfBTAOUZlEqM5oIbfmCW3GYvvcXj7ALz02TdWObB6si9N0lTB7/GNc/Pjr+KQf4jOdCl65cQ03NzeAZIFqtYTb8OC223DbPVmTEKbKOpBVnEkiAioGkTOwdZpXcHB4hCdPHiGbn6GSTtHv+rIeSBgiG6aYzmJZn3J96bmOAuBmE83+ABvXXxD1LzcUuO6h6MdvdVDzGwjnCyzGY0yPj0WRPD/aRzGfAHEInyC5XpMASopY+Jm8R8RaVUQ2KloU8M91ECtr/RaqfhtV/uk1USUoZk6Qp5Yw9aAp2UFu0ILLe8lvaN4RN3g/hsi/EOP5L+JBfOgQefwleiIP5VyXuyD6P5ZODAqWn5osm7J87fwKBwTq2NC6WlWDobgzGobIogSVLMMmIfLeNq7vbQlIts6b3LFfhWCtOekQ2Birh3WQrCXNq5cy8JVSdlmas/RDVuCqoXpqSyBw2CiPl/B4DSJbb8xlIJ8FhUaFvHzAPkPBbY9MjnGt6eQ47YEbqmatHwiQ5aGSs1SecCqXACu+BSLHsRjEU4msEwEyFgdV7jpmJSbHQ4yPzsTWIrygF2gJFSgS8K2no65f38vX9bJ2+PItoOjvqZf1cbYPXgORdXKujw6rEedxsGyJfSWrVZHUHIRNH2GzgazfR7axgbzZQu5z91g9WyU9tu6Jl1at7cFpVBFn50ijU5TzE9SSGTxOZuoB6n4LSd5GnDRxMswxvMgwn8VS0uKkcwRI0HJSgchtvyplWFT62oA9WjKIVcLSF9FePKs4X/PPNn2ISlIxyl/zBl9uXJhdfYXIukij7x9LkUZRjoswx/miEBuLsKTq2pNUVpmEiL9uBuQxijQ0AJeexgyPCxQiO7R6UIAsVhcC7Xg8ntgLWIhc5CuIzKkId2vJaGkhfOP2Dq69sIvtF66g1e/IvXZxeI7Ddw7w5P4B9h8cKtyjwpWK7Zx+xDFKAQUJKqJg4LuGSkllq9pKcEZS0uZi7d5Qnyy9rmrgSzitAJHHVKMtRZ2BAQzT05Jj4bxS8qX+1FItwIcvoaR0ahO6ZvzUlxBZ0ymWnVU3otQTWfok/a55HFTrixUJlcg5drba+Myrt7HRbcg9eO/BAd54+7E8zCuuKsR04mcC3wiuqbzlmxA50/7Drs+8mlbgYNBzcetqH3dvbuHGzgBXt+ibWIPPscYAZ5kASuCClhlyvFUlMqPzeJ9zIkj/XrV/ODo6w+PHh/gRw1Leew8X05H4kwWtJqp13j81jCYLXIzmolrgBElTf2sCkUH1hUze+acpJyTgNWxdyu3SdAWQkwgVTtypQnZ9AcmqKtZSQNn0or1Ozr6rAFnGR7k31DNerHJsCrUMQRqyJ+clthjmmIw1iQJk3Yywan9RrEidnkizpRvVa1VwA1DgZjxHPDlDPD5GPDqAVxAiR2i6gF/n8aUScMk+FAS0tKAixheQLPYzDPKgBVNC+B7Ld3mei0azKcD5neufxMPd27+Ic4PnOiYLCQmeZvWugFJCMfqCEhitP1RX3qD0l44Fvgo4pV0IFzTBNYzdgQKfnzH4hwdLyEVY14tPRf157m/LMaVGAfkMcd/qHEuFrlQMbsQnGMRHS7A3cfuIas2nHlYKfwkkCYCb2QReHj2zzQjnFNh2BVxdOg6zAdVNzgTsWXj7XI1v4B+B2Ngb4Cy4sgK1JYFhhlbK4xvL8REgruYRFYy8LYzdvqg/CUZ5Qs10IufPdmTpPZWVhJEX3pa0JUPTngcGUyXM9lArDGNvYkD1854b21dsAPJwaakhSlaO8XxG5yH60ZGB7yulNfsewS6PeVLfkH6oEDlHMx1jIz6VviJA18woCKjZd4fBnmyG8HvU0iNDPzox0JXPxCrCmm4KEFArgDfzC3thTcWF2hik8Oj5mc8V6OeqALYqYB4nP2fq9sB+xs9/hgbVbK4STCucZrv4ZhOGYJyAet0fWhT0TiBtQJDMzxXTqyKRDZJBeLgG0dUOhZs4PA4qlwXUm/5AiN7I5gLDnxci22u8XqHATVMCfYHIxjqG1zF1XLk3Fk5LQDJVwfQn/qc32/j9rYYogaOixEJAhj4L6YnsVSs4iHO8OU3wfz2e4mvDEGe0XYt5jU/keLmpZNXP8pwWBTQ9fwOB5gT3BOe7QR132y7+6a2OfOdGTSuiCJJtXQCr2wl//vYixutnIf74cIZ7Uwb/ZujGp9gK96W/8DtWinkFGdL3ahN0vSF22vvYae1L9RafM81aB7d6r+HX9/5z7LRuw681l6XEl+8VrZwcLvbxZPIm3jz/urwl76BgqHKAKA0Qpvx9VsqEApHrTiqBZtwYdasOvFqgYX3eFjruLmaLUwzHD7CgBdqYPHkbk7CP81obi5orZfB753PcPhzj1fM5Xg4TbL90Exuv3EH9859C9cYeKo0G/uj+u/jDb34Li3Q1zjz3vf7xD34kLbDuiWy/YL1C+FlfOl8sMJnOcP/9x7j/4CHefvcBHj05xMnZUNaLaULxidYMxgkrEhOdpxnbIVYMJ6ziMhVkApFNfoVUxUmVpYp/VAXCOTkVySXcWlUq7jxaW3DTKp2jIqA5Fz/Yhu+h32lio93ERoswuYl+p4VOp40OwR+t3ChGWFaDmWpCKyYz6ieZN8r6jJWDqwBpqQoU1abW7UwYOF86cHs7aG3uoL+zhzwNMRse4ejJ+zg52MfuzbuiRL5KNXJ/a1VRbARo8oyxVcJmvi+ZIJkqkKUij3P9vMBkPMJfEyJ//XV87zvfxunpsaq6zYutTiXya7/++3j5V34TL1CJvLGuRF7ZddowPP6ZOg5ir46CwqlA118cSMezBFGYopnlaOQ5fH6XiM2MLMME5hEkJ6iK2rXbrksOCG0UHi8yPKCS2QEyXjdm6PCHwxyUyLBIkmuONGNYHu0gCwmgpiiQAXxRzcHUrWPBtTs3BaUQtoQzi1FbxKiHtJJT2K+CocucRtvWqI2XrMCokWVupU94nYcaiPyIEPmruFmc444zx92dLVzrteFVcvh+Hc1OC36nC7fTEwESleq6zizEZlCs+LIMkyjBcBFjnwHlTx6jVszgV1NsD1oCkRdxIVYhYaRPEOYPcp3A/9bs9aQ/9a7dRL3Z1Tmvdkq4zTbcRktETxTRMAhycnSI0eP3MT85xOLsGE6eoYZcIDJ9w32jTKZ4hVWXDAS0CntZV1FRHXTkXQs6svakRaSGkKvoiqDZqWr1rmcU0V6zJf+dQrWvPHyIrz5+jO8dH2N/Ov1IxquPP/SXrwU+EohsPZGFFT89JV6DydpcRpspSmQLYFSluYSyVJ85KqvnwypiiAUX5GmKzQ4h8g6u723i6s4AdB+kV6yFyAIirIpwOTs3A9HawGQHGXtIpnBDA+OW/pnWv1hBhpSOGzWy9ayVPy34dqydxUqNbFXIAqANGNHyAwNJnmEDcqlbrUFV23pPQ2SBK6ZcRnfQVOHIPwmLpUSJJRnmzV1QevLIz5GlcPHGlOmLCebDEUYHp5idjVFS7ppyAUQl0Pp6wiYarSxMPuhbZK62OTarnr7klLgEyCv0bEtYtCbFbD7IQ0PD9MSH1XGQeC6iwEXUaiJsN5G1O8ioQPY8FDX6xVm7gELK2gmRgx5LaBwU+QWK5Bzl7AyVOISTUczaguP1kJRtKQ08GSY4HyVYUAUfx6jlEeqyEA3RqpdoEyoRpFa1XJ/AjEpbgnuFonb5ZQCyCcqzntk60VKYKZ7IhJoWmNn+J+etAXtqG+BgkeaYRrSviDGOSsyyKlKngYKhZOJNS39hTsLUt7PMaSWwEA9dltA4TgNOnW/1GqaNBcGuWl0QIhPsESK7CpEF/ho7goRQjCpeFzWvCs+v4saLe7h2ew/bt67IwzhPM5zvn2H/3hMcPDjE4cNjU25DpamqnvmdFQZiVjKpJGBLFbmDMleLBFW1momdDVpcqo/VTkGUYxU+EBUcEkxyAkCYzAcoYTgfytYJU/p5tWram/ceRaVUj7ONsmUggY4dGtCpgRJrW03SX3XyK+qygh+iG0q8jl69wPZmEy/fvYZmw0ecZHjw5Axo2V+ZAAAgAElEQVT33j+B43Mn2F8CZFVt6Hdx8s1KC4J/TuhsSaCqkUvx3Nrq+djbbOHuzV3cub6N7U4TXd9FjYBBnIl5umq5w37Ea8ndc97/VCPzhEWRb96h7JiHeOfBQ7z/6DGOhqcI0wReo4m0rGKR5Dg5m+DklKp92oFQKK4WI6WAasJ79WYUCGxmd1raqJCcPtpJxL6XSKijJB9Thez6qLL/EfTLPEo3vNQP2kwQ16xdROLAhYdVisuX8XwYVEkbDw2JlOORt7XTUNsLDdvTYyZEFo0elf0Cp5n1wetXQY19MQuRz0eIR0cIz5+gno7hlXO0/QoaHrtqLn2HE2qfYRmNAK6rwRfqk6/KHKmiyRmEyXJCDwHHn6CBH+3cxruD6798MwdzxBxjCBkJYiZeX5SEosyUe/LpgKVVmT/VgIGByASc9TzBUfOGQC+1BvjZlci0gyBQI1gkAB36e5i4GwKMrF3Dsxtav4vQlXB7EB0KEJrVOgJ/R/6WQEN9XTYcaCcjAckEcwSFz3qN3C2BvKpoDi59jsK0EhvRicBNgi8ew/O+xMe34uLC38ZJ47oJEtPWo8qTgJvHR8XuulKaP3Hu7+LC3URUp4WDK2MYVdz98BCNfCaglXCVGwTn3o60JRWjzwORCaypzpZKmYpuKMimwnO/7DUhjCa8JOikul2BNOEjIfVmdChKYbG0MHYiVL/ymIf+rmxKqC875zUFWskIG/GxQFFV1urSkr/D63MWXJVrLRBZLCMybIYHsjHB/81jIOwl9CRMJnzl8azPZe0piiuxKKapvA/lODtGBa2qZlo46OYLP5NKcmuB8HQzqVhAJ10KJQvZcCDs5/Vlv6fC38Jpfi772lnAe0A3Zjgv5uYKNyy2wyfLTQUeP9XCBOg8Dp6jrXPixgbbi/ZdvKd+1pf0ROPPvPQn5rxCzkUryAjv2X/DalP68p2Wh093PfyzWx38JztNqUETG6q120+yGwB8dxTj6+ch/uhgju+OIrFS8JMJ+hGv8VTuSQW6l8ciwuNzf2e56bXj1xQi3+zgD7Yb6FPpxbHbwB9+V1qWErT3p0dz/PnJAq8PI+yHRCu59A+OGdYG5nJ/0GvW8c+x2TjEZvME/cbpshCbfsc3O6/gN67+V7ja/gSabu8nQGSFKPNkhIvoCG8Ov4ofnvwVZtkIi2yBJPOQ5XUUJSFRJgCZnshUH9eYXVF10XH76Pnb2GrcQKPeQ63q43B6D++NvoswzrCIKjgfX8HFfBvjrIeooCofaIUp+tMIr+xf4NWjMV6q1nB9ZwDvdz6P2mt3Ub1xBX/88CH+8Jvf/Bgi/6w3yUf48+sQealmfSqj6NLXl6Woju+99wBvvPkO3n3wCGfDC8zmC/HtpcKYG+IEx3yzyopQjetHUa+aPJM043+PxA5CxGBiM6dWfbS8qIm9GLMvzEa/Wd7xLq07FVFsuhVWLcWiEC3imYSBix96q4leq4VBt4XNbgtbnRb6vQ76vR6CRgO+r/ktnGvJkGFEGjrHNuInY7kh4NuomZRpa/ZJNWij2mijcBsaTO76ohhtdTdQJAtE4xM8fPctPH7vXezceBF7N+/i2p2X0BtsmeplPefls8CsWyjsoqo3MvA4TrjW0qwSrjEmkxFe//K/w9987XV877vfwtnpia4DzIuf2Wh28Oqv/T4++Su/iVsvfx5tCdZbndfSH9kIOChSiVDFjBugfh1x4IGknt7I5TxBLUzQSBJ4GStcuPGpVY28Dq5DKzu1ooo5j3Zr8Bq0/VOByv4kweNxJFWZXHe06QVMD2Ru5nHTqlYVP+Q4LbGIMoQxs28klU83hqv6uWEF8pZ9CAq90hxOmgOsxJTzNxDZbgKsPQtWz1v9m7VuIqOQ58yyulmJ85xK5De/Bm/4HlrTA+w2G9hp+Bh4NfSbPnrdFtrdDpqdHhrNBoJmIOtjimPYX/gcCAvgbDLF4dlQfKtPjw7QCSroNmvYHrRFKDINU0RpRQLvecqsTK0T+AYBeju76GzvorVzFfVmB5VaXawysnCuFox+IGtEimyyJBXV+3x4huHD93B6/x7iiyGy6Rh+3YHPtYenti8NrivaHQSdDemvVBfL+o/rsyU0ZraQroVs5a4EksuaiQIsF3WC5GYLfrsrquhK3cXrj5/gq0+e4PsfQ+SPcMT+5fvoDx0iT0SJrMF6z3qtezEt/27D9cQiQncqRSVoVL4aSqd+koQ6SRRLWmqZJBh0Wrixuy0q5Ks7fRNwozDIAlQBQeJrdtleYak+trtbxrvSqqbFYsJgcOsFJEDHhOSxzMaqkT8AkalmszBZgDPD0szPW0Au3sj6ec8PkXX2rJFnZqqqW3TrI6iWt9D/tGAwlQnNW0LkVAAyd9O4I2pD4AhvCBY5Y+fAnc5CROMZLg5OMT05Rzyao4zox1eVsAIdnM1RmGsoO7nLofyyWll+0vBmuxZfnY0O9tb5yH6GPhBWkPrSFSEU5CDruYgbAcJWQyBy3G4i9wMFyFTXEqgTnhFa5rk8EOqBi2anhkaLsGiCaj5GsRijiBKUKYFjF1V3gLhsYpEFOB3FGE1iRItEILKTJQKSJVnYydCo5WJpQZ/UCtW8GVWkqQGSCsN0F9VOpnQnXn2/tF+of7ZRs4uKVDdTbMijthV7JK0JqhIyQ4A8DlNcLDLMM4YEuihqAeA2deGlJy8qZAmczGkfQZDH+4PfTR8xKpEJBMntLEQmSVeIXBXLizWILHYWkSgsLYz0ghr8Zh3X7+zh6u09bN3YRUBFeBhh+PgE+/ce4+jREY6fnKz8nGXGoBCOPlR1uhjIRlGGJKZnMqEeITIVr6o6phJ55YGlrtjiuSuKZT7ojQqVSmSBk555eCpE1kWtdkT1KOdnqL+0qH/FhkRL7Kx/mfV3E4hsJyTLigbj/SaAmeBBfanoU7XR8bCz1cSNqwP5rvEkxP7pFI9PpgKQ+VCXsL41FTInjNJXUwY56ZnaCbiAIU5EqgWaXgWdRhW3rw7wwtVN3NjqYqvTgF8p4VZK3fU2Nh3qIQ1VjXDSzwtP+C+2Lnz70nbsUwxLOR6e42g4xJgLB1Qwmic4G89xTIh8NkFe0BKEExPTpuyjAmVt+JiGUOjmCccgWlJk4qGdxAQRhSwGBPK7nvpVGx9qCRqhX51cA/psmwWIUear97EGksjYRiWJUSCL7zGvO0vQZELEYzLHKaX0LFc0EFnU4nzOaPCgdAtT/sX7kW3HDaEqA6jiGZLxMRbDR6iEQzjJBdpBBS2PkL6Ua83FS7PZQLulJZVUHMjYTiUHz99sYskiSoIwuIiq4webt3Cvd/WXb+Ygwz8thGqi5iNUo4qR4MpCtXUvV1verlsifBUCGQm/CKr8fIaT4PpSiSxl/TL4m2qDtfte7l6zoaOha/qyn0eARGXmmX9F4O06RNbfM1tJ+nCxT1Hx2KX/a58QOTrErN4RtaIALloCPAWQ+YtU7hIkU/lIaPX0S2Htjqg8rf3B+ufYNuIxC0Q2Hr/P2yEsROZ3HDdvLiEyf59ewrQuILi0bWI/l8dFyE5oL5YfDLI0kHUzOlhaYFiIfObviT0ErR4sRF6qSdee9/bzCZEJafk9okS2ynT5AQ19e9q6YVWxY+yB6Csvn6OegoSbhL38U5XICpEJ8Pkz1q6DAJmWKuf+nvQnWmnwOvP8mskYfYHIU7Hu4IuAlRCVMJdqbguRJeywSAUO8vqyu1C1TYW7tQGRthAoqn7a9iWbKIZOqIdxKv28I/Yb9FVXIMtjZR8j6LUbKIq1eWBqY7SUWpl2s3Mm28ZqtzEWYGrV5oTIrAjg+dCiQ6qKpM1iAZ474aPlz/KcRIXt70obWKU3gWgvPpNNFUL6dSX78/bP9f62vJfNbcez4/XkuMG+KGNH6eBOsy4Q+b9/oYt/tPN0BYB+Iq8Fw4r+9HiOPzte4C9P1cqC80eqzdnfuTnF8UWsrsx9boMMqc5m27CNeAxXgxpearv472528HtbBiJbUm1OYpYV4pP8fz+Z4c+O53hjmuCcJdrIlhCZm2HWJuXpNtponGK3/QgbwRAdf2Q2pTkHqeNm51X8g6v/GFfad9FwO2YuzOdGhpwWY5yfiDimRFpEiLI53rv4Lt4+/wZG8Qmm6Rh54aIs1TJGA/VymWNy/kB1c6PWwSC4gkFwFZsN3bicxGd4OHkD746+g5Rrq7yG4WwH5/MdnC+2EWYNab86/VKTDC8cT3DnaIxPn83wYq2O/hc+idbnXoL3mU/iT06O8Iff/e7HdhY/683xEf689UTebbVWlgjPgMiyObEIMZ5M8YMfv40f/PgtvPfwCQ4OTwQgc67PORfnplmeSihzTBtEzlVFnamVrDbImf+D8z2uE1T6YgRYUr3riIBAIbKxq7NCDD63OH/2XVEkEySDADmeiF0gKz0Dz0OTIK7dlPX/VreF7X4PO4O+ZFLQ1sJjoDbBn8zv7RpV15JLcarcU0YkIoKEXPM/Kg7qvS14vS1RiRLmMYCdQgfPbyCeXWBy9gT7D97B4ZOH2L1xF7sEyTduo90b6Nmaeas+7YxlHS0sjL8sPXVpY0EAz0A7EaqUwGQyxutf+QuFyN/5IETmXJXhfa/+2h/gk58zEHlDIbIOjFp9vLS3MMrnuARmrFqt1RB5VDvRIrCCWpyhTr/ijIGbuu6RahdC5GpFfkyf4Q5C10VGD2MqmWu6jh1OYpyMaO/InIscXeYDSZOXsn6tuQ7iFKLKnS64SUXhkOExrOwQG8oq4gpB97JsEVVWH4qU2gQwacS5PcXVQ8Cc9rrkQKZ1SxuLdRWyts/s8ZsYvfk1pPs/RnnyHm50O7jR6+DGYAO7vbbYpLTaDbFI8RsBvIBrtZo8F2kFyms3iSK1ezk+xsX5ENPxOfodH/1ugK2NlgDdhO6RFVYEN1RFzfVMvQ43CNDd2UF7ewdBf1tgL4VOhMh5OFcWxHsk0CpQrnm4WZMs5hgdPMHw/fcwPzlCdDGEW+V+QBU+4b7nSQWk32jBa3XEjsLxKFow4jtbxbsuhRJRjQkml+B6tb6QXB2/ISDZa/dQa3Xw9aMTfOP4RJTIBx8rkT/CUfuX66M/dIg8/tKXQE/kv+t1yS9o3bphTYksJS8GIqtCWRf5shMUp6JELuJEylmusxxhd4Cr230ua0VxQWghHjYmoMtC5HXAacZcO/ouhyM9Ps1gEoizrpaWUnAFgKpYU58n9ek0thbiTWPD9VgardYcfNfoRWrOTQP2PgiR5cHzk3aLrRLTDKiy27Z+ItYnVsr2CYhpAaJwmKrsREoxUlEj09ZCvXlVPSjeRVJyniJPUhRxKt7IF/vHGB+eYXYyQjbnYoILEg3YW74MiBHVBw/Ilu+Yh5vAN8uClyt3K2e2pSoKxy9rvWypim4X8wFt1YRlXQFy0gwQtlsIu20kzab8b4YkUCFJIMhzl/OiGpD2EixVdB20GiVajRxBbY56ZY4ypVdriSRyUVY3UK1tY5F7mKV1DGcxJvMECR+CcYoKPbmzVMqfXTA5NUHLhQQWMCSCqqUipRLZqFvNw91uews4lQl+Kepe2z/Ww/ScZdqqPgR006WKonREGcpk3dEixiTKsciqyAQgN1DSxoJliKI+z2VDgPcE1b5lQYgc6rqUHthUIlMdJyawLGOKFbZLmVdV4R59bqu0s6jJj+UZ2ykSJQJBIieEQdNDq+Pj6p097L2wh8GVLfiBh2Qyw/DREQ7eeYTj/WOcHZ6hzBOZDDLgpV7T8n4vqMP3XSntCqMY81mGKOIx0MuaEFnVicQ/sihU6kcXYFHEiu2FAGSqUBnQRphIFbIBisaHWcGFaU9ZbNEvTRdrVCKralsnLtZHjZMyTa24HIokvdXsdIvWSVS46jXM8IQbV/vY2+pg0AuwCCMcHJ9jOE3FcqTkBohA19UkVo5Drhkn5tly3NAJqR43+0yd4wxSAZw7fR9XNhu4s9fHtUEbHbeGBksCzeSC7atWPCViXrM0kXGB5J4gU61I6nB99cNSe5QcZ+MpTkYTHA3HeHx8gYeHQ5xezHE+Zmk5y8PVYkTvRQ2qE4sV2bTi7EkDGqW0t8jFR4x+9pw0c8OCwFdCKyTw0HgVc5uDlRLsV5zM0sNTxlgTVMfrL8GIaskjkJ/jsFEgsySLoSaqQl4DyNbGwqiQl0niApFX/nUKkY09EdvHgZSM1csI6eQE87OHyKdHKGYnaPslWh5D9WoS8LLR38DGRg+9Xk/8kPnsUrskszixlRBGmW3H9+8PbuHt3pVfrlmDOVoCRqqOqaCkSpXKTMJCLkEI1BiaRRUm4R4n4Px5CS0zSnUJ2BP7iCNRwJ57tJ/orSmRNdGaizr+7jq81M9XuwG7bUllKpW8hGT83qchsi0rJ9TTMDLez6vlh/j4GjuLfnxiIPKGgchWiXz5UhFSESQTtBHkrb+0bqEiCk8qeeOaAqv1lw1IJdjciKhEngvoe97XsyGy/raEBGYL8XimmpZQd7XF+/NCZFV1qzVJLmpnbtNq8M2qLTWQjctCPnVqyOkraBS7YsNkrudyPDbHq9c0N+GCtOdROwj2GQl9Mx7EvJb1IhJYSIhM316r7iWMpCKeSmsqaxX0aqgar1UvPpFrxd/hi59NkEqYOwx25Xe5MUmIymthlci8dot6W4CnBc0yVzM2Efx53eKisnnl/2vVw7wO7fhCrgcBNttwCZG9AS5cVeHrtVMozfa1/VTC8ow1h0Jh9TgWtbnx8Sbs5b8/L0Tmsc7cnlhecMOFMJlnxHNhu3Njg9YuvM/Wg/iet38+++dkgij3NMcMXiMCbFY08JZ8saUQ+Z/d+skQmRvktJr4V4+m+Df7M/xomgjg5XOO15Z2HepVfrk6wFZOENoTIvM72dteaNbxKj2Rb3Tw25sBuvIMXUcTwHmS4+E8le/8t8dzPI5yzEW9l8qYsxnty3hm++HT5z5oHuFa7z10vBGa7kwhcqUKz2nghe5rokTeab4gdhN5wdBZwuIFkpzvGFmZanaC+b+T+fs4mN7DRXyEaXIh4Xoq89NcBK5baixPrnroeAP0vG1sN24IRG55A4yiY9w7/6ZA5MfTN2VuXZYuRtGGAGQG9NFjWebdRtW3MYuxNQ7xqUdn+OQkwp3NHnY+dQfd3/48/t/FBP/87bcQSobBx69fhBb4ScF6Tx8b++LjgyO89e4DfO+NN/HGW+9gNg8FLNObNQwZpDcX0MpVGOf+VCRbJTLnrJzTcBPfdT2xlOAaQuaC8tJ5qK6dzRyL8zQRGjCwXNdn3NRnZgSrtURUwwqxLEQlXaAqoXuRVIm5tRoCz0e31cBmr40rWxu4tj3ARq+HXqeDoNGE5/tmfa4CB5lHU01rjoeDjQrNNGtJbAhrPsqghWDzKhqbVxA026LKlHvOHP/odB9HD9/CxekhpqML7N38BHav3cbG1hUEra6x1dPz1DPXiga+1cJCAbJUBZp5rK6XK5jOJnj9y38hwXrf+9tvXlIiy3hRrSBodvDpX/t9vPS538ILL38BnY2dNbsMXZPIPFlj0gUq044g4QYUINlBksNCxsFs7xLiU8yWESGZXTdyHSsyH1pVVDENAkSBh9yXRa5M/8NJjMU4ghsmssnUruRo1itoNDTEr+rXMCdADgvxXl6EKQquocUOjxvDFaROFTm9l22mky2ltlk+sjW4JpKz18+yBUW0yy4t85ClqE7/3Qpy+MydEyK/9TXMHvwQyeE7eO36FXz65jW8evsOrmwOENQr8P0a/AbXJ1wE1BAXFVEfL5IU4+kEw5NjnJ0e4ezkWHyxua4a9Jro9xoYtAO0GcxXb8BrdOG2BuIrzRDKgmtqt47m5iaC/gBet4caq1Lrvo7tkoMTSXYMLfnk7foyrrOvxtMJotE5FmcniM7PRChAvT0FKeo9vrJXNcFkayB+Zb+4KrBRpsD1qKqTTXg915hcS7kemoMd+IMdfHM0xbfPx/j+CSGyzp0+fn3cAh8+RP6zL/2dSmTb5B/wZVr6AqtCbAmRRZlpQKuUMdO4naCToUex+CJd3WaoXh9X1iCygDAJZdJdLympfgag5PHYAUoFikYVrH+1lS6XLC3UcJ5qtZX9wFKJvGZuTl9k/ozAYwGFjoHIRnFqzM+fViLrYVjfXJ3Iriu414dLW+69XrKhzItlM7kmoxKiylshsngwCWAuTKKuDkCCEflzfMCxnJ4eRlGCi4MTjA9OxdYimajdg1UiWzisSjM+mFbL1DXR5qos3cqR5ax08F/+/yUANwP/Et4ryF+WRnIhVash9VykDR+hqI9bSLptFAz5CAJVd/Phxw2HhA/tDGmRIeMjkeNkvYLASxC4DDdZwK8xKZhl+jXECRUxXZToY5Y4mCYVjOMU84STjQJlnAEhQXKKSpqihhh1JGjU6ENXSoIq4RMVyZUiRUUmCqpGXCqwbQAaH9QGIouNhfR9uyGh3q3ytDbnzwqfJIeUykyjFLO4QJhXkdOXkaFNNZYbK3ARCGp2lhUg07uMXmX0IOU9xYcO24qp8EwkzpDxZ7gjzW/kxMtCZMcV+xZeBSqZc0JBCeZTT9t2p4FOt4krd/awc2sHvZ2+qDGj4QjDRwc4ePcRxmfnmFxMJJDMrRXw3BKe5whs5sSRC+jJJBTf3dk8xYIQ2SFEphqZy3MCdJ2W6c2pNhby3w1EFigqYFQBpZTpSMmctTIwENn4Yyks1hBEUSHzGpmYY/EqXgZyrPTPlx8b5v60CzcJdqui2fTx8idu4PpeH02/iuH5GO88OBDLkUVOoGaUeNbGgveBlLVxp149rO3YoZsvCmplA4p9gp7VWYxuo4p+y8GNzTau9BsYNF30/LoE9vhmIcyFNSfqEvhIKwkCCo5dJsiOO8+uH0g6MK8lYcVoHuFwOMb9xyd4b/8MD/bPMV6kmEWcTK8UvUuLGSmzJuBVAE4VsQV1bF+WNuq5lRLWwO9TPy6Tom0rJ0wbKJQ3vvOiJuHtSTse+j9yQs4NBoY+srSO8Fg3C9SX2S4a1P/YhunxT0Jj64ks1hs2BIXtu74ZKJUBFVEju5UU2ewEi7NHiEdPkIwP0PZKtD2gGdTQ7TSxtTlAf9BHv78hChhCZFWYG5WJGW95XdkG+irx7e51/Li980s5EyEoU8XnDmZ1a3WgW64s32col5dz0zERuEwrhPWgO/GMLTJRhhIEEt4RqqmdhW5Eir+to/6u/D6++HsMzSLg4/dYuGUD+wgKCTbXIbL1nCNoFtWqsfdZ455LaNdOxwK1qcpcKZGfDZEJZgmrNsN9USSv292IlVClimFwRSAyz+2DYYMKYD8aiKzhczyurfCJADXbVj+/Ennll0tITAsRgl4FZ6uzt4F4/DdCOuuFy+tHeEiPaQI8bi7YkZXe2HxTpSuqV1bplFRIxWJzwN/hWy1BSvlZQk72HV5zqwC1QXXsl1PxGdbj4v9vpFMBfgSNFvrzWUmYSZDK34lEOVSV/sW+wg0CfgcBq9ibeFsCnSUUlCpjhqYxvFDAMBfHjihceZwaUqf3RJCqB7j9/p8MkdXPmufHTRG2Bb+LEJv3gPzpUI2tGwX8boJkbnywP/LfngcicwHKY6NKXgEyQ/UY6ga5d/mZPO9ucm7G8qe39/99hi31YVYrjw3Q8oXnxcX+qx0PX9jw8N9e7+B3t6mE/eCLKuRZXuB/fneEf/14hqM4wyylKKIUew+C/1UY4Or3uXnBPkSFOjcZ0kpdMhU+0/Pwq30f//hqC7/eD9AQO6PLEHk/zETt/C8fTvDnJyHOzXyaG1YKkQ+MncWzIeqmQOT7aHvjJUR2HR99/ype6H4an97+XbTdDYHFUTrFIp1gno4RZlPEeShzM1EsGm3nPL3ANDmTEDC+mvUNuOK5zmcn5yEO6lVPIHLb7aPjDtD1ttGod+Q5uD99G98//nMczN/FMNoXe7gSdYyjHs4XWzgY38Q86egaSD6zgJ+maMYJrp5NcHOywCeKCm7ubGHvMy/jL8sc/+vpUCxFPn79YrTA80Dk2WKB0+EF7t1/Hz986x3xP94/PEEYhlgsFphNpwjnM0ThQlTHnNtZC4tVUDEFKQTADPjim5Y4RmRhtmrVhk8FEVJdx/mY+hcY/2RV43Key/mpruGoSE1QoVin5DorhVvJUKf4psI1nCvAbnfQw5WtPrYHfWz1N9BpdySfgtZiWpmmimf1cubUQkUzUs1GYVUSYxFFQNBGrbeNzs51dHauiaKZv08wS4u/NA4xHZ3i4nQfKYVseS7wuDfYRtDsCXC2c+L17CdW/Cb0QSZAFg9k2sqtrwm1DHo6NRD5q1/B977zTZydnCwBMXsU27fR2cArv/p7eOkz/xA3X/oc2r1NrXQ1q2lRIpuqXvunVqWK+Z4GrVtwIG4etiJTq5f5yxyHXQp8RN9RQV6tYlRxcFF1cF51QH05P6cSJnAWCbyEHv0ZWk6JZr2KZoN2blyvMeS9FKFTmOZIUm5GaugehUGE2mFRImEVBOfGS1uO1f1jCcEH1GVWQHep9tmsD5fV5U9B5BICkcdvfx3TB99HtP82bm72cffKDj539y5evLqL3V4T7XYDfos2DgTmNUR5gTDNMJrNcTYc4ujJQ1ycnWAyGspzgsF2m/0eBr0OOs0AjcCHR39urwk3aAtEZjhdWauLNYrb66He7sAJGqi6tFusL/N4imiBMlarLRnHudki+TKlsbxYIJlNkM6m4hfOeYCE6ZnwXLFWlHtP2dcy54eVUiJa0kbWymjDFowYSObeS8s/VSX73QHc3ia+G+X4/iLBG6MpjsKf3drqF2NE/PgoPuwW+NAh8ogQebgerLcylbcH/0xjfwNKFCCrOla9RU1ZsIBkLe3nriWVsrQV6DUDXNnsiwr5yvaGlhRSBWp8KMvMenKuYOVPmgpfgsjrAFktfOS1DDkzSmS1ItDdn6UfMo3jTUm0/jdVI9cMBFIvZe1on2gAACAASURBVKtgtlYWlz2R19Xa6+21qlpZDY6GR5jmNeUsBSFypj5WLCVPczW3p9KPu11mkKVyz2WZDsGbpGaXUvLO8iUqMwmRCY9HT05w/oQlFDNUkgKsMlqqoEXNo3oZu2Bb3zmUYWo54OtDSxgBVaBrEP+DGuSVeQWXYTLdoBLWdZG6HmLujDYb4oGc0n+304bT8FHjLjZ9nfhgWsSII/o/EyIzlbtAWStQqZdwnTk8Z462F6Ph5XBqPnI0EGUtJGkLadrCNCowiQvMyxyRDMAVlHGOcpqiDFOUcYoqF9FI4FYzuNUcAT29KgXq9KOjgkeUmQSUGj6h3rrap+RtNhiWinbZONHNB1FUStsyGI3sulAF8jwWiJyULBVmiFwLFe6iU+lnJgzqB6WBKlQiZxltLCIU9I+k0qrmq1VFxUVGGwvCHgm4W1kE0CeJFhECYnnUDGcjRBZf21z+vVb30e210e93sXtnF1s3ttEadGRJsjg+xdnDfRzef4hwOpcKgm7LQbdF0Ep/rxq8gF5+wHyR4/hkgoPDEWYsfYoJkX0BxAIu2fYmZI0TUNk9NeFu/BnduaXPrm+CAlz16jXtyQfxSnloH67WA1nB7dLGwnggy4PWQD+Z0Fo3DB0NjPJnVbkg4wS9RVsNfOFzn8TNa9twqyWeHBzjez+6L57VWa0hkyvVQdoNE/pA6+ScfYT/roGdOnnQCQUnwrRfoM+1Kt09J5fNi+12DTsdF3s9H9ttH4OmZxTJvGYsNdTARAJdWRDSroHlfry+4lHnwfV98UBmaRU3J56cjPHDd57g3cdneHBwgTCn/pnBWoRCugiwoXTSTqL6pz8erThU6Uk/xpLlj3EoE3b6c9X9JrxG26jumN6sm32Ez3qu6q2nAaSqYGHbaOp3qj6VHE9ZEunxWts+qv1B4bD1+zIQ2Rzrqi/YpHA+U6xnn/5J7zPb9hQi+LUC2exU7Cz4js4foe0WokbuNj1s9JrY3t7EYNCXN0s67QJInxnaJ7iRp5M6Ww9T4hvNXXw/2Pywn+v/QT5PYV1LbAO0DF5VPqL4zGjzcCFKWMIwAiPCuTE9eEWxrKF7/FlaBdCz19oZLG0OqKh0Avl52gdYX2KCRS9jUBlVwGMFmAIcqQpkEFssm2ina3YW6gmrStRmOpKfsaByOS8xAVj0fiVsfh6ITMBJiLctEPlcFkh2p1CUoxVHFI8X3o7AcLH6sDIQmfR/dBBZxhDxRR5je/FYPKjpmW7NsH4+O4vA+OsWGoyYsC0jUX6v21Osh8fJaGY3zYz/MJWgBLcEh1Z9SwgbpDP5XPErNhYMvK7sa7wetBUJ6wT6BK1qt0DQSehv7RZs6N2FQOSNNYV0Kepj2kqwb1K9yxevkYbbUXVO2E/lWUUD8eixHR9LP6NilsBz5m4sNzTW/Y7ZzuybvMbsrxLaVu/I/2bb8JyoQNYNBypHS+kTYmexpkTmv9czAvoFOumFQHX+PqE7Q/94fmw7q0ZmXybwpbUHj5fHoD/7d9tZ8H7jsWn/3Fr2T147hgDSC3ldsf1hDipWrU14TXjPNuCGEeeJX+x7+K3NAP/FlRZ+o289xC9/e1yUGKc5/qe3zvF/PJxK+J5UT5WFjCW0IFF/8eTSL7K/zWoE1wPxOqeOi2Pyb28F+J2tBv7RbgOf7XkyV39KiIz78xQ/mMT4lw+nYp/BoD/kiVxXsf2Ij8QSZ93WZP3LCZGvdt9DW5TIU5nX0WLiVvc13Op8Gje6r8qPT5JTjKMTtalIhpglI1EjpwKR7cKfYy1VoQU67iZ63g52WrcEFotpmlQ80gdZIXKz3kVQ78Aznuz0VX7n4lv4m4M/wXl4gCjXMmr6KU+iroHItxQiC0CmPQarx5i5kMPPEwzmEV46nuBu1cPdvT38jRvgXxcKmD5+/WK0wNMQeV2MxCPkPXN4fIofvPkOfsj32/cQRYSlKWazGWaTMUZUPs5m4m+cUwxAxS6r9uj37jdFfMC5I2GrzK9MZaud+9i13zIsXJ57alelMTcKvcSKQaqHVSigfV3n6Vy/BLUSgVPAo2iniMWaTyrz6i4G3Q52Bj0RlF3ZHmCzt4Futwu/0YDLgG3XNdVyS+3SskqMcHgexRjNQtQ6AzR2b2Bw9Rb6u9eM3YZWlTHPYz4eIgpnEhxIawsqlfkn4bEESpswabs8sIIXeiAzEyWml/SaAtnO7a3KmBD5K3/15/jGV7+M7/2tsbOQigXlBLQYaG1s4VNf+B3c/fRv4PqLr6LdHagnslEd69p+3dbCQGULlwUcm5W3WYdIlSf/zuoW2lhUK+j6jrw9eidXgNMww35c4EFS4jwD5lmJVp6jm2fwywIBCjTcChqs8vVqXHIgnueYxCVGqVrPldUSfsA1gCPVwISz0zATgVaYUMikx2r9h+w+nl0zr2/Sr0Nl+ZVngJ2lD7ixIqT4bfHkLYzvKURe7L+FRr2GnW4HX3zpNj575wY+dWMPm1sDNLo9VDytZiUT4SbD6fkFDo8O8eT9dzE+P0McztBtNTHodbEz2MRgow8/aOjmA9cBso53FOpT0OgGgNdEhYF1fkNDybnGW25YlijCBcpwAaSxCNCWmVwChbmGYFU57TLJFFbUXaGxCqJsrs+loHjaIS1tGo1do2m3JVcyrEEFeyrSot2G0+zgjdLHG3kN9+IcJ4QRH78+bgGu9z7/L/7FhyYvCO+9g9Gf/dkliGwfWvZm1gfLZXWtTotUXWh3KwkCrJ0FFY2y0/IURC4MRN7b6uPK5gb2tjbE+9VCZGtnYUOx7CC7XsK6XECuQeKV/7FVI+vx6QPPlOUQIi9LBxQky4DBYxU1svFElvAuTaO1HspPQ2Qt89Fy8Kfhsfp1GuxqjnF5wZal9KtqDnl4cMeRANWE6Il1RaYl4AQZfIjJg8YGDfDnOSgULFKvaPBBvSY7bPQmmh2fY3J4JrYE8zO1tGB9DAfkpcOluFsYkCyNulIT20mE1XXYPxUiq3/TckZh/2pwn/UrFfcMCjCdKtLAR+r7WMg7wKIRoGg2UGmyhMmD77lwCBszhjAmiGMqO3IplymYGljjm4BrilplhpaXoeHxAd1Gxekir2wgSn2EkYvzWYyLRYSwUiChRyoXF2yreYZiniBfxCipmqJ/IlVTKOCJerEQPy+qtFjWzYm3Y3bdrS5KHH0tLJP+Y8EZwZfZITROClTexFmBMCkwT7irW4Khr6VDzyV6/zYEmIoJgAmNEDXnUnFLFTXVoLFARaoGajWqjgg1HLGxyKh4ImSQLmdDyfgg1F18uY/o0ScgWj3QJMSu7mEw6GFrq4/dF3axeW0LQbchJTmT/SOcPHiM/fsPuFxD03NxZaeF3S16yFbg+RqwcDEOcXA0xpP9EZ4cXEggQcxwPZZ/W/sEM1GSe0QAMlWlGu6mENlTkGwUyHYHVxTVdndVvFbN5NQotQnG9eGsHlxWBamTWDGz0jnhWsCmLRUSZevyvqXXr0L7bivAr7z2Eq7tbck1eHRwiu+/9R7mKUvDqPzWXrBcqJrQUFHxCkRdbS5JKaCMNXUtnjZe57wG7GdetUCrlqPrVbDVrmO742G300DXKJIJchn+wwWvQGTZJFDvOQHBVCLwfnddeA2qkQPEZQ2n4wjvPD7D/SdDvHdwgXlaRVTQG4xWHHbio+2pvusMa+SbASiiGxcFNCEyywUF9BmvLS4+bMWE/R2xEpFAQFXg85wtxNdNQZ1kipqF1irG/9iG+qlNhYXI1s7CwG5RJKsSxvYH670v9+Caj50E7vH+cByxtPCcEkV0gXh8hMXwIcLhQzScGK16il7LxWCjic3NAQbG0oIhexLaKM8tjqgriCwqATthrACvu5v4jtv7pZyMULnI8DmCN8IyC7VY+k6Qw7A466XKjQdCLaoe6Z9Mb119Dpei4uPPE8Zc9l0t5Xf42VSUEiLyRahIRakoJePzpQLVBpkRohFan/pXl57IFiKLsjI+k+/SALt1taEqcBRG5z8ZIqtcSo7FevZuL54IzBSrDPPso+qR/r30E2YbrSw5jC72I4bIMo4IOFelNME+ga+oVH5uT2QCVt3SlcC++ExgHa/zup2FbLiZcVOrlGwFiPoAn3v03+2IRQX7Bl8El4S1VE6vQgp5DiUWohTuY+Z2pT9o2yfS5vZtgaH0S1cVw4ST6y9CVhs0yN/ji9dlFW63JcfHF6E2Nx2odibYphcyQTI/X4II5WcWxneavsQj6T+sBBLVstvDWILqWB1UXSqLGWrXiYd/J0SmEph9nBssbF/2UwJQKv95LxBmW3sXtbQYixJWbD1ohfAcEFnDklhJwADCzWXwIecsbKN+eCTXgdf2w36xD7GdCa95LmxTPsfrlQp+fzvAf7bbxD8cBHilo9UHT7+iXCHy//jWOf73hxNVxYlqPZG2JUTmcT9tLcF24fdN6n1RI3NuQRxLYP2f7jVEhXynVTeqrsvf+tYswd+OY/yfj6b48imVwSWcPDYbE2dik8Kxh9p7q96t8Nlb0ZlxLxhiu72PjncuamTaWPS8Ldzu/Qq2gutwa76ojxmaNxF4fI4wmyHOFyII4fdlBe2CdPhxKhmcSo4Nb1dsKj7R/yK2m7dUoGKstWTjmSDAIUx24dCfvEgFTt87J0T+fzCKj5Hy/hWIVMN5uCkQ+Wy2izT3UHcSuE4sQX21aganqoGTQZpiaxbjeuHiRb+PH5Zd/EneAevcPn79YrSADda70qYtydrTrlJBGEU4ODrBvfce4ntvvIWH+4c4ODlT+4rFXKwaFiyfj0KBpgx75lxNcmVk/uXC9QhQFSBbiLpc58k83az1zaJV189mrWvzhUxhoRygmZOLQliUumpNyXkrvV9dKl2rKYIKlckpalWKLWht4YoPbb/TFjUo/ZE3N3roMiCtQdDty31h5/C8ifjZrNaNEgLkOY7PR0hrASrtATZ2r2Jj54qomemN22m1xKaMawWbcSHWHZ6v6yMDkFWosnoxf4RrcYqYqEJWgKwK6HUmIirTssB4fIHX/+rP8c2vvY4ffO9vMTw7Nepsbcf2xhY2dq7j5V/5bdz+1Bexe/1FNFq9NRWyViFzFbNSI3OtrwWWttCSbmsSks7vLdRfnuCeawtRJleq6LpVbLhVBBwgS+A0yXGU5DhIS7nH+fttp4KOAyQpg7NZJsuxoZBKDj5foqKCKStn6ftMcUmeI3CrcN0qqm4V9Gqecl1Lpe9SuMMz1TmSBcV260xbdplSv2roZ/3TGlUWOwtDmgmRJ29/HbP3f4D5k7eEyzS9Oq4ONnD3yjY+c+sKbl+7gutX9+A3m6j5vgDgKI5weHKK49MjDI8PUMQRvGpF7FNoo9LudMWPWyo8Zc1MEZiuP1RkQxFNDaAa2W8AXgNlnVaSrBzWVEGpXkwilEkEMLg+S0RtrPaAZDTa/6wFo71fdJ20Bpm5jrfrWoHL9q3rXPHYl/ZeGYHotoJWfOumP9ffDqqej4oX4EfVFt6sBLif13BWPh2a/Ysx3n18FP/hW+BDhsj3cPFvFSI/y9N3uSv0NES2C2sDaUV/ylJB44ksQUSi7lIlckabBappE5ZzB9jb7GGXpuibz4DIFhQZi4cVMV+VodtmXwfFOgnUAcuu+TUcwARySam1VSGv7AcEIFNBbf60iuR1X2SxtTCQhP/dgulnWlg8AyJfGkhXwicdXkWFqsCY8FjKZwQcq7UFQQz/VN+kUkKsYnrQTuaiIOQ58sHZ6XXQ8Dx4Tg3RcILZyTnO3j/E9Pgc0WiGMqUnpV0YMozA+C8t8bEplCgVM6+WkGtaUAYlLh3eTLiVDTK0u6/0b3IA5njlbhWZ6yBrBUgbDcw8H3PXx8J1UbgeHBrL11003Tqq+mREaFTIcU7VDVDWGBZXolLjgMyy5xkabo7AY+psHzVvANQ3ESYuZosKTqczDGdzxE6BjOM/+ySDB8MM+TxBNotQsC9mmTwgqX4mSCbcq3GSD5bvsARLA8/EP9IWkYgntlHar8Fk2+G4aMhzWmwU4qdEEE4l8oK7uuCDp46qG4ifUsXx1O5BJif6wBEDCGNlUJZUo8cCf8XD0WHJmbd8NqUZgzNU0ac+2WoBoUpo7aOifiVEzlmERBDJfk8PWhfbWwPs7m5h74VdDK4M4DZcZFGI84f7OH7wEAf3HwhY3dnq4c7NAa5f6aLZ4LqxkKTi/cMR7r17iPcfn+Px/ggZ6shK+qdShcxUXKsi5v2ogJCwzwJkOV6TPsvJrXriqnWBQjsTkamyUJlRSTuxnzxlW7E+ubN2K9J/Ddi1G17aLiubDFkwUoleq6LfaeDTn3wRO1sDuX6PDs/ww3cfYpGWpqRd1RjqdWx9mVWFwX+yY52ONxxntFSQ9zfvaw0EKQXM0zqllscIKhl6jSq221QkN7DV8tFv8h5m0jIHBt3sEJWwBNKZEriCyuQKqjVHQh+odihrDUyiEvtnc7x/NMJ7ByOMowKzBEjpabranlAf5EwtcKgW5gRHVfZUlmi4JPuNWGi4VIUEkkAsUJj+xqJs4bGpD7eEsxg1iwR/GhWyqNAlLFAtLGTDQMIg7DUwNhai2GbfXQFkq5rWoEpTSmnCT1TxbPs5J36q+KbFT92hZ2WJMpkiC+lFRoj8PrxigqAaYtDxBCJvbfaxsdFFt9NZButx0UG19yWIbDaOLEj+q1oP33IUiv2yvaxSl7COClHxDKSvcJFiIzoWkKOhYvTxrAiwovcplYdUk0qZf1kKQKY6lABRgZl9laK6FCDobgo844vQjHCPELAXHxu14TIyR36GgOoyROaxFQKs6aNLSKfhZk8DD4tCKz8BIq/Nuo2dAcHs1uKJnActFaxlhLUfEIjsbavFkFFE8+ZTm4OPTonMduCzhjB0EB4J5Gzks6V/8c+tRDae1wyJ60cEjbQt0RC9y6+n9Qn639kPToNrAvOo+rUQmapmBbxnJqRw9XmEjASysplgNl0IS63lwkZ8ZjYFIJsU/GxCQv59/cX+xe/hd1A9yhchsqqMFSxSHcyX3ahg3yRMPQs0qE+U9MbfWfshA/MupP+K3RMtE+ix7Ko9hoYR1tRnOA+xs3gs3y9VXz9BicxrxuOkupgAW7ylaQlT9cWjm/7h4j/O6rYik+/eCgmRp/I9Px0iP0ZarYsCe+RtC6CX+xe5HCNBLK8t+7ZzKfziwxmlxIe6qgCb7RQ6DdSZJeBU8F9eaeG/vtbEy20P1wNunH7wRYg8SnP8Dz8+x//2cCK3MccFthvvQx4770XrhWmXymy/idcXiMw3x/igWsE/udEWK4tPtFzs+Lox/PSLQXrfHMf4V48meP2UuRIl3CwUFbxuZJxJ+8nbwGMCV0cC7jK0vAl6wRm63jk6/gTteg/9YA+3u59Fg302PhV/4/PoUGwsFulUNvYJurQSrY44UyuXmpOiXtXqtw1/D3vN2/jczh/gVvfT8GoNmS+IxGNt88aeT5JH8l30QyZEHsen6rdc6neczXdwEW5iGvHeqSBw5/BrIbxaCKeaCrzmXIfRkV5RxXbm4nbSxttxH1+Kt5B8DBg+nJvkQ/gUC5H3Wq3V5jXHnSzH8GKE7//obfzwTb7fwXA0QRgnmE3HmE1GmF2cI5pPDTTNdZ0j4qMKPKotCWe9QHyQxX7CVPpZoCVZRlJJxxNZPTdthZnYs8kayKw5ZAloxE2seDSVeRqIThU8q3mBlkPbBH271UJgpnxDCTR8D60gwM5gA9uDHgYbPbRbbfhBYLI1qCrWhk1pY5FShRxhOJng4HSIRVFFVm+gs7WL3vauqJmZd7G1uSV/DwIGkSswp9qUYWZLKG65hhU7U72c5eKDHNFSMU0FIEv7PCWb5f8O4xDD4Rn++st/gW9/46t480c/kNC2VeFSBZt7N7Fz4y5e+txv4uYnPof+9jX4QctYh+ganJV61gtZ1tcCDQ1ENn+69SrcmiPrxZSAVCqVFSTrnKiKrgP0nAoaohQHztICw6zAMOc6p4JW3UHHV9XxiBW7YYZwEqGMUnAbloKvsFbDolLBgpt8UYJqmsFnpS4zo+oVJJUKZvS3B0wFg7k4tlpP9Dsq5lmOyE9Lju2vrN0vT7evQmRV7S6evInJW9/A7OEPsdh/WyskacFWq+LKRgefvrGHV1+4jldfvCXXnGCY4yizWg5PjuQaLSbn8B1aCbbQ7XTR6XRR9wOpgl2uNQy7YSi8UnxuLhoRiRuIKrl0mygdrcZSJTHFPqkIfgiTCZJpWwj6hS+hsK1oZl9SSxRWgS4DCyWA1QqjzM/yd8Xa1fiAW4tXI5RSmLyyDBUPZgrH+CbkrtXxZr2Lt2sdvF9t4Lzy7OfyhzBkffwRv2Qt8JFDZFnImMH1J0JkO0TYUnFT7qLesFp2TcsFUXXRjD1lKXeKMk3QbfjYkWTWHnb6XVEhX1IimyRQfYbpYLrcKZWLtZosKji2amBTrW68gxSCqpm8BKKZUuuVkblaWlh4LH+KGlmBsbW9UPXyyvt25WWjn7lsr6Va7VL9/PowqX+3pfamqoFjLiExH15RmsiDK0lZHqQPL30wc1GvNiP0ZuLO8/nwAvPZDEmcSMLtYLOPfreHbrOFbLJAeDbG2fsHErC3GE5QJAzAMWj4KRWyXTrKf6Va1bSdtLRYKyyLJ5Y7qP8/e2/2JNl1XvutzDOfHGuu6q4egAYIgAQJDiJBSQ6Jur6OsG+EH2xH3LjP/gM8/AH30X+B3/3iR/vNEb6WqCuJkwiRAAEQEzH0XN01DzmdPHM61vftnZndACkSAsimAhmRqEJ1VebJM+yz9+9b31oLL2UD9+UPuTJo0PUfs9AF2h4aTLPqxEC7hSKkR2KAIa0QSoWRnJQQfLuE13VDVMhZXknbTCWvRxUji38c1LmgnsB3Kzm/QkLkcA0Nfx2T0hOIdpZMccEUYhahpVtbFc6NtJSbJS0t6pTWKgXLsWgwaIU12LkihdC2EkuDgOcOW/zN+a7nE4GWUbmLUlL3qQD+kh6wtarHK/pGMSChKeFnvPFImBzTWwnSxO5Bq+tiyyB1YH3qjUbtAMTeQoC1tjvq+aCQj++pXmSeQmQBtfzECqbrutDXN0YMDdB2Q+EmAfKl3S1cur6N9Z1VTeUdj3F88y6O7+3h5MFDbK51cXV3A1d3uthaj+E66sM8nhbY2z/HB7cOce/hBfYOBsTwqCxAlj1mILKAW26/CQAQu4qlYD3x2aWKWm0MrJLdljFMXUgrsPOxYZHgqxeVTll0/WV04/MCl1mYzcPkNN1W1Mic0DYqbPRibK928dTuJbRbMS7GKR4cX+DW/jGmLAqI3t8kVsvbaQCJTCAE7i7CNjkhocccK9v83Jzk0ddc5lYEtSwWMPVXAh4ZagH0QwdrsYOtXoRLKzG6sYd25ApA5gRlDpFl/DCqCPUWgB/SIiKCG3bFJmWUN3E8yPDgLMH+6Qj7Z2MMkkzaz9j+Nh9TxOdNPRtlu2RHa1CnKIwbM7iep4ncRi0ugZcCn9UvmeOqjKH0IZuH6GnQhxY3Ghr2QMhL0Cz73foeW4BsfI5NkIoWGxbWG6pi13BOPY+srYUmImsAi4HI0g5M9Qv3c4pGmWB6dg/J8W0gOYBXXmBrLcbmehebm2sCkFutCL7ryX2AgZEKkTUQVsJNl9URjQZ+6K/itcfUkn8scwiqPAmABsG6wF5OQgmNCZ4UIj9UoGIUqYSHhKmEdWz3X4bIYkmQXwgEWmaRCx/aT4bIbLl/vGWd++9jEJnXm4XI2aEoSBUi/7rHJ0Nke+3IctdAYL4/PYcJG6l+tO3stBRQcL4j4YOi7DCeztI+yvPSKHY/D09k+8kIBakYJuikhQO371+mRNZ9SWi2Oj1U79nfuC8f3ccErMfRZTkPfh1EbpWjR/6I5wGLD7QhIATkg+eaLSbwfLOKWZ6XYpNgVMPLL8R9oeF6x6Iw5lhP6KvhkITUC6sKVUXTE/hcwOpxdEnOdR5TC5EJva3HMQGujHoNR8Axt5dFE/on075FgySn2BaIfPybIXJBn2OqixUi80HbDYJk+mvznCodWgs5Mv5TZS5q82Io18M/B5GphqaqWT6ztyKBgTynCaD5udULmWC+eMTn+7Mam2yYoS0qcVt6voetwMW/v9zCf9jtYDt0scLB9xMeH4PIAjRT6UyQAEOxC7HBmWZ5LIGDwRwiE5x3Ax+boYP/8WoX/8OlFjYDBx2Pc6mljhHz/u+NC7xKJfLdIX54ksi9ODRqcb5nqxrAb6ai2lXlbj5X7rK4HDgJQo/2aRN0g0wgcsdfEwjMe9EgPcSoOEdSDpHTf5WBX3UTRe0grwJkZSgQmYpgKpn1fXKETgur4Q6+vvlvcWPlm1iJtuE7seHgH4fh9FYe5+f46Pw1/Ozh/yN+yFQ8M7C5rEKcJpsYZT2BhR5Vn/5krkQmDG801Hvaa/roeatYa65gCz28fd7C/3cQIRdxyRePJ2EPPK5E5jZRDXvvwQE+un0Pb779Hm7dvY+j41PQGzkViDwUG4vpeIQ8Jd6zAcF6PXHOxHkcFcjiOUw7MbGy0vmgrBXE99Z0fs1PB7O2WypuiM3jUpfxHLDqBN28tyox85yh4Ll0eEbNGn2/RsubSZFfA00Bn3DXc9FtxzL3juNYAvYY9ifiA9eVJTPXVRfjMQbjCUaTCSbTqSiS6Vfrxl101jbRWd2Uz8YQ6CiMBCArPO8gaHVxaWcLl3e2sdJpoR2FMj+1K1uKH0TIVdA+kiH2ppPOqG11lbGgnxSFHBzs487dW3jlxz/AW2+8hvt378ixmKtyAVy58RVce/ZrePalP8Plp19Eq7cGl8Fr4oFsVcgWJC9C9qzrATs2+HsEv7HvgkrprKgwSik40+OmrLUBv67FpiKgwISwlyGs9QwjiqVmM0QzAv2mFP6GVBTXM0wyipVqCesjMi2aTeQMz6PyWezC2OmlnsjMjOJQkTFwWBriuQAAIABJREFUsGJn7QwO4bKj51Fd8WnXJ0vcxthB2n3NdYjuz8XjEYgszEe7shgyT4g8eJ8Q+R0kDz+YQ32+Sjv0sNVtizfyV566Jj7bZEu0TOF6cDIeIk/GmOVTyZzpRhHCMJJzTMUnNnNFxSgqFuDnUUW99QMXb2Q3wMw8QZAsQeVqGUloDAbsFVP5SkWy2BIaRbJ2yWpot6xjKQw0Htu6VjfWFrS3sErkJYi8KCwsvJHnIPkRf2QFyaXj4lf+Cj7we7jrtXFu8kmehDHui234w+6Bzxgif9zOgh/PgtmPVYdk0F269B+r/ttWf96o+BTfYV6UXIyz7bvM0YlCbPa72FztYWOl+zGIbEGRle1bbx3ZrscAsrWN0O1dyGcNS5LfFoBsn1aJbH2P5ypkbYVWoGzsLIx3sihZrQ2GgXn29eZWFqZtfu6TI4rBx/s1lip2Ro2s7SqETKWmwOY5Mhr4Sxu4HocFRFYlMgFNmqQ4Oz3DcDDAZDKW9h8GRG2ur2G920c5miI9GeCYEPlAIfLMQmSzoxRbWqelhfJ47oclFMj8/PEqrP1bkxgr9wQCVY8A2UGj5aHZ8eF0QzR7AdxuDLfdQjPqSODORVpKENg5E0NntA2hFYcDh4mqaYGUILmqUXJb5xCZb5qgUVNdUclkwQ9X4HCBSshRexjmwLAsMCZg9ViZ4/7leUezpwKNrGLkqjxnKb+yesjAM/WercV/UgEagyCoRKZXs/hmmmLG8rlmzzn1p1KILE8CcIpmuX8tPDWBcWyFUYDMv9GbCi0EVGlKlRtvEosqpSr8HW3fp7qFHrYEmAb+OQ6r7L6AZAV3nFgU4pUsNyyxu5CGJ3lf9Y91sXN5E7tXdnCZdhY7q7R5Qjoc4ujmXVzsH2B4coKdrT6uX9nE1mqE1a4PzAj4c1yMMtzfP8eHt4/w4GiE/eMxalFZGS9k1VQb/2EFfRqSoUpk8Qnmk/vE7h8D5x+RwNv2qLmNlE6YFkPQ4rq3NjLWBNkWwqyyZ65u5g13bpFA38Aa17ZXcGVzFZt9VfIQIB+cT3A4SpDXEBWv0UXr8TFKXlGPs+pvxh8Fng4CquxZDZZ2VgZ0aIiVzMSk1YkK+BIevWKbM8TODF23xs5KiCsbbWystLDajUQlSrsfCbYwWF4U2RJoocUBAb1cHERtOH4btRtjnDdwkVS4d3iOuwenODgb4HQwluIMPYpZqCIs5uJEiu9Un0iRihN/9XiWjgxpf9T2P34u/Rv6JacyAdLCGyf6nlrysHvATLqpLBefYiqQTXDeHOSJVYUqiZdD9ebhLfNzQQs2FiDr7y8gM99DQTJbgF0ZRzwumKjk5hjRKJCe3sfk+Dby87twsmNc3urg0taKFFG6HQa5MKRUtzXwLUTWgp2MwxLwaibEDeDHIe0sVv6ws4BP+e4K9VYwFIjcEjApoKxORe1LJbJ6Y+u9StrXfbavr2Li96ScxotPgRV9aj8OkQmnCQUJ+T5Jifz7hsgEsFTA8goSX2ejjF5PH6CfqSWHbaEnSGRY4LmxC7D3cwtx1UNabR8+T4hMT2qCQQakEXja7fv0SmSFyATTVHxS3fu7QGRC1aPfESKLJ7LbEx9bglw+qHCnzzPPnzWjmuXPqVimOp4qZOujbU9xFjjU5/hIzlE+yqYrwW4Ez1TXW6sKUSxnJ6I05TlN8M3zkODbQmS+N/cBQS/9jvkgICXEJZCmCp2fl/DXQmQqkfufAiKLF33DETDNY8f34LarZclQrjfCZB7v3wSRCYf5u1R3006CXQSEuLxOpeAg1+K5qLy5jz+Ph0JkLbBwHOH3l+IAL7R9/PeXWvjvLrURUUDSbKA080XOvakp4NesrjEoavxHUSIP5BpicORKSuuRoSrjZQHvzscgXncsTI/8vgSB0tv6SjvC8z0f/+FSC//1Rix+oDJPlrZuzavwmoDfaOBmUuCtoQbr/eA4ETAUFxfYSPfQqc8RY4jQTRB5DGpO4LvpHCLTUsrlPcSp0PEhT4bq+U222YdyTx9k55iWU/E+rmoWjB2UtY+8CjEtYuRVhLLyEPsjrLUORRlMNTKzTNreCr668Vd4duXbuNR9VsLzHn1Yay4CpgJpOcadi7fwxtH3cTC+hbP0ANXMRVGFuJiuIS0jBG4m7xHK5yjgOOxUVDhIawy+x0Z8FV1vFVEjwC/2XfynWwTen8cZ88Vrfpo98EkQOc0yvPHOr/DGW7/CG2+/h/2DI10rZhnSNMV4PMJkNEZO8QxtyMz9Wwqg0qKvczQ7VxPvVxOGayGwLcLI79u13yeo4imwIkjWeZjCQyu9tXkx9h7JYL+MULuupNOzTz2RV6PtsetTC0UyRjSbUsAXbhCwK9FFRcGD8Aaq7RWcng5GuBiNMJ4k0l3JtblP6NzuIe6uIqRNhEzWjOiGQDmI5Odxbx3Xrl7G09cu4/qlLexsrKna2eV7qdKba2/OiSnUItSzFpKWg+isyOQC1TXef/89vPPOW/j5Kz/GB++9jfPTE2Rp+ohq+ZmvfBvPfuU7uPHiy9i+9hy8qC25JgqRVSQnM3nTeS1K5CUVsoXIvchDN3QFpjPw7iIppMvVWhzw75t1Dafimkat4FKOuzOIIIsdtxGLaDOAEYrjZgPjJkPyIGInkmquWcXci9MklzaZ6jNflrR2MPxCoYoJ/Jvp7xAu036S+y+n+Mn679oYOBWn2aWbZOWYi2P+1TIG8wOueSTovsyMJ/I/YXL/V0gObs4hsvWDjjwPT13axovPPI2rW+u4tN5HwC5NKuvLTOZ/7P4MXQehLaJI+J1SJSt4ociFb0+bEru+oiWhdE/ymDnMSqCijf/v6/8zaFxsK2rMCtpZ0NoikWBJbr/8mw3rXvJIXiiRzVpfWIAKkxQoW9Bcqzez9dAWlfriHJnvYV4rJmSP81Ras70fruKDcAX3/Q7OjeXXpxmTvvibf1174DOFyOmHH2LwfQbrnT0y8Fm/38dvMHZXalLox6vX9u8sRKalBRfncoHRVLws0Al8rPc6WF/pCkSesS2LAE9aYEyVRkDJYsC272vs/RcezTIGLJTI800y7RzWdmIBkg0Qpt+xhcbLINl+b2w5CI9dRyHeIyBZQjyswtEot00rhGy18XCd7z9z81mMonqf58RXrA84ISDcKUu1ruBtnAMgBwOpjrItSQcS7mMOMtPJFJPJBKPRSG4acRhija08rTay8xHGR+c4vvsAo8NzFKMpZiXVtlaJvIDH85KAhaSiRLZtdQpPFq0pC2rMah3tJgTUcm1NeBy5aLY9eF2mmUZwuz6cjge/FcKPI4RRFzP4GE5ynI0mOB6MZOATTyIqFKsGxqMJEnoa86ZEkCMlUOF+aMzo7JRrfjzBs9/FzO2haHaQwMdk5iBzm8hdB5VLaKAQeVaUAos5W27kFdySQTg1HEJk2mdME6maM8ivFihIJaMG/dFmo2EsFOYk2R5IWywwJ54oPfV+skhMnds0GBWmmRjpjUBVx+JDKyDZTMjm6ntjnWJhv725CECm1yzPER/NhiqRaXpN3Sx9lPkUBbJUBXhEqQTl76m1xKUrW7hy/RJ2b+xgfXsVNDzIhkNc3HuI6fkZ8skIG2tt7GytoN/y0A6aUgiaJBmOz8a4//AcN++d4Og8wekwg7hLm/ZvvStTiay2BVYtqrYWxo/MqJFVFWwC3+QaWm42WPLYMvMS7iJr16HQ1niQWxsZex3aCYJce4s2UQt6ef5QdcmCxAtP7+CpS+uIXBfj8RQf3tnH8ThDQhW5aNF1Yq1iXW1hkpBCToLnVlMKk3l9UkVB8MqCAjsKaHOiFs8asEe7CKrf3RltVGYIUCJEhu1egKubMXY2etha78JrEoZC1LVcLHMck+2XLVFjGQGgErZHb+kIzaCF2glRNnwcnk/w8OQCd/YOcX//GMenF7gYjjFJUp0oExgaCxRO1OXJxETOIdlNIvYOgfpTU6VQ5GJlwYUKJzn0EqbXHj8rJ7OciNtjz7/ndlmLEvtza02hqnOCZFtgsGF5/IzLSmSjQja2Fo9DZGuDIuNB05N95TkN+C6DOGukZw8wObqN6fGHaCQHeOrKKq5e3sDu5S204ljGFXMbEQumZU9kq0Ked7s0m/hR8MfriSxKZG8Fg3BJiSwQOROwRlAl6o8liExbCkLksdc3nq5/XBCZCwivSgVO0U6AMIxQdi3dF3sEKqkZ7seHDR5kqB6D03TkmIlHPu/J/HsZdz8XiKzLAVGHS5s/4eCJKFvVd3omAE8hYltsFXis1ELhoYBWwmHCUsJ/wlBCUcI+vubnC5FPBYYuP/i+idMRb+nzcEP+iVCQ4JbAk9tMlS8f9PcVn27CUTd+5HXog00VOgEyz1Gxn2i6ou6lVQX9lgl8+aAKmb7eou6d5b8GIp+KdzCV09aKRSGyL/vrNLwk58FnCZHpJ83jwWM2h8jlEBvJbweRFbrvCzCnnUQur+Ob/TmWz0wVNKGs7SL4rJc9CzuLLYXIbgtf7kX4y7VIPJH/Yj1GMZshrVnIr0U913UaaDlNtF2CZWBc1viP753h/7gzgFPncs7yHGfQoF5feo3y+uLnUA90SMEr9XpIg1V8a72N/3Izxnf7Ab7c9uS9RuUMSaktzlSbrfpNrPsOjrIKtyaFQOR/OBohz6eIi2NsF3fQb56g7Q4QeyPE3kQBr5PBabL127RLOx4iJ0LHb6Plt5AUA0zLifiRTosGRpmDom6Iv3NVuygrH5kokCOkRSyQlzCXlhjbnT2B1GItASByu3h+9U/x7Oq38dTKSxKwp4/lgDIbuEUv2AKHk1v48OxV3Bn8EveG74jiuah9AdZUJfMz+I7aV2hxmyDcl3C+XrCO1fAStls3RJE8zk7xTw9q/PVN9wuI/FlfLP+C1/ve9ev4X77zHex0OnMxF72QX3n1Dfzs9V/izbd/hWOu19EQ7+NkMsE0oSfyVIr80rVqrM+0wG7tF3VOJSDZKC7VUEpXgA12gpr5tJ1jWmGG/r+ZJ80tIglqFwxA82Jsd66ew2Wuc0U+2dofOTMByH2/Qthktyc7AXVN7vk632RGTl7VOBulOBsnOB8lskamSjhJM1FeU0jjNGaIfEdEDl7EcOkQDYZ0i3CB4eGcgzO03EHQ6ghk7vU6WFvp4msvfAkvfOkZXL12Fd1eT8As4XGe6/rbdgHbdbxclXMRsn7D+e5rP38Fr/3sFfzi1Vdw59aHSKdT2bblxwsv/Rd4/ut/jhtf+Q42d29I/gsnnYbbftzOwsJkQt25zQWwEnvoha7k7CR5jXMLkZd+x5W1gloxcLydUC1Ml8hKG4SpQGbOD8dX+Tezvhb9uLCImfyuEzjwAq4rdDqfZRXyjJC9RtNzELSZxeLCj1jwU+/gbJwjS3JkU3IcLoAXe8G49s5/ZvNl7H61XdbL+02EW3mKOhmIEnn00WuYHtzE9PjeHCLz+HDOHkchbjz1FF568UXx1l7ttuFnY5k3tJq046D1hTu3M+V50WRIuVlTCJsifyJ/kTVOLqC84fIztuGGLcALFSTboFQjRhL7CBEMav4Qc4VQTAUiqwhIP61m+PB9jEeyYV0q9NI1pcDruX0F4TEtLYythdmf1gdbcna0YqI0wnAFAclNR+6lH0Rr+DBawz2/iwtXcyO+eHyxBz5ziDz8/t+iOKWPz+Kq/ySILDeax5XIy32spn2ZvyN2FkbVxYtc4BgVeGWBduBjrdvGGgf0XnsJIqvfpvWJ0eqNTqrs42MQ2YLcuXraqpHVbF5gIJWcxstUvEqNd7O05YiKThXI3M6FL/KSnYUok9X6wnoqqzWG+j0v32iXt9Z6oOqNyCqTFY7LvubgXmr7TGpujqLiI3rjgGdaeXhzS8W7VG9u0m7NNnlWTAWAstKrGrGW5yN0HAnToyfy2YNDpGcj1Cn9f7n4tYkIjyqQdRerkf28gWmpCq3dJ0r31CWYKt8masfBLHCB0BN47LZ9AcdhL0DUY5uRg2YoUhRRDHpc0NYOxtMck2mGUZbBDUJEcUsUyVVRY3AxEpDHm2VB/ydWBmWA5fnBUDwuONie56DpdVA32ygabYXIcFEGPqqAnssuKmmzMWrfohQ1NoME/BoIaqp4Kjh5gWwylap+RpWvrUDz9wtWQk2J1kzwLbxbHFVbUFH4pS1iFmwut+YrKLWcmOeHnARyQrBwQIWqVTwTWmqhYrnljDcaVdkbKKkyUlEZi6JXKtqlqJArejQZIC6/wwoqIbJRee5c28aVpy/jyo3L2NhZRYNBfaMRkoMjFKMBynSCfi/E2mobbd+RxRmDGEbjKfaPhrj38Ay375/ifJRjOK01hIqhf1IRtcWKBUTWUDRVtKqdhX5P0Cz4xFzL8reP1KfM/pT7pY4Ac49cq1g1aiRzQZoC16IVT19vUWySEBtRr1bwmjW+9twunt7doK8MTk8HePv9ezhLCtReJAprwnH5RHMvZoJ/hunpxNlWmjlJV4sc3c+c0HMiaO71On5SFVlV8Bq1qN3DZgNho0LYKLDV97C7HmN7o4vNtQ4C+vu66oXmiVqWMNmEvxn1s4SPCAll/xmr5L5MqOm9Pc5qDJMCewcnApHv7R3gwYHC5Mk0FW81sMjnUNFExbQqG3hc2BIoKmeZSar6WQoteS4gnIeJth28rsWPixNXjjFUnZuJPOGyUlo995ePmxYXDEg2fsq2OCBefcbXW2GzfYr59PwcFoDsPm5nwbGcELmB0G8gO38oE8/J4ftoTB7ixtU1XL+ygSuXtxHHoSr6jTusHePtikFPOWOFZBTQP/RW8epjvq1/LNMSKkMJg6kOZTu8tbNwq1yUteqJTDsLLSSwlZygjp62E7c3h8hsBbeespyoL1+vT5oSmSCKfsocnzQUzpHPRzsFAqxWORZLAD6oQqYaVgLeRG2uLZWiZDagUYaqzwEiq9fybO7BzGPSNwpUfgZux5MHkWkfoZ7Ij0Nketlyf55F2xJwx5OE+52KU/6NBKlVUzl1aJlCtS69iwnA5wF/LDAbSwkC5PXpvlgeEDRyX/DcJGAUuA+IPcmKqIzH4q/7yUrkPwREpp3FJQN/jRK5HKkSuRj8s0pkKoypSOe1S89mLhB5HvO8YLghATuhOBXNC43XZzsq8fzPmoEcq8RfRRV08K3VNv6brRhf7vh4uuXhIq9xVtQ4kfsesOY2seY7WA8cREyvnQH/2wfn+D/vDdAsU3hc5JdDOd5lwxNwz2Mplk+zam41Q2A+89toRH38+UYb/267hXWvibbTwH5a4TirMC40MyD2mtgJXFyN2AY/w0Ve4f/aG+Cnx+co0zO0qofYnt1B3z1B2x+IClkVwgU8h0Vl7YzzmgHaXl/gq9+kj6qDo+k9nKeHouybZAHOp6vIqlBtJWpPIHJRUYlMEBaICjj2x1hrHWCnc18gNeccnMNQFfzC6p/j2dU/wbX+V9FikY7Ka5m/sZOskO8l04KQARWG2QmOJrdxZ/AWbl28IZCaiR5lpbTHdzOx55LZo6xRXMReR157LbyMtegyVnidlROB0P+0V+Ef7nRRUA3yxeOJ2AOfBJGT6RQ/fuVVvPLaG+KJfHyiAaMWInPtQltDzaJQKzuZt0h+jw3Fs/ZiplBu51dLi9Z5sdyKLpaC4+cQ2Qhm5rZ+S53LmgVi591c8jPUm7ZpnPNSFV+j5ZRY8emPXCF2qPRn968Lz1qJuS6G0wwPTwY4PB+J0IjzaPqMy3zafD6KKwiR6XHsBbGGR7OblepjQmR63TYcsRV0PYqY2gh8V0Lcv/TMU3ju2Rt47oWvYOfyZVl/cr3N9e/H1cdGf2zWyBZJcC3+0x//AK/85Id44xc/w/27t8Xijfxi+fGVb/4lXvjGX+LGV/4Em5eexkwNpWXuJX7IDYXFnHGJJQQLUhK0br4aO4te6KAjEHmGaV7hgn7GokReKJrFWsJVO4aKKmR27Zj1qM2nV1DKzudaFchcI1tbDfn8DfiRI5BYcpNmNaZJiTSrJRi+GboIeyGito+w5aJRVJhlBfJhimyUIUt5zDmXWeyFZYhscxisKlkbthdd2/bPCJHr6QjF2T6S++9ifOt1ZKd7yAdHj3hUh2GIlZU+nnvueXzzm9/CGv2OQx/OxT7c8amEOobOTDsixWLQgcNOUQp9CIDJqpMJsmSCMk3N2qaW0HKP4Y6BBpfPPNpXqCDSdrqrElnXONYjWfyRaWdR5SJWsB2kC6GkAmuCdwl8FC9k870JdeS5JTDZZNCoN7JRH7PjU84PVcork9E1syqRKazS7Xo/3sBHX0DkJ2Jcf5I24jOHyIPv/60E6y1D5MftLD5mKq9a2Uf3i7my+HPriczqogTsGV9desERIq92WljptrDSicEAMV5gNrSJbRNamTHo1fjpKAcyEMncuCzY/mQ7CwORDUCWLoyP2VkwiOkxiDwP2FNorEpka3FhWnnsjdm2sS/L2QwwlhsCVYtL/6++QQpq6B8k/r9ZgSSZSoWVIwFvZtYTivuRfqpsZ5IWdLaqEC4TuthWf5OiWhc56jRDmUwxOjrF6JihUgOUkwwOHQ3EplSPmdU8yf6bK5B1ILfgRFvPH31SjVLxSXWm50k4nttrweu14Pdj+P0AQcdF3HHRpp0Fw/AaJTgJmqYZimKGIq8FnBMsub6Hbr+PlbU1FEUl++L8bCgQmRVR9RWuJTyCIQZZNkGWJ1xGCjx12JLt0CKjjenMw4TtfX6AMgyAKAB8T32LeJviBItBCVmBYDZDQH+oZgMRj0laoMjYHlYIsCfUJ6Avp7kouHlnF65lQwWl+que1TzCC7CpzrnzhwGfsufNOTL39hVQQ7WInU6Y9F/uMoIOE1ap54y2ufC6sOejhgprCIOFsHr87A2Jd3x+dgvkCPt4w2NQYQM713dw5ZkruPLMrkDkZjbFbDJGdX6Gkj5S6QityEWn7SPyXfhNR47dcJRi7+AC9x6cCkQeTdlexQmcCdSz4FvGgwUoVIi88LCd++PyNmuLGwYgz21h5rJkhdKPBKyZcDbZr1aNbMaIOUyWA7GsQla+zAUhle+0sgicGi+9cAVPX1lHnuQ4ODjDG+/clklaM2pL6xJbmOTKkWvaAGRWqk0RSfRCVK4b0MvtlLYoE8ohhSa54fNcok9WiUDeu4HYddD2m+iGwGbXx/ZqiHXaWfQiA5Ed+B7BKG0XXBlbZZLsEiZrWyI/IwstVrHByY3jMbiyJerkwSjF8dkQH9y6jw9v3cNHd/ZwcjHEJM1FmckJh0wqufLnuWd85SxU1UkPAz2Z+p1rYU7GTeMhNg95YOsk/96ozQ1g1h1lPI25sJmfk3pu6rnxmBJ5SY08B8pLxQa+pvgseyaUTyxx1JbIc5sIvCZCBnsOj5CdPUAiEPkBbuz2cW13HbuXtyUdXAIEqfI29wYp3NiCqvEIlDBV48X8904PP2tqcvof24OhXITBDPqix7EG67HjogRtJgi1CFStMlfUmV5ffpct9Fyk8UHwReUjLQEIBZcfTxpEph0CA9cIqDJXbQ0IawnlaAPAz6EezTNRwrJ1XsC515/DLP47rxPaIshQ9TlAZPHk57zH7GN+TyhKL1y13Cj+qCCytWcgHCb4tOcaVeEsQNAP2CqB+e8EvgTIAhE5xvJOxsDNWQW3zsT+wtqt8HdO6HfsryFz4/kxpZUFf4/qci7gjuNPsrMgRFboSuUuH5+/Evk3QWTaWaS/0c6CFiBUnCcscIQbpjNmJtvP85cFEfpcc799fhCZPpkBBt4a8mgVTryGl9c7+G+3YymEEog8nJYCdfcLtWPbYPBR5GI39rAbOqIO/t9vD/B/PxiiyOgbmQnsJ/SgzZnCcb0+edwJyXUhDoRBiG6riz9di/FfbcQ4zStRGt9PShympUBk3hNaXhO7kYunY/o1NxE1gO/vn+Pt00Mgu4d2fQ9b3n10/TO0/KHAY4bpieVDg10sASK3I8rg9egyNuOryKopxvkF7o3exVFyD0XdxDDtYX94BUnekUBh2lZQjVzNGH6lmRCExt3wDButA2x39+A22UVH9aUrr//Sxr8RJfJW+ykRWBRViqxKBPJmZYK8ogVHLjCZ1wO9kfnv++MPcXfwNpoNdqFpqKQIBkwIFGeP/Bz0We4FG+iFm/I5uv663GcPJ7fx5tHf4bWHTfx876r4OH/xeDL2gNhZvPzyXInMeWUyTfGjV36On776On75zq9wcHQiqmOxs5hOBdIyJ0XWArIeMOpio0K2giqxxpNuKxt6b9bwMq+1tmxGqmVgsbWFs5239v+t6EOsHe37GOgs62aOCUZ1yW3TDJESUSNH38nQ8yr0PO1m49w2jGM0XB/TssbxYIx7B6c4HU5wPqYS2f69fj5eC1TdMliNEJm+x7QNlAKxWJzxNX1Z+6j1n/V61uySXreDza0tPP/i1/DM81/GjWeewdrKClpcMy6pjvV7A5GXxGxidVbX+PEP/g7/+ON/wJu/+Dnu37tjxCRL9BQzfOVbf6UQ+ct/go2dp0yHqq4dBCCrgaIU3cSu0lpcCEQ2nsmzGVp+U6A5w/TSosbQKINpISeqZgEcnL7PUAceZoEHJ6QYjeucBqqsRpaUohZOk1zEUhLKJ/lIxrKNc2BaPrRcBG1XLCUZ4JeOaYE3Q87sk9iH12WYN9XKTenmbUwzVIMU5ThDnlLsZfaB2XdcDcnaee6FbFbShu3MVTZGMsi/5t+Uw1OkDz/C5O7bmNx5E+XoFOV0+Air6na72N29jBe/+hK+9e3vYi2O0G0CFW0vTvfQrBLpsuWaiOcXg/S8sCUKYx4E5p5cnBxjdHGOdDySdRUzpmLx524ZxTihPK2puIEMXWUne1MsLWbs1HQDVSnLZIJd91OxbmUHG+8EFC4yn4hrKBZVCPIX4NgokymU4zExntL8aotCeu0oE+M5Is+5EtmCY10HzwPsHQ8fxOu4aSDy+RfBeJuuAAAgAElEQVRK5CdjgH8CtuIzh8gXf/03KM+0smkf8xvF0iBq/23ZE/mTQDJ/Zg3xVY2sEJlCBBczdMJA4HGvFaHbClXiLxcQBx/jBSNVF/WSMZpG7Yae62T1+3nl1MCnhZ2FUZBZJZkJ2BP4YfycrJ2FVSBbmDxXJxvlsaqQH/VJXqTVqoJSwIN9c3Nfloomq0UGMOmFr4MEK3UcaKdJJgB5Mk4wnaYSnCahAFEkSbKsznJgIUgmhM0YVMB9RIsF3vRrtojStKiQamAxSVCMx0jOh8gGY9STTCwcHBXbCQyV4XxJ7Dnfv3PF9AIci6efOuoDrgMQHHs+Kg6cUYRG3ILb78Drt+F1fPhtVoZrxOEM7ZD3NIaC5RqGME6QpPwc6ska+KGkpK6urMpzOBxjcDHG+cUIk0mKesbB0REoJRVbCZigejIVDzq9CbIVjy2EIcalg1HZQOb6KHwfjXaMBsMTPFdAsiiSWckuSrhUdKNGz22iTfuBmt5JM5RZKRX9PM1RpBmqNDdGTkZ3TMVMVcmkjRYktB+hz57WAxdWA8I0LbA3oQfz60csLFSBzEACT2AgVQOcdNnz34Iscx1IejiLIEAQeAhM6xdveFw8EGxqOxYnlrm0ZfF7DVJTgCdVWHqjsbATeNh+6jIu3biC7WvbWN3ow80SNCYj4OIcs2yMWZnC9xsIQwJXReNl0RAgef/hGe4+oBL5DEnWQF5TrWsgsgF9euFaiGwgnIXIAkqsZ7JOMcwFvgDiczWzAfPWFsOkSs9tEub2FQt7GVtsWoaPFvjOgzbRQOg10AqbeOHGNna3+pgME+wfnOHdjx5KcjGCloYtUOVtgkNUacBAQ+1EUC85Pbqup90MWjXWarIdwzj5YDeGWFQ4DMpw0Ak8dCIf9DvrRS5W2x7WOj66bR+d2IMvtgwm7NN4Wau3nT7FSsIEpPAcKBnuQ9UHN8Zx4HOyFLYl3DFJKzw4OMGdB4f48PZ93D84xsHJOUbTDElWIqsaKGYEs748xSKDkxJOasscVU6VAVsmc7iOvjef/PAaEE3PGb1eRW1ubDJEnf+IqtgUA4yFiSplbNvlknJmDpGNkmb++wZIs8ziElir140UXgxE5tjuezy+TcySc9SjY6THH6A5eYCrWzF2txmysikQWfyfjb2R3huWLFRkcW7W6EZJ/cNg7Y82WI/KUIJSQjvxOOYxo32RhK5RxUkYlQi05HEvG45YJ7C9XwPVdGdEZSKgLqinHwvJe9IgMj8LlZwE4tbrlp+BgV60CegWZ9JOz8fY687D2iZuV1TZhFiEmBq+FqvS43OAyFQ78zioJZCeg1R8r09pVTERj99/sRKZwXopQwp/t2C9X++J/OuVyFSPZs1Q/YCjbS6lZNwkGKSXNoMNQxYgZjOcRjs4inbFooFzDv4OQSLtH2Qoqwuxc9hM9nRx2XBxEl0WT2Qb9GcLA9xfVDhzX34yRD5bsrP4fULkHYHkCzsLq0T+5yEyPw+BO1XX9AbmmCSCjOJCzhGexzzPPy8rCzMCSiGGlhqzaA2t/jae67XxrX4oIckneYXDTFXBF8bOoueorcR25OJGy8W1yMV/OpriH081/HhqbNrY2VZKW/Di3Odx9mYlgkaN2AFavotWEOHplo/nWj4epqU8T7JKvJYZ8sTRiffMdd/FVujiekiQXeHm4BinkwPE9X10GvtY8Y4QuWPjgazBxV6DXTchIrdtwvO20Q820Q83sT++ib3R+ziYqBcxlceDdAUPBtcxTFfEA5l+yPy5+n0qlKV9RTc4w0b7ANuiRFaIHLs9rEWXJFjvWu9FhC7v0QzPu8AkP8e4uEBGkCwQOTMQedGTOcyOcJ4+RMdfR9tbh+f4snbgg+IDFpZ9J0LottD2V+XzdIM1UVdP8gvcHb6N1w+/jzcPQry5/yWUmkD9xeMJ2AOPeyIPRiMcnZziH3/2On7xy3dw8/ZdnJyeI8tSUSKnyXQuwLL5DfIxHlERL6wqJKBbwritQtkGs1G9rAX9RdfeYo2tL/nYiv8xgGxBsxTkpevSCGNMUBgL9u4sR9zIJGRvNajRCly0QubbxFzl4Hg0xcPTIe4fnWGUZJiKz65aYmhGhdptcc7GtZMfBGJpIfN0E5SmQct6TvNvBMBJ56BCZt9zBRJuX76K3WtP4fqNZ7G2sYFOp4Nupy1PhvxF4bIFwAIOW4HYj37wn/GPP/oHUSLv3bv7CNzUU2mGFwxEfup5QuTr8y5J2vBJLyrnz7K+VTWyqJJFjbwEltk162lXIoVVtJUYpwWSjDYcXHg01YIibArcnbq0dXQ5GEqnHlXbVVohH2YoxhmKRO3o9HzRta1EMHL+6zYRtjyEbR95A8hpUTSiwKpC0XBQRQFmnQCzUF8/zHIEaYbGgCKkTLpVFxBZ94GFyNpVqyI2i+atYENFOvYC1G+KiyMkd9+W5/jOL1FNh6jy6SP7eX19HS+88AK+9vVv4Bvf/Da6FIblU1QHt1Gf7qHKhqjLTDgGrUSoUCdIprqYgaJpWWEyHCCb0oKiFKV6h3YYZFeuKx7XWUoRXyn7iAKVMAoRxi00/EAgsghxJNFebSv4flQi0xPZhhJSiV/zWS5sW+dqY/Iv6SLQp3AiYy8oUJncQqCxqo+l2CBKZLkq5+Iq4VLCqxSYf9Rax614HfeC3hd2Fk/A2P6kbMJnCpGnH3yA87/+G1RnZ3MgK9fy40Fqj/3/8s5YBs7256rIc4ylBb1oGHbBQbAhELnfjtGJArl5qMJycfFoNVUh26KFxk5j7Ve9mS1DZLsdc5YrAETtLFSPqVXIuYqOE0cDfQQgG2Xd3NaCA7P9uQ3WM0DZei1/7P2XQLK90QhM5g1CAHIllS9pyylnmIynGA3GGA1HSCapJIoylCuOWjJQ+WEoAJSvMUkmGDOVdjyRiUOdlwKSHVZZywrNvEQxnqAYJ6imqYTH+Qytqxvye7wriTJa1qfLgWSGj0krrQJkbYehp7A+6R/UCAM0WhEarRizVgtOpwu314Pb68DrtOBEDbh+DR9TRM0U7SYN7TM0qwznrCiPJhgmKcZTwvAc7biFSxvbWOuvYq27gocPDnGwf4yLiwmm01wmBZ4fIGy1pErN56zJRXaJtEwwzVKMJzkmaY1Jykn9DBdpjWnTFZDsdDtotltoBAFI7WYCW1UJ3qgLWZj2Ahd9z0PPDRHNHDSKmexXwuOaEDYv5v7bLAaI/UieS7DDcDyWhOAky4xFhSqSlyElJ2XyniZsTD2yzbnN4D7PEZDFMAnetFhxpKcWrUp4nlClz9t7szmDzxt24KEVh2i1Ip3kRKE4GBAeJskEo+EEg8EY4zHDNnLx+qJjAaEeoSABcsQKa6eFzeu72HpqFyuX1tHtt+GnCZzxCI3hGdxqqgEzMi9rSPuTVkgdCdW7u3eCu3vnuPPgXFTI1Yxt4iwRMXjgMY/iuf0AFzeqOBWAbKxR7E1Q9QULK4yPwUdjg6EhbzrZte/1yHvOx4UlCwQzobbFLNmC2UxAbb8T4PrlPtb7MS7ORjg4vMDtB2cYpTVqNzD2GyY8QW7e2urvUAohhWdto+XYwuNIiKy+x8abznjMSshCVSD2HRn31roRVjsxVjsRVtoh+nGATuSK9zQVtASghM0sHNA3zgYT2mBEHk8FvdwftMngRIPnjbW+qeAHkUzOw6iDphvKxPPwfIBb9/bxwZ37+ODWPTw8Osfh2QD5zBFfa06uCJFlUs5ZHeF0PkWZMiRFg1skOVvaw3gM9DhoyB0LCca6wvrxGQWvKvGXzg0z+ZmH5tnAvLl1hamsL0Fo62FmbTA4YdJt0IV7E+we4bnelMkeLS3cfAwnHaA4uykQeaffxPZahO2tNUSiPKGv9KJIOA+W4b+wdcxM8Oz89pX2Dt6M1eP1j+0hFgNuS8AeLSrYQs7jRQDHtngGktFqgC3mEiZnFIKER+o7q3dkUSsbxfLjQV5PGkSmWpOfiYAydVoCk/mZqezsFAyuOxVAy0GcKmQGsU3cvlgrUP1LOwV+ViqY+bPPCyKLZQXPNdoCmWuKKlO1KhgK+P3MILIpFPy25++ngsi0D2n6ss2ExHp/4LlTCPxUhXUi5x5VyEfxlbnSnZ+VVzSLF9Z+hN7Qm8l9AaU8F/k3Q58QOZDjqRYlR6JWpq0DH08eRKaXsdo1UAm9kez9s8F6VMHrOViAwY88B3mu8txcTY+k+MPX4r9/Xipke57wGPIa8trrWF3fxWrcxornYi8tcScpxM5ixI4WI0jw0UDba6LvO3iu7eG5lov70wr3pyX2klzUxLmBJYvuI73tcKThLZZ+yptBEy3Ox6lwpAqMqudUlcgSwGy7scwIRRuosOngmbDC9SCDWz5EPNvHunuIrneG2B3BaRTSnkcfffoGh06MyKMCeQ39YAvr0a5YQXjNEO+c/BC/PP57DLITJOL9TSXyKu6fP42LdB1JQVu+j6t5fSdDJ7jAensfO9178DgnbtRYDS9jp/0svrH1b7HVfhpJMcQgO8JpsidfB9mxAGQqoAUiG092DY+lwpJ5Bjkut5/DdvsZsasIjJe4zkEd8UEmRA7djkBqfs6iTnEwvomPzl8TJfI7Rx28e/hVlLUC6C8ef/g9QIj8v373u6JE5uP2vT18ePs2fv7aW3j3/Y9wfHqO4XCE6ZQ+yPRDnhiVYm08dJeg0lxVZQL2TGfVwo5RRQJ2zS+QdR54bMLzliwj53vHCo5k3mvygYyIxuZ26LpbCzsiuJD5FIUUBRp1jhW/wkY0w1rLRT/2ZK1He4bbh+e4d3yBBydD5OwCbTjI2YWaMscjk7WRWMkxxFMyO3x4Ab2Qaa2mQhnOD6WYY7wDbYaJdvGx+4ydrBR9+Oj0VrC1ex29tS20+qu4fvUSnr62i8s7W9hYXV1AX0GIC3EQgd6P/uFv5xD5/idAZK45X/jmX+G5r/8Frj/3J1jbvv4x4Zuut1VJTIDMFR/9jCWYXYCyrh9tlyO7DfOiwnhaYJJWSPIZnMhD1A/Q6QdodQKc1w0MZhqsx1wgipQwLVBfpMA4BSguW16TmoQVsdlgwHRMqwofM1oCuU0ktKpIaIMBZL6LtBMiDz3kvotunqOTZfBHUziJgcjGllH3l6qKF+7bXNGqaGjBmTS8Xn5qEuTIKfKzfUxuv47JnV9ifOctAcg1BXNLPOrS5cv49ne+ja9/41v42te+gZDr2MEZZid7qM/2kU0uUOSJ2GE2yXvIA2j3AAeDEphQPCZhhA10ubaOIlXFE9hWBUbnFxgPBkgmUzkO7XaM7soKehvraPgRapddKCbLiixLvJVzsW+BhKKrvz+3WxTI89yvhWUF1/q69qcQSL2R1R/ZcKPSfDXng5wXxvLC2tXYzC61ZHUFmN9qb+J2awN7YQ8XXvSHH9y+2IInYg/8QSHy45YXj++ReeuLga7W1oIJnj79PT2FyL04Qhx40iZvIbJNpBTgRjAjCVo6CMnS9ZHMrSVAvFRxVSA1ZxXqC2VA8gIim8ko2549tbJQXyZtz2Z1UwKW5OfWg3RhZyGq0U9o4dGW7cUesaF6UlXioLAEkdmCUlXAhGD1YozRYIRkzLYLHQB8P9RqVxSh6TM0y8V4mmCcJBgOh6JenhEc14DHBRRD8zgQMVxhMkWVpKizAk7FYDiqVrQNSIG2mrAL7ZR5r4I7ATMEU56P2nUxc12UVAFzX4QhmnGIZisCWjEa7RbcThter4tG6KHhE9gVaNZTOOUIfj1ByO+pKKpzJBmfhSTsZjmVvCVCP8RqZwWhG8JveDjYO8bhwxNptSlo4M997/nwowBxq42400XTZ3IA+Tjh7VT8ecf0hsoaSCsH6cxF0nSQNl1pvSkZYsC0X7a9M1nAKCJdWTzMRIncdR10nQAxXLizpuzTJn20CJeo0jPnE5XPovYtSoHHw/FEPtc0z42ltJ57BH7026aXLM8n2d8CklWBzPu57Hp6yvoe6OkUxZE87WSnLDXArMiZ9FsIRI5jH+1WJDCZlXTfZ+s+b8/cpymGoyFGownGwwTJtECaUp1M5bRaLXNyxap93Gmj1e2hvb2B9vYmWqtdxK0QrSKXG7CfMJQolVTyRpOFhRplwWALvo6Ls2GKj24f4Na9E7GzSAtCj1AsH7jINNUdY/Ww8MJVxb5RIM+Vx1ZlbCYVFiyb89ECRlGaLkNkq3a1/svq7WGufWN5M/fSXXQJWDW33NjrSnyHdzb7WKOPtzvDw70jHBwPcDIsMa0aqAlTbeifUVMY8xCBu+qiMUMc+gL3eXxigklpPeJkglVpVp45cVav2XbooRMHWO3GAo+7LcJjHzH92mjBIABU6h56rjSNl7nZN+LlLHYV9CxWkCv2GbJ9fC96FmtRTtXCnsDkpheK0iMpalxMUjw4OlNV8p0H+PDOHi7GBcZpJV7KDYf5zXYSXgpAztOxKEI4ieeEn0poaRGj4oMgW2wsGDymKcE20EWP29KgbKbiOlLqz2UfL3sdf4IK2RYOpF3RWKPI4sRaZkhquCdVeAkbpA0RVd/lFF4xQmN0Hz5b4tsVNvoeNtf7CDl2Gd98HdPN2C5KUC3eWUW5+F27Ln4SbeIXgQ1BeiLmBL/1RhAaUw3JcDZ6/hJIEVryQSUjvYOpaqS6kepcqnAJ8aQjxdgs8Hd5HutzEcJnN+Kzg8gsCtTop8ditUGwKLB36fx5FJo1RCVJ+w3adXA7+ODf8fNo4FwkII7f0+KCP1/JjucwkwGC/NvE7SJ1IlHEEuLR7oOt9nzNzwciz3R/8/ql2of7vOmIApkWDYT7BMknwbb4Nf/uwXoKWQkcCaVpfWBtSKxH4W8CkJ8GIvNz8HwjQGaoHOGpFHpmBdr5QCCy2lnMRFV8GF81haBKAL+E/3g9+Ttu29p0H5tThci0s6BymceLxQE9J0uBqlQ4E6jycz0JEJnnGsPwJFiPSmuO37NKwv9o6SEhgHX+a+wsFBazUCO+wQSBzUAgiifq7Afo56dy3VoLmt96MPgUv6i+4AHcqI9O/xIQdJA1ApyWNU7zGllN+zFV0skxoRqXyjCnga3AwXbgoGXaqwdFhTNjScFwPAZAaUcXEDUbAo83AherAedoDUyrGgec13BOU9cYMoS5Moq9pc/CdUOACrzbXXLHuOQOxb7icnCBpzoh1unp6cwkeI5dXAqRA4RuLLCVKmFC2bbfF4BL5e5bJz/A2yc/EKhbSthfE8NsBXsXT+F8uo5JzoBwhWbNRi1PhtpReUxP5NX4CFudPQRODs+ZYbf9PHbbz2Gn8wwCt4Xz9AAX6YF8nRQXmBRD8UQuZ5rRUbJLqPZFCBO4bI9msHSFq50v40r3ywKk++GWmQPp/Mdp8HPpZ+NXqpNpk/Fg9D4+On8Vbx3/AO8e9fDu0deko++Lx5OxB7537Rr+55dfxqW23r/e+/AW3nr/Q7z2+tt4/+ZtjEdjJEmCNEuRUyWZZeo9LApGFSzJnGu+LtY5+LIdxeLfVFzFh2b3qFJUftcINQiJ5612+ovzHSW2AyaPRAVbpmtXrMF0G2ReJWtj05krAWMFVsMa2/EM63ETvbCJ4bTA8SjBncMLHA0mGJhuVAltFlENLTvYiUvMqhYa7PwTcYxkcyw686zIwH4u+7eu60unr1W8cm7nhxF6a5todVcQtrtYW13B5voq1jc2sLa2LsF73W4HvU5LBD+S8SQq6xl+8sP/LHYWr79GT+Q7j3j1qigGeP4b3xOIfO1LCpHNRboYIFUNJ+IuYmoLkfmVDj2qOtVGYHarcjygEnkwKTCcVvIUi4mVCO2VCK1+ICF4tLyYzmbImDXEY5qVcJNMcoB8081MdasGCaoto7VF9EMXfJatAKXvis1fNWUIfSley0XooXQdeXa4/qHNIrt22WWccc1jgbthOPLFao8l/cGcQ2oDyIcG0Fl7TaNEPnuIya3XMLnzNib33lY4a0Q82gHawO7uLl7+0+/i61//Bl588Wuox0Nkx4coDu6iPDtEs2BxXpKVpHjAgty4nGFE62Izz2qLGj5AJw4l3JHrmKysxEZzOEowmUzRLHOxH+x3YrQ7bQQd5jG57LUW4RdBsoTkSUe99T02X7kOFCWyhg6qCpyQWoWFDGDncVDP7wql5UVyfMgdNFiSGVEsmBIi2y5fLfzo9UaWJWyAHMv3cb+3ib3OBg7iPob+FxD5yRjh//Bb8URDZBkMrOqPNgHGzoLBUKK6ZBhG6KNLQOo5ApapOKYS2Qbq8UaoNyqtXtkA2LmVxRwma6vNoi1nqZ3dACWFPEZ9LJ6b5vs55NbAqnmg3hJEtnYX6ovMJ72k9CZpgcPHlMhLabUWImsgngYC6Ff1Q6bYejxKMGSQ3GCCZJTo4Cs3cUd8kQlP/SiEG4VI8gyTdIoLQmSG6VWspVHh7cDh9xyApqkA5DJJUaUZZkWFRsWn9dGhkldbaJRkEg5wwqAAyA2ZdBvTMwEzegsTgjJgqxWjGUfybLRCUSR7nRh+p4W6KRpdzPIxZtkQjekFnHwEr5gIQKYfEW9SurCgXxzEzoO+cBGDy9iSk5Q42jvB6cEF6kLDB2Vg5ILDcxG1CZF7cEMXjcBBXqWY5lOMJlOxyMgKoKYiyYuQNh0kcDCqakhTNlXUErTgSlAYX48KRT47TT5paeEhbtL314MvX1XJEoh1gvoWC0TmAF8xHbcQkDzNC6Rsc1nkAkgbF1+DlhO0JNGlhba5yOJP7AnY7qWVdB7nVruFtqQxa2MRJ0tMEp8mDJVIxVe6FQfodWPzO/paclMscySpFhcmkwSThN7TvPHwBgSU5cxU9JsyYYrbHbS6fTgrK3D6PTitCEHoo1+V6BQZomwCHxlctxLvaRZA8pJWIkxY93BykeBXH+7h5t0j3Ll/hrSkXYhCZPHz1NLzwuLFePZqgcl6Rlt4uAwXlxTKc4hoQuNsABsrrJzEGbsEbdmzk1xTQJrb3KgSWX9nMXdzeTxZIa5zXL20iaevbiNwqLZNcPPDuzg4GSGtAxQM1LPxxDIB1gmPVNUb0ngr5xDbzFZ6bWys9sTnvdOK5HdoX1Ex7Znp1LlpbUItExVWvPvtUGByi4tan+MQA32MNy9fv6HBfTL5MoEXvHYYTsh94DIcYg6RtcWe46i2TWnSsJ2w8toW6Mzz0Q8xcwMMkgxH50O89f5tvPnOR3hwdIHj8wSzJtuz6O2oyhGC6SKdIJ8ORZHOcVreW4CxKj8k6dioQDi5EdBmn1aBvOR3Ns/RsNfNPHSPf7dIFBewbI+n2AuphYaAZGN1IxBZJlIs2gTGL9r48PMY1akC0nQfUXmC1SjFaruB1ZW2KPvVMt1MZJeAMt93OWSFYwfvZz/w1/Cq1//DzwQ+xRYQBhPsjfxVgcgErrQM4J2WYIsQkz7BnfxMwsmCKjWTf1s6MafUkj/g45vxmUFkUZfSF/gE/fRI/F99ATiLh8wPzFyBV8qvhcj5uYxNuaNqZILHsByLn6zYO9BPdlaLPQKVs/wMDBWkjYDC9Er+JvE+P4gclKnAT7WQclE0PLELIVDtFWdyTKggv/A/LUSu0aFlSXYkcJqvbQGyjsscFz9eFODe/jQQmcCRMJz7UwFqgIrXaU2AOsCWUSLz9QmRj6IrMm5wH9CvmtsyCNYVmgJLdhZUa3s4jK8IRBaPa0a61oTI9E3em8P4PxREjsqxbPMcpIf0RN4R+M3iALug5hDZqIith7R4PQfrJpyWVh7qD21fj+cHF9xUxxOq97OTeQDdpxgSfsc/oWrOgRO0EbQ3MHC72J/FSGZNpGLjICsA81/7f3rPDJtNtBwHL/YCPN32pUA6LGrcHBc4yEpclDpH5V/TAmMzcPBU25NQPv5wb5LjzbMJLphbQQ9Y3qNkzqEAxp7DzbpGUKciYlhtnmDDOcKzrXt4vpvhK2vPYKe1I4pjqnplRmqUyFTyUr0bOLFYQXhNH2fTfewNf4V3Tn+E987+cQE8Gg0M0z72Bk/hQiByR9XTIk4opIuLAXqukyNwM/SjU6y3DhB5BfhxbvS+gcudL8Gh5UuViM/yID3EKD9DWiXIGR4tBUxCI0cAclpEomKOvQS+BJLNcLX7ZVzvfRXPr/2pgORHx8blOZb+y7QY4v7wPXx09irePv0h3j3q472jl76AyL/jVfB5/joh8v/07W9jRyDyDK+/8z5+8cv3jJXFPbGxyJmRw5Bj44XMwj59h1WownmjsaqYF+Y1GJoPseuSh1EJc34mS25rt6hwTlvjVdX7SLex9QgWkLUEp81rW0GWZiEZNbN5Pw2Oo6iqwlo4w6XWDBsxC0Y17h6f4+7RBe4dD2RuSljW5LVJIYdsoK6LKJCQ9+U4avMwGjov1IwQBeD8fh74TEFOlphuTIZk6mcui0x+N2x14EcteEEkwi12eHb7q+ivrmF7Zwfb29vY2drAar+LThzLuo1c4Cc/+nv89Cf/gNdf/Rnu3b093/+6d/X53Ne/h2df+ktce/ZbApH158YUdJ5zr99YkFzQoZKBb3NLC+soyXXoDNOiwvm4xPmkxHlSoIx8NPotxKsR4l4IL83RYNZSBUzpoVwBTlEhKgu0HPrG0wt4JutwWjKKwG2+hp0JD/H8JrJ2hDzwRJCGLBcIzcUuu5PVwoF2gC4iisgKXe9kUw3Ws/cs1dZxbmH3yTxmb76XBAjPAbKRltDO6uwBJjdfFU9khutxbfO4kPHy7i6++92X8eJXv4bnX/gyphdnGBw8xHT/LqqzY3RcVzz7XTDTJcFoPMBJWuI0q0UMQ8uSrZ7mc7WiUM55rufHeYlhWmCQ0DakQLs5QzdoSudoGAXCFFgwzWi3QhtBWXcpx5rDYV6ftGKRMPJCIbOxORUOxH0pIFn5grIi9apWtfFMc6GqEjm7oMkfyE+Yh+5pJ6qe99qBKQDZ8xAyw8jzcNDfwH5vDUdxD+MvIPLnOWz/Ub327x0iL4zMuDgAACAASURBVF+0j9tcPL7nFpYSChGWIXJAiOw7EqxHKwv6+3jiP6kKTXsDFD8dGVQU1iy4rAmyskF5S6BCQshMRXSuWDaw2YJj/aoqZAuDFz7ICzWytLwQ0hAc06/WQGRVuPFv9XXmFVi5aVmAvZAiPwKRDUC21gYcBAhKp5NMLC1KVvCoshjT44peV5kAz1ani6Ddgt+OUTYboPsuJ9AcVBQ2K0RuULldVCiSKfLJFEWSoEhTzLISNcEPvXvNk1WuwlpXGIUn29cJhtwoghe1AHpBBQFqVm3DAG4co8mfUTlOiSRb7SMPXswW5xyoUzTyMRrZCLNkiGo6Qj2diCJD/Odlf2qAAkM/CMvrosasqKXKmU1yDI9HGJ/TkF5VgLKsNf4/0qLkeKhdttvwV0qUs0oGVnonUwnpBjG8uIXC9ZDTu6+sMZUbniOQK6TaN4oQs9rIQAaGmmEG1ucIkEPX16RfTk44gaoqUXcTzMn5SNUjJ0Y+fRvpH8sbSIW0LJHRizjXGwbbVQiSA8+TyrWqIgm5FBKGvi+DvVilMFTC8xC3Wmh1OqIu9mhgBaqIU4wGZxiN9Mmf+V4TVaX+YJxIFvQJM77MVHdLW01JBbF60nISxXNtmjHtm6yNIDGGF3Yw63Tl2YxC8VnuVxU6ZYYoHUsYQV2nmDUZbsSFjIuidDBOZzg8GeODWw9x78EZHh4NUdQu6mYobWeaPKzrSBWfWt9jC5Dt9bEElE0l3vQMmL/RbZensTlQv13jdWaVyKIcXfLctUUsY5sw35h54YlwlnYmDD3IcOP6ZTz3zDU0qhzTyRDvvnsTBydD1H4HMydATasEGY44RunUkBBaQj2cGbqxj7V+GzsbK7i8tSb/T6Ux7XsItxgSKhN8QmSqn7mY9giNF4UMeiTL7wtAtmOLtqCx8MYxSCwreN1IQIjaRhAKcyIxn+DzPBV4TDsUbZ2y/lqiC+A4xvMxDOHSf67pIq2buPvgGB/e2cevPtrDrbuHGE7YNcDiQUNUH1VViAo5Y6CFAekKr9XyQvyTPf1ezzlzAtiFg5lRa23QeovbZYyFDgvPvnl44txn3v4bx1wFyLJYEPsMc06ICoUtkaG2N3KCxbGaFkqzXKBCqzxBB2dYCaboRTU6LQ8sbqqVmSqOpVtlqTBpxx+O27Q+4vjwxwyRJcKz4YhNAIHrRbgp3/NckEWl2FqMJDCPFhAEyQy++nVw8ZNmTp8lROb20PqAIJWFAPop6kM9g/n/9NXV7aOn8a9RIufn8jdUcnL7qEZWr+SBwElCVQstT8JLSN1YVKNhmYDBfIySJUS2YYSftScy5zo+FfMS8AeBjVSMExTyePTzE/TyE5wFW7jw1393JbIBj4S3PK787FRZq4WALuoIbzXAT/LcHzm0nwoiS4dTU8A3wSitVOgHzGNqITIhPd//JNrBcbRr4KiG6LGocRbuIJMww4YAYip3qbglPKRymRBZrSxquFUuf0ewyuPD3/m9QuRyImCY28nzSaxgmj7yZiQWKQN/XQAy9yyLITyn9dzjNVZJ0YLX4uMQmZ/FnvNq2yNVL1Ei07qDRRZ73H4fKxnpMuHY73cwcjs4dTqYNgJkYo1jrI2kuMNOOfa+aGFixhA4x8efrIb4+kqIZ9segkYDtyeF2GHsyz1H1cu7oYvLkYtLsXZyvTvK8S6L1+cT5OkEbjmRfSuF3vl7suOulvM3qseI6xG2/T1sB3vYjo5wpd3As/0v41rvOQGuVADznipzeYJxgcmuKHj5/3zujz/CzbPX8MH5z3Fr8Lre24RYN8QT+f7F0xhnXZS1r/DYyUELC99h+GwpgX0Eyi0/QS8cInJnCF0H260b6IfbSIoxxsUQo/xUVMLM++D8XNTHtYe8oiIuQl4FMgcL3RT98Exe32nW4qu803oG39r+d3iq/5KZCy3WII9n1vA9Dsa3cPP8NbHnePuwjXcOv/KFncXv48L5Ld/jewzW+853sNNRJfLP33gHP3v9bbz25tvih0x4LBA5SwUcq+2dChwkV0isII0Ix0BgAZQm08N269rGWbkFUKSgBqvyUOs02/1nbMjmNpdmfW5EWXZto9N4ncXb1np+FSGH9UZeWhKsxQ1st4AVr0KAHLcenuDO4Rn2TkeYZKXMJT0vlDmdDSGrRIlMVanau8n8j19lPa5rKmpqZZQ0wdv8PNLZmSUyb2b3HsUI3C5CaT74M5k7Soedio0CwuS4hW5/Bb2VFfT7fVza3sL1K5extUWV8ip+8uMf4Kc/+eFciWwZhiqVFZp+6aXv4ZmX/gJXnv0mVrYIkRcexGZqrHdbE8WhdpMM3WuIR7IokykW82m/2RCoOM0rnAwyAcmDtETqOChDH37sI4o9dJqQQFGOpznD8dipzBygGcO82R1CC0SFl1ZkI6OGJPRxrcs22QZyl91bDmZliUZZimWmZINL2VZnCa3YQxjwd2pU7DSeFgJG53Lv+QxDi2Lzs8yE7Ol0TnfWYjaif54TIn/0c/FDntx7Ry0hJJNm8VhbX8dzzz+Pa9evY/fKVSSjEUZnZ6gvjuFPx9jt97BCBTkqnA8vcP/oCBnfzvWw0ulipdPDWqeLXquNVhjJOcTdQCsV7jcCe4rH/CbXbg3EEdc5FFTxOGSY0mqFTKbMJeuJTCLjMcoKjKcppskU6TRR4GOCT2XNZm37zDWi69gFR5LuTQlo18wZ8c+Ws1vhvWTiUNhoILKAf1fhsfArz8W9oIX7QQv7boCh8cz/LYehL37tX/Ee+Mwhsg3Ws8oxGdiWq41LO/Ofg8gyHhjZH79aIEsYEvguYs9BK/DQDgOBeITICmhMK47xgRHPo7ma2Da5KUS2bTmL9hxZ+ivUFZi7tA2mpc4qh6n+XIbIBHyewGINxJL/X4bIAixMi475dwU+xgdqrrZbCiAwn18qUmJjoCrk+f/LDVufOQOtpgRaDlDMMDwf4OJ8gPOzC7mJt7s9RL0uQtpGsE0+4FBIv2K9EUlKKAcbtkiwUjVNkdPSgt6lbHMSsMkWExrjZzLosU0j5zZxMBIjfQKpAF4Qim0FQXIjUIhMgEwvZIKnhm9b1Tnas4oHeBQJ1VM06gROkaCZJ6iTMfLJGNOxqnG4rwhOI99H6Cuk5Q2nzHIU00wgckGAPsqQjQugbKpBVK03OsJRtnPkrJw2CIWh9hkkecbrlxCLN32/1QI46fACUcZkNUPfagFMrVaMVhwjbkVwaCtRV/DrCsFsBp+qY7HOCOUmwltdlRWoTasYz1F6KflxiKDdFpA8c1zZlylVyQkVwAmmkwmKnBYeMwSuK5VNGvWHhNNSJXQRMU04UNN+SSYmRG630Wp3EMWBqIJdlwAvw/nZEU6OH+LwYA/TKVXJmUyICJH5PhI4UWpqq/oCS1+veoX5hHuqJMjoly2+SgS99NmOULU6qNsdNLgtnoN+WaKVp/CnQ0AWNIkY8vJz1rMQWenidJBh/2iIm3cOxPbh9CJFMaMSOTAAmQfHtDDNb4gLhfFiBrFIgJaFjsxgrIexRAxrOI1AZFXMWzsL63nGn2khx1gnyO+rHsmCzGUUopXuGnT+bSIXAPXs07t4/tmnUGYphoMB3nnvIxyejuHEfQ1MaFI5r9euRaO+A5lMtIMGNlc7uLqzjt2tNexuriJimJur4xotTRh6KVVpqoJNIB89HUWca1S+9M2aTy7MxFgnBAypZGGDx4cLcC6oOcYRoLLlSlOore+bvJ6FyEWByqhUZKHBMZYuYHwtenDHMZwwRjOIcHIxFXD+9nt3RGH+YP8UpxdjmahyUlSUDNQbI0tHpt+YCd8avsfCDscOTsIZ5Ce2GhZBib2GLm70qRMhw+JN65yZPYt/nj2WCtKtukwnmXZ81dYtC5CpyBagbhYHDFihP54roRhUsbiIUCJCgW7jAr3mAH0/QcfPxL5EM/k4SVscYw1f1aKPTN7MOM7XYqvbj0LaWaz80U4xeHwsTD0PtjDxOgIsBcZwsVKx5XEqthaEfYS0vFYWit/f/NE/S4jMk4aWB1ExkW0gILIPnk8MAaQlBcEi4eRvgsgc0/kZGZhHSEyFMS0i1tKHiIqxgEhaRVAVK5YXTU8AH+EuQRi9dxOPYYSffbAet42WBFTN83PwveldTRBHkE318Ep+jDN/EwN/7VNBZF543JdUYFuf3WWIzGPOfcl/4/suPz4NRNYFckOtHKJLAoMJ/qRQUQ4lJI+fl+O8/s6OjM/8GeEot4G+x1SOE1xSnUzoyu3jQuowvmYgckOUxzyeBLgKkWfqmxxfFoBLGxNr28LzenV6ID7CVKDL2llsGnxR55+yiOCwaO8JWCfo3kruo59THa1hf1TwD4M1nPsbat3D41dN5XzhdvJY8ucEyDzXeF5O3J7co1mQ4DElzBebFgnEI0QOPwaRZby3c/Elf1MBH7VC8152iqgay7b+vh6ExbU5R4duB1mTwZu8ZqgMplJaYS63kfdNHq+sGaFsRnh5LcKfrUf4q40IO6GD/SkD8ircNxCZhldXIgeXqHBzmwKX/9+DMd44S3B/OIGXsah0JkUdgcjz91RLE68qEGGENi6wG9/CpfgO2v4Iq5GH3c5zuNH/Bp5f+zN0gjUBxnoHMov3+Vfdk1Qhv3/6Cm5e/ELC6CxEZoAelcgM1svKUICu76Tw3akojz2H3scUE2hoX+zN0OZ8mXOzJkMCV+E1Y5ym5xjlI2SEY7x/C8dhsdgReJyWEaZFS4AyBRntYID11qG8Pjv82l4f6/Eu/vzyv8eXVl82cGxJyDJv+dHPk1dTnE/3cXvwJn559Hd44yDA6w+f+SJY7/d14fwW7yPBei+/PPdEfuW1X+KnP38Dr77xlkBkCkdodUeQbCGy7fKTc4hq5Lm1hMnLMJZ6kscy7xbW03ne6UZ4aNbO88BmK+QwY482/SgG1ZwOY/NobMDsa3F7BC6beds8YJpTeSPO6kcNbLSa6LPwUqe4uXeIOwcneHA2xrRUlajvR/CDeC4yK4tUrQLkQ+h6gXNF+WrUmLT34+ecZ3CI3QD3V2JAs80SYXYJla0aKCgiMVdFGeQInFsLTA5jBJFm8ly7chkvPvcMbjx1DdeuXsZPX/kp/ulnr+DNN1/H3v3787muZSCEps+89Je48bW/wO6z30R/86rCQDsXpkjKzIkfwa5msaHZRAqRg8hFEDqyFk7zEqNhium0FHXqqGriombnj66T1mIX3UBt5Ag7+ftyzFSTI2IW7YwmQFfbTo/3JoqlON/lEtwB0lrFUjyuDIjjDJGnkKiYqVmpZ4jMdqlgpkaeKkS25hW6slt4IluQrMvEZQvQZZCs64TsdA+jD3+Oye03Mb77lohj7HrCXkq9fh9Xr1/HzqVL2NzaRjpNxSa0MRkgqjJc6fexGvlwZzWOzs9xc39f1uGdOMLWygo2+itox120wxbiIFLrH1NYlygpCtFk380kX53d0TXYlVximqcCkfNShX38KjYYtFrKCgzZKU0uME10aS7nvwq8pFvArPeskljOOw3Y0XNQrAKt3Z+5R8kBtJ3xKqiRvzcQ2a57uDa6CQe30cRe3cDFo7qA32Ik+uJX/rXugc8YIn+Ii7/5a1Rn54+0rPw6iCwLg2VPpMcC95YBskx0DZwViMxEVElY9kSNTK80j1U3q0SW5EltxzEcSj1HlywyZIA3AXnzcDuBT8bWQkDyXH84T5MVMCDXpoHCvAiNItlWcOYQWSwtLFSmpYLeKFVRalTMRtWsNxzbOmQnonrqWfikXsgWKNskXMLzhiSZFnmFyI/hwcXZyRlODo/x8OGBtK20ez20VlfRXluB02qJnQSFulzicSCbN4Zw4sCbQlFI1ZAjvBi4lxWKLEMyTTGin/IkkTRShpFI26woCT1R6jo+wZAr5kviw8z/D/hz/rtpa5p7YVbwvFqes4q2FQQN9GAu0CgLTEcTDC6GKDKqY1nB8wXSUp3LgMWGqCZ1+5xZU57FtJRnmc+YP4ZZxZv/7P9n702eJLvSK7/z3N/sY8yZGZnIAWMNAKqAmrpYXSTbuk0mo2QaWiZrLqStlv3vqFoL7bSQaafBTJQoslksskYU5iGBnDMjYw4f3/zcZef77nX3TAJgFQsFoGjpMLeIDES4+5vuu/d85/sdEZHJUaYQKkIVnZxkA8ehCLv8/HQJC+aA2BQiQOKOuC0pgCZpLudMTMetFAgaSMdjpOMRmhUXOjO4jvKwKbLxpKPoRhG+yhjkoCEMfisWVzgFfXUjN5AVdG3mEoxIJvFkNEKWJFS/5XxvxxG6rRidTksCEwMK6RQGBXXhC/eawjZRFkwGDoSDzaA9V9i2pycHOHh4F/fu3sRgcCytOMr1ZTKxtm6VRCaII5tCMi0IczS9huA7KF4z7I0iej1zkOdcSLgoZgHmcRdzish+U66NKE3gpWM0koEUBhhgyJYdVgpm8wh56WL/OMGD/QHu3DvA8WAqwQ71nAtKDatacMEXYRyr+ApTFVou2/RCMde0fqUQaURk40SlyKCuCDqg1O26CN0zN1sbLqAuC7ldL1vGdNAy+jpZ6yX8Ro3ArXHt0nlcu7Ir1eLhYIyPbu/hdJSiGfcwd30t2IgIXMt+Z8Em8oBu7GJnrYXLFzbw7JUL2F7rYL0dCyKjQUFDmNhMRTb8NGGSK9ZGXBUSsEnGGydc5HdqCyLFWD7peOX5EcWhtFsxYJPHULZdJhbWqc1APWVsCXpCril2H5SoKCQbVp51OvDaafp8+npsmx7zNuQ43iHj+s4h3r9+B7fv7uPobIRxmiAvyd1jqN5Uj5UUnnhOqQPZfrVVcxv4wEnl0sGtE/OFuG/RJtZtLEKMEZEtosS0/ZnD98i5Ip9BQvUUbSJVeTqRRUBm0YvXWijPlgu0m3OseRP03Qk67gixM4UHDTninEy4c3Lf0eKlFJKMm0SY9mTL0ynebOJn3V282dr+g55fcCsplFI0m3h9cdhSlCF+gIIWRdmIjuRyJG5dio90PmqO+Kc/PisRWRnMbNvXUDFxNFpXppkQkxW8me0Z4XP2qSKyCKOOIwJgxqApcfmOwMA2in9cPA3CLXHEUijk+1NEt+xgimTcT4oTmGE9P8BadqSYDRPk9o/tG5kXOE2Ujo/TcAcHrcuyz3kfF+azcQIT10AeMB90DBO5wfcjymLor//WIrLlWduQQGFZ231p3K0iqKcP5VivivX8DP9UEZl/S4GYbmSKwRTi+eB+3zYBeBR3ud+5P3iMuL8t+5jcY55P/PzErDA4j85wHn7uOzqRZZ4pYm+2cCLL3OpzFpGtk5tuZHeWy2emu5j7jucOcRU8zpwnSahjcSaFGh5f/vyTRORPOqd4jIiyIOear6ev83k9NEeD25TLNkZGqKcTeSkiU/AndoL7IG22UbgtfGstFBH5vzrfxlc62hI8rOY4LjVtnreEDa+BuAns5zO8Nsjxv9wb4/1hIiaITnaEjfwhpBxsmJYyRzDuZ2JN4uYIHXeAi52bON+6g2azgt900Qs28HT/FXzr/J9hI9oVdIVlXem+e3QP0rV78+zXuH72M3w0eE0dmxSlak8QFifTHZFHAhGPMxGS6UZuNkpw9KKzmazljt9FP1hDNUuR1WOUM7KdK5xlDUyLJqqZdhnxvGWhv5q7yEuKyLE8+anawQBr0TE22wdwGzzWMwnOWwvP44cX/xxf2fi+hosJPswUble+cuvIWWYw4N74Ot49/lv8/P4Mf3t3EyWdGU8eX4o9sCoicw7yk5+/hr/92Wv4+a/ewI1bt3VOJ/iKUnEWXPM94pZQ8ck6G7X7ywDH7Raa7BbrO7EoCzMdX7TJ23m2nbdZFjCVRCnm23X0QkRWRXSJeTSXlGE7qD6ma+lW2EQ3amLTL9F2Uty5v4e7+0e4fzKR3A6amhgKTRFX5/PMpVYnsnX8CofcuDplfc7OMtOroTkc6rAmGjBLOX9VxzJNGRTfiGqzeoZqCEunrIjTpuvNZotcOreFrz3zFJ67vIunL53Da2+/i9fefQ/vfvgRHh4cPfJadt769Mt/jGsv/hC7RkSm+dc+Oe/kOp5df6visly/ZiiyYfftDjtWPekoRlkiLDJ0nAq9YI7DzMGHowYOp3MM0zk22x66sYe532SfMKZlLb4szpmlrsT5rtEkxKziNjXIW0K8KSI7ojMkBc1bMwTE9jHsO+S6dIZ0WiFLa2RZJWtVj84aWdfMUZW6xll9WAqy/HQF/WiNOaudT0sIkoPs6B6G7/8U41tvYHrnTS0gPKY5kVv97PPPqRP54iXpviyyHOV0jFmeIDSGsXlZYTie4GgwQDf0sN2OBT/YZac3zzUvQMgOtUaAoOHDb6qjV/KM7K2h6YjGwMUgj4sEIfIY0twmmoxqM9XcEQd4zi5hdghX5fKaMGE6WjA0aBPuO2oOgstUvIgYWwRvaYw3tmPX6E32+tMCiHY7q96mxQ/H9XG9qPFhWeN2XuKMqv+Tx5M9wCH51R/96DOrKaTXP8TwL/4C1enpbywi6+C4BKI/flRWhWRbqWQYGFu4GaQXE9NAp6R2TCydyEZAtvRFcQ+boLzFTWmBsjBOYIrG8jNbuTEisghSq65l/V5cyKtPYR1rwB5FH16I4hA1bGTBWTAV2lRPXSNCW5yFVlqXKI1lBVL3jxUgVFhRDrIWc82EkdzaokY7aiuD7egEB/uHuH9/DyVF5H4fnY0NdDY34bZbgh6g34R1Rd58eDOn8CEVZiMk8atA6k1AYVEUmFIkmyY4G0+RcXDjZ6GDg+3nrIpJQAEHR22ZEOGcFUoKTqblW5AZFYViCq8VPJciMlEPTLbP4ZEHJ6xYR9zVDHjLc4rkM7gckOkYpBBDJi2HWvmcKuB65NsVZCrNUBWsdHJSywGcIh6FZBWRLX81YsgBB/8ohkuHNNN4hfU8F7ZVGLcQt3siKDFVtczZks3XJ58ox/D0RJ4SSEinsqngzl36hMgnqlETA8IKriZNwGspVsQnq8x15ffyshD4/nQ6wXTC51jc4FZEZrWz12mj1+2IoCviIKvbgS+idqfbQb/fQ0/CG7oSfBeEAcKQ4Q8VhmdHODy4j/v3buLs7Bij8UDFTE7CKGr7nty0OZnM84IEY8ycGh6xGCzWxLHwvYiVocMlTWdI8wbS0kPtx5iHsQQOcqv9IoGbTeBkQ0FZ1E6NeZMhiwHKKkSSNQRf8eBggAcPjzGcZMhL3jxZmV3BTyzwFKZlZ+HhNXdimRwZJ7JZuKnRwTKMTfjeQkQ2r2MQHRoaog5le+0tnKrav6B8sYXrVb+TKjsDisijDBz0Wh4unt/C7rktDAZjnJyNsHcwwCir0AjbUoCQyZ6IyBqISJJLL3ax3Y9w+fw6rl3axjNPnUO/FSLmRKosCFoT1jvd7YJvMaF/ihohI5nuXi4A6ChhIAOvaEdu/JzMBHGEkF8Dngd6Plh3LSez3H7BhlharRGlZYLF1kay0SkkMwnYOJAXIjwLRHTw02FueOjVXBexZ6cpDg7HeO/927h+4y5u3N3D4ekphtMxsiKV8EZpc5TJ+lI8phNYPpN2wi26LsSFvDi+nJAbp7kJatHi2xJFooWAZSDM6n1GWwOXjmbVoG34C8d0DVhhwUtF5BBhGCEKW2j7TXT9BtaDFGtegnZzKE41l2IZPR4yrzZhFXTj0HFhuPcSVGPSsSV0r9HAz3sX8VZbQ4z+kB/iRm62RKwc+30Vu8ifFact2+UzDaUzWAu6fgV1sGiv//it/6xFZBX2ea9bEnztO7OVfye9KwIiu0s+zYnMz07xlMJj4nWFS0tsh0UKqIi8LSKyhMA5DjrFQFyjXFRRKOO++n2KyHwv7neKyHS6UiSjOEkReSPfFxfy2FtD4rZF6Ob2UECkkE4hnAKwBgiGwiFmkYCf24rIitT5h/uSe5aC/HZyV0L3Hne1/i4i8lmwjbNwRz4zPwsf3O+biYr/3NdkUdMFTkcxRXmG7lFQJic5cTuCpOKxINIjqCTpQHAW3D4++Dp0/1Jop4v58xaR+RnUeUtHtDqLhT/e8FCRBS3hlFqgIcqCYZHc3xTTKSrz8Y+JyDZoWheVjnC628WZXJ+yXxb88s9vVLIhkBSTWYTSAE7Fi/Bey8/I4gHPWY41FJFf6Qf4/kaIf3exI99zPlPMgKm5X3BoDxoMlZrjtUGBvz5O8b89GOPWhB1evBboNr+/2Ei+n0IweI+fiRu54w+wFh7jXOcutlsUnDX0y2uGIiL/0e5/g+3WFWEjP458sHctvgFduw/HH+G9k5/gg9OfoZhlKGres30Rdykkk30ceqmE6HnCQybuyoHfDBC5HXT8dXT9DfSCLQyyAxwmdwzCIsMg62GSd5BXMeoZgyeNiDxzBWFRytOH2yyxER9go8XnoaAzOPfn669H5/EvL/474SLzPsj9UM9p3mAoXyFBUvy3SIlku88KnKR7uD14Cz+9X+KvbsUoaHd88vhS7IElzoIZKSoi//inv8TPf/k6Pryp3F3lrjKIq5JuRNvpZYvr7KTi/FBMWSbQ22IsbF+vOniNs9iwimVmbjqIZa5pXL42kFyckWYeZk1cRPct/AFmzWmNYYIdExybitp8Ow0AY0cmcX8edsISvUaKe/fv497DA9w7HmNaMncjRBC1EERtMS5IB1WRSxcmhXR9DxMwtiKk6ZrcdiNTLK1QFNmKiMz1fqAisqAKzessvLM651t0JxjDGLfh4tYavnb1PJ67tIOnd7fwxoe38eaN2/jgzgPsn56tEhwW59K1l/4YV178IS488wp6O5d1TcHANBGTea3OzPdm/mz1lRXxkPu63fXR6XjwqwzxLMP2PMO2P8N2q4mTDPhwMMPd4RwPJnQth2IAYx9INpsjYSo6O6lDZpeoXsHzh3N0jpyMrg2YYUVMH8PUiU30GoIVyasZwibNMw1BV9TlDJNRgSkD7bMKbsCQb4rI2mIt6oQkJQAAIABJREFUKAvbbmj2gjW7Lddk+j/+oYi85OrzCKRH93D2/t9jfOt1TO+8JSKyXRfYHby9syM85KeffhpPXXpKwianNIlNuRafYm6MdTTZ5TR9ZTl6gYfNOEAcMNieWVC+rL1DNxIBmYY+33ERcP5FVKbN4qEWQhFYclhWvvL8lHWNuoRZSGWxkRrBQiszxirp/jLGFZu5ohxkYjPMGlEMR1R41PVvTUDc5lWM6rJDUw0u4v6X9Zkn69e3J1O8M0lwY5rguLAouC/FMPfkQ3yBe+AzFZGzD+lE/gtUJx8vItvtfLz6syoir1by7E3IXuh6YjfElRn4TbloI7b0U6zVmLWFE3mRD2pa0ldZxtZhuERZGPfvIv2VAyOvYXMDMWxRvcGZAD5xcKqIrGmW+pRWDg6wFmdhXMiKG9DPL/9P/r+mYK7iLBYhBgv35VJkX4jIUvVTx5uhPavrgCJyOUPss43CxcnRKY6OjrG3fyAuyM7auhGRt9CIFTFBPAO5aSIcG86VtjxqmJcVlDmo89gUZYVplmM4SXE6maIg4oETDN5E2Zphxj6XKhkXPzXZbiqYkc8ruAxOQssSTp6Le9erK/jeXJ5kIjtOBf69poMyPZw3fG6bg5IpAbahRcDynABoiimfjvTxzDEv55hV/Mzkv1KkiiR4hBMIqXCSKG/cqGErRkhXcKsNL2CrPwdtVnRnIjTTzdntriHwI2lvmQxHODs+xoDPkyOcnZxgeHYmQntDKueytEbJNhUGiZGHLHw+w96i6zcK0AgCwT+wqluaQV9Y04KXKMS9TDc4/5bs21YYottui5Cs7tJAwfdMgm23sL6+hp2dbfTX+uh1e4Kg8D06UAMR26eTMwxOD3F0+ADj8QBJMsFsRh72XBKDicvgPYkC8mgyRl7mqOaVuJkjI2C3InKeyFIGEorImYMkY4WaybJsP6VAWiNqlPBZECjHwmPOZyXKOSciAaZJA8PJDHuHQzw8GuLwZIBpWigiQ6roipTRi1CnBrbFbjlVWGJmrONn+Tt6DFQANotCy+s0YrIKxurEXYrIxt1qxgxtj9LPoVfESl2bYhT3XZVjvRvh/HYfW5s9CcvY2z/GweEQgykdQg4cQVnoOaEhmCyOsCIP7PQjXNrp47kr53Bld1MwFhSQPRZH5LyZweeClSKySajmeEjhmAUdFh6Ea8dzxnCLeePXIM0WWu324jxgAYdIEgnykFBIIiTMBOYxEVmKHny9sjILB/LkHeF3icue57CI0Jzk2MmrYR/PGqjKJpKkxu3bB/jgo7v49dvv48a9e9g7OkSSZ3K+a5ADn+pudxqKuKGLyo51lvu+ZH5xYmNat+T61UWFFZUXKcOGQ7l0lZvx0hYXbSCFWUTJOLcISjULFQatMAiUInLUQhy10Q08dEMX62GBtSBDtzlSEbkao4kSDXK/xWGmk2CKiSx2ySLMtHiujvH/HJzIPB95zVLkytzWwo1M1INMgKW1cSZoCzpUhaVbDuDXREp8etv8ZysiW8ls2eqoP9ElCBED56e3fiMRmUIjRUriDSZ+TwQusmvpvhUnMhRncRhfEsGPZwBFagq7ZPkSS/B7FZHLqXwOirh0b1J4JWKBwqOIyNn+wjn+TxWRVX78+H1JlMW56R0RcS2b2c7/fhcRmSFxZ8GW7DtiIvjgdm6me3I8BCMRrIu4T3c4jwlRFyxs0olMwZ/nKQVXCqaWX30UX1yIyHSC8zWJ/WBR4IsQkTVdniKmbUwmf1wagRdoHgrNdFqvpweCDgmkMKMOoU8TkeW1pe1aj4gtZMQlwyGJxWDwZGLe+/NcnZhircyflNWo93aVqvizid/HSXBOCgh1I8DLvQDfXw/x55c6eHWNeDMz1pq7Nf9FAfmkqPF/HyT4f49S/M1RioO0kKKfRZYIc9ncA6wwphi8GdbiI2y3H8jXXkgeuo4X5BwTZ/EvL/632GldQ+z3FiLyco2zWLYjLccY5yd45/jHePfkxxjmR5gUY2Egk1HMLqymU4mAzOkz1xNewwND+rreOnrhDjbCCyIkR24bd0fviqN5Wo4xKUucJTsSzDfO11BUGnA6mzVRG6QFC//coshNsN25LygLhvTR6cxt7fgb2I6fwvd3/y2eXf+2bGM1K5HXU2TVGEk5FoQFg6gZkqyuVIpKY5wkh/j5gwp/eZPs5c/znHnyXp+2BxbBet2uzKH/7hev4Sc//RV+9stf48Mbt8StKCInnZDGlGDDuDjP09BhkydDvJlZJz5m4NS2edMxa53KNttn0RJvQo458HDdy/W87RyUubUGhhjkDoVtuqTpjlaxl3MwCsGWNSyBoE2uEbUjk+ugc2GFXiPDg3t3cO/hQ9w+GmFSzNAUEbmNqNU2eDsHRZagLDIRhomJVL1hiQWw63K7bZq1pCJykacL7AVZy+pE1swb5eza694a5KxXTw1rnMtf3Ojhq09t4+kLG7h6fg1v3XqAt+/s4cMHhzg4Gz2CAdW9O8eVl/4El1/8Ic4/8wq621eMexXSaVwy3M8EqMnXhbBstQKzhnGAdidAr+NiZz7C+fkEFxs5tgMH/U4kCIWzaYpbkyZuJT5O3DZOZwFGY3YhE7MwhxsHCPsRgpgmJnaxUpCoUKQ15nkNt5gjmAEB1zEtD+h4mNa1vLbPbmI4aHtNMS2N+bpFLaF9TYZT00BjzoUFXm+lPGcJyo+7H+3dQo7jqlJqCqWJEZFHt9/A9O7bCyey1Z94DVy4sItXvvVtPPP0M7i4uytr/MO9PUzHI2ERi3GNuo0pivD8jZoNtFjcILO/MUfQihC1Y1l70fQzK2s0eA6Wc3SCFjohz+NYtAbtBFUjjsVR2M5QrrXUsOMuEIxzc3+zs1bdTBMGa8wwRgJZrEMWgd62tmdaBtR/Zd33dhRZwUcu8oM4ewJ+eXKKX5+c4r3hAIcp8yeePJ7sgc/Yiawi8v+D6uTkY53IMgw+dvdZRV2s/r9VprI9UMpGUhE59Bms5yLgvyngimtATP3myYtBb47yd1IFFdrx4mfiBluIwkuMxOJnomFp67Qwm4z7WKumJmxgcUOkIOxogJ60AhgmshWRKd5Y8Vi+atsA3ciLm9VKa4F1IdttX+AshD2kiZvWiSyiixGRKSQ7nDTWc4yGxCJMMJ4k0m4e9/uIyEXudjGn49ZzUUqSqrY7aD+EdRbZtiWtvs7oSGRrh+H2jtMcg2kqia/SHLwYCDXES/LcZiXqIpOWFoqYfpOTB74FWcUlUFBonIFNqaHfQEDLCLEH5L/JvtQqb8Px4MxJUKK7wlWHikyQiV0wM1bj1C6F2czwrlLQDI4EsNCB2dJgBQpn5j9pleSxFfxGIBVXDuyEyKtQBWTCf2b7CKujjriQx4Mhjvb3cXp8hMHJsbiG04RhSnTd6TkjMH0GKM0oJJObq+eeVPd4AzL7n/uN+5+/w+ohXcs2+IFKLe/NNlgv9uk4jgRr4ZMH7XsrInIba+tr2NzcQLfTQYtOZ18ZuJ0W22uaqMsp0oSYjFMkyUhE5Ak/e5qh3+uKw7ndbokvfTgZKZ+pzNBqt9ButxGTgdtsiuOV/G06kbOiibyg044cY18TxZtztEMe7wLz2URCAtKywqRoYpI3cXCS4fAkxcHpSHi5o3EinC1JmBUHqoq5lkes7h4rCC/rzXoPXNwZzSRw+W9pl/sHoXhWKF5lJmtyn2Vq6StYrq4GOomIbF5a3IxchLN9rcpwbrOPZ67tYq3fRbsV4+btPdzfO0FSkAHWxJxtTOacELMD3alOjdhzcHGnh2u7m3j+6nnsbvWx0Y0RMiSUH3OmYxor+2Qf02XPyQPFSHEfk5klIjLF5FxEZI6hLB5wAhMz3IEdB8JcN+c6uwLI+KU46hPfou4OCiWcuEl4XlWjKikg2/ZGM44a9ywnUBLiKMgafia6IBjew0WGtuiC4Yk5cHg0wu17B3jr/Y/w3o1b+ODWbQymUyRFCVf4x4GZJKljfJUbLGOSKSZIGKAJwLOuY0WSaEuhFgQ41huReVVEtgK5VPINW3mlqq+TSMP3k3uImbIL60WFZC5g2nEHndBDJ3TRDyr0wwJ9cSNPEc4mcB06x3QspStErl92R3D/m0ALPR2tMAL8tHPhDx5nocsbaQAXxIAKyT15lo0QZZOdEMoYpeglQXvlQAQ8Cl8qmH18Q9RnLSLzM1Boe/w9+QmIONhO7om7k9f3JzuRKYBrcN1ZuC3OSEFI1FNsEuHAYD0jItOJbN2UFOcoTtLZS0bx71NEJpeZ70UcAtmyZARTWOT5SGwBPwtduanXka88br+dE1nHQHWTP3r8+C9iS7bS+yKaW3esncv8LiIyxWFxUPtrgqbgg9sp4XmzWraDSBWKjVYM5udQJvJFQYjQdc39w2IG/5bnA3nJ/Bs+5BwtR1iT/XTwxYnIxuktQXLqjV2k2HOM4ufmeUgMCkVk8qmJjuHj00Rkiu08d/We1pTzg2M2hWPuExYZGILJffZJ1+Xvd/G0dJDpUMwZSVMKBDz2JyHPZXY5uPhGz8f3NyL8+UUVkWWsfcwIO65muJeU+F/3JvjLwxTvjAoMc+YYlNgQt/l92ZePs7tFtnZm2Gzt41z3LrrhAC1/bBiuTfiNGE+v0Yn8b7EVX0botUVkovBKhy6fnJ9Klx87/upCBNibg1/jxuBXKiKXowV+QgBcdB5zDtUgqs0Xd3PL66MfnMNaeA79gF0rKtySRfzh2S9RzHJkNVvPt3CWbONoeh5ZqQUWwVrwHroIoaILcIqdzr2FiMywPt77t+PLuNB5Dt/c+TfY7bwg4XxJOcCoOMG0OMO0GCCrExGSdbt4BjWQVXOMshrvHHr4+f0AJV0RTx5fij1AEfnff+c7aDsOTodj/Py1N/Dz197Ee+9fx/0HeyhNkJ66SWfSKk+DDdeYtsVdRFRZX3G9ZZy25natQpTh0Qrj1vBrZUqtOSN0XirSS40d4nAW/CODrdVYY7gIBj+pImyD6Kk6Q+wCraCJ/vqGBNP5YaQt9jKP1vWRZAVVFZp1gVmR4uHBAfaPT3BwpkzkBnN6/AgeQ6DJpZ3NxE1c5tnCSLNYT5hclEeyimRdQmenMqSZIaM4S86DrYhs85joGdV1tJjZHum0Zki6i7U4xOXNHp7f3cSFjQ62+y28dech3rm3j4/2jnE01AygxzWRyy/+MS59/V9i5+lvor1FJzI7XRmBxK+KQ2DRTJzJ3M4VIZm/axWSuO2hEzdwbX6Ea/MzXGkk2A6ATofx8EBRlLg+CfHeOMSduo29KsQoKwUNwvdzIw9hN8RWPMdONEPfm8HHHIcJMEgdZIUDZ0b7loNm7KLRdpFzLUyUX1bDq2YSQs88ozSvBJNRaFusPLVrT+1iorWsoIFMPNzK9fXoePPoilB/jXOS5OguTt//ewxvvYGxCdaTMdLgMnhe7u5ewre/81288NzzuPrUZaSjkXQZZxkxfKl8JT+c665FVzE7RbhGpIlNsmJc6brmGskiJyOiiJwm/HkDoeOhHbWks9ELItEeqM9wLcXzSaq7FrloAx8tqs+uZ41gbDtltZP20a5Z7bUzArOe3EtEpNl7i84Z+3p2qW3+LRgXahRw8NODffzi8BBvn5xgP9H8hyePJ3vg9+BEVhF59fG4cGz/38cJyLYquuQgmSRYIxixOi84C0+5O2QhuyLqELlQwxEVT10Wci3a9hGbXikMZBWEbUuxbaVZdYgt2lhEOFER2bqOtd3G/MxA/zVgT0VuTmRX2cgUj5WLrG5kCsiCtvgYEXnJplkOjPYmpO48cm5UROZNQR3JvImSrUaH7RxpWiDjkywfuYH68OIYYacjYXcNul85aZC8Ofs6Kl7STSs/FbVLh1+KhiLOFup2JNeIItCEAisFLeMVkQprk613DRGMyZKo8kTENrYj8v81GOJHB2ddidMybDYR000eeogiymU8dhyyLC6E7XdMwKXoFcL1IxGsazo7OWERNhMHXv4bmE5TjEdTjMcJkmkmCd78u7jVQRhFwhKmkOwbYU+EM7oRRS9qijBm2b8UYE9OTnF8fILB6RCT8VQmWpPRGEcH+xienmI6GskxUZDYEqugSbgK0Zc2Ejkt59oewgq8uLYNL1lurhpYJmxq64iUc6wJn9V2l44Ud8GCJnZDU1OtE7mNTreLXr+LMCS/VavzUeSj36EA5sF1iP1g+xZDFCaYTsc42D/AyckZ1no9bGxuYPfCOfiRj3E6RpJOkKSJuJTpbKZoQGGRoXHTSYo0ozvcRz0j4oKIjbYcX+rj3S6D3CgqEnlSYlrMcDpxcDICPrpzhDt7pzjlcZpmErjGc9dOHFbrTFo0tcKxOmmsG3kVdaNjipF/F8Ky/sgeGRUk7Y3VCtWWvbxsRF3K1CpcK0fMvo6CH6QNn21wZYqnLu7gpa8/h16vK+L+u+/fxq07B6jmvrgAWT22abiK1SF6hynrDTz91Dae5fPyOZlIxl4Dgcvrp6kisriW2d4shGe5RsmsJs5C3Ot0JJcFMgYjMvWYrWJRDAZExMSPhJEIpHKOcsnHa5PFALrYyUammOx5pgmBOBwKx4aTJ8UCFRts25pdAHCCxOuJ15K6hzkmVbKfBOlABnnpIEkqHJ2QD/0Ab37wEX719rvYPx1iMEnNBCrU8UsmvTqhkyANcxLQoSxhnSZ8j9fPElRv+dbGjWwWJwtR2bCR7XnBCo+eY3x9cxZJ4U7HOZn0mzGW+6sU1rsKyWEUo93uCH+/Hbro+OTHVdiMSvT9HO1GgqDBFmQtbAmvWopAMym88J6giwKTiiwBqfU/Cyby6r2erfZ0eiZuV3jBdH5S7FNXIUTos2IVhS+6QaUg8zmIyIrVyOWpopGKO9a0IgJaegDPBP99vIisIWYUvyk2ks878jfkZOJ2MWSN7l+OD3QiU5xUXEAlblmKlhTZE6/zexeR45Ji/Zk4oQ/ji+LeFNREcSoBahRTKehSWKWw/ZuLyOTUki/NECMG51GYX92Xjjp5swNxdVth054nv4uIzGMy8tYFz8F9yO1hMWKNIjKRUMSEuB35f0QysGCxRSeyEYqnHlErkRy/qBqjVY7l8zGsj6/N7eL/I+6CfOB+cfyFiMiKUiDCgZ1Ium+JFlE0ii6jxd0/y9HNT6Qo0y4Hgg75x5jI7Ajg8eHrKK4kkPBF2ylggwI1yO7jizuf99JJuhyaMYb+Jk6ic6jgirDwSj/EH1mcBUVk21a/8gGP8hofTgv8z3dG+MujFPsZzRClbK8gSzINXrT72f4pBWS6dLdae9jt3UbsTxB5qbgN3YaPnr+FZ9ZexXcu/OdYj3bhN0NkVYK0GovrOKsnIhzXi2BJde0fJrdBPvK4PBOmMOefkmNg5nuu48JvRsI/7vpb6AXb2IguyNfY6+Mse4jbw7dwc/g6bg/flLGnnrmY5D2cJDsS0JcUnU88RCoi3xecBbnIFJE5+7nc/Tqu9l4WF3I/PIfT9AGO0wc4Se5hJK7pM+QUkWepCdfV4L6iijHO+7g36OHD057kZTx5fDn2wJ9euSzBevlghHev38Brb76LN999H4cHhzg7G0hnqay5rYgsWAsNb7czXrsWXuQNSTD0cq4t8/BF96qCyC0TeClEKz/XLsytiEyBmevixcM4kbmOj+YFOkhxaSPG1XN9nNvdxda5HUEM0o0s1g4xOBUYDc5wenyMvbMUe2cJjoZTnI0TTNNExFWGNjOzg91uOXF9RYEsoYicGuezGiWMIr7oflStwHJ/adzI1BlNFCOxZ00aMkLJ0VCDAp3ILORZ8VhxIda1z/foxiGubPZxbaePZ3bW0KWrN3Dx9t19vHvvADf2T0REfsRIZvSLp77+Q1z82g+wefVltLYuqfvYiMfy1TiSKSRbEVn/v2EnG3auFzXBZuSv1g/wldk+nnVG2A5qRK1YtoUFgHeGbbw+aOODNMadIsTUdZA1HLAZmMgJP3TxfJTg69EUV6IZuq6D95IIN7MA+6WHYt6Q8dgN9KnYlBlmkxKNtIJHk5egMIG572Ieuqgd5SeTmME1AQP6aKhhB7MdVXQVqPclKYQu3D2PXnOPjkJzEZGP3/t7DG69geHttyU4/BE8RLOJi7tP4Tvf+S5e/OrX8JVnnhVtiZkwHKGZWXR4eICjo0McHx8iYwGCd2ITyKjYQy22EP/DDlHmF507t42Nbgdr7Qj5aIJZUqAftNGNemh31+G1Omiyw9cj6oJ4QWUkC7ZFAh517cB9p4UJmulpmtH1j1xvgvdT/cGGjtsOXjXXLNe5i/WQ7EJzf7citMkB0+W0CSBvstDs4CcPH+CnD/fw1tER9iZa5HjyeLIHvlQi8irKYlVEtofJ3pjoqvRdii0OePtRVyAX7CoiU8jS3zXVUOMiXiSvGmeeisjqRl6tuopQYgRovfZU0OTf0yErFVbTbsbvbaietDkYpIWKyHQja6ieZ5zIKiLrU3hOpl1Ib6oqMOpnt6LDkofMQZjtR7zB0+G6qDSS9Su8X7odHKRZicyE0LE1Qli/USQBUXOiGth+TkFFhzyZ5LLCypahihgFqUZXy7FGxJW5acWXLm0BvWcUWswNjM5nLsAo6lNEDtiKQcxEzVAQdSJ7EiTIQU4lNR43Qvgj35ObKNtirJOcNwA9Xi4w512G7mO2cjYFwSHvK5NvOol94zIORYxkuGCaqIOY4hOF4YCCF8UzCq90ODddFb7YYpPnIpBzYaFsJ7ppXUldHQyGMtk6PDyW72vylPMMyXQqvCRWJbXlRlto7K2OW2hFZJHvzO9oiqpjGLIaaMhFhG6LQvWtc5SFC96E+Vn5uSkk86ntYWQVaSWfIiBZxVEUIW7F4kAm5qLTjtHtxFjrxSIiEzrRAF3VdK+yqjrF8eEJTk+HaEUtEYu3tjaFSzXNJ1J5ZRBar91Fr9OVCVtdlMhS/i25yUBRecLai8Me4rgvxQMexsAvASdFVo7ECZDULk6mDo5GwO0Hp7h/eIZxkgpTigUKHge7H7W1TW9w9saoJ+OKiGydymqDeKTZaXVYX3TE6l3RTBKXMrF1Kq9Wr6UQxVc0jmgRkc37LDyXYpllMSTH5Uvn8Y2Xv6LtS56Hd967jZt3DjF3QszI517QqPQTsL7iN2boRE08d+W8oCyefWoHG50QQZNOJEdFR1VV4c4pIquQzH0khSTjXNeiTimucTKweE7wHFjrr4mAzGICf5/dBHxwvBPMifCyQ20N9H25vjmuEKNS5hwDlKclwRv8O1fdIzbllwUXcoJ57i0mT1IAUY2XKBnyzpKkFN710dkEH9y6h1+9cx23Hhzg7v6xFIQaXoiSxS+mMZvQCTnSxqFikRcMduBCQCdNJrjHfL/qTJa/E4eLOl/swkBaumTM1Em9PbcEJyTjtrlyDbNYrkkW63iYhevHdskIrdAXjFLLq9H2KmxElaIt/Bwtt0TQZDANReRKRGQOylJUXGnfFFHfiMh/1zqH16PNfzYzEWmhdhi0Fwm/lM5ROkOrpqdYByM+UoCl6EUxk2nqjyMP7A75rJzIEtQ5n4vDksKi4iiWKA1e4+TgtsuRumuBT3Aiq4hMEY5iI12RRCzw7ymY0sVJMZkiMn/O/88H34vsVQqXFNbpQv59BuvRaUs3LUVQHg+6cLkvKRpqwOFARESKc/wsPF6/qYhsg8fouI6rkezLJfdYC250ARNdIiGGCxFNj+rvIiJTIOb5NAy2BCPC841uZzqreU1zO7iddHrz5/wMFO/5GU7CCyYIMRa3uXx+EZFLCezj8eD5yWNLob1baljd54+z0ABIEXtXmNI8VhT76TJmAcCeV7ZYQIc5ryUex09yIvNOxnOD3OPK8fQ6dVvyesr1ngjigdcBX+sfY5Z/XgMXOckTrytO5EGwDfZ2sbj6LzYi/MlWhP/6Qhsv9di19iiVmHfyvbTCu+MC/9PtIf7qOMWIqLO60Os1PxAG+CPhkGajyCduNqpHROTQTeQ8i70uLnW+gmv9b+L5je/Bb0QirlJsHeaHmBQDEZPVjbwSDDUHJuUA03KAoBnBdyP4zZa4jtU40YTrMPODc4FIXMh8tr01wVqwBH1//D7eOfob7E0/FCayFHFnrjCVT6fbuDd8Wr7Xh2G/S3YI51MM0EuxHh9iIz7EeusAoTsXbAb5zle7L6Htr8lfHaV3cZrtYZgdyrbkRPHMS8NFpnjVFP7ytOhimG3gJOnieNrWTrInjy/FHviTK5fx77/7HYwOjvGrN97Fa2++jbfe/QBjGkGmiXa1cp4j4jGzNTjfM6Ujcy2tejIUG6gisq6TjQPSisiLs84YuGxQ/KK486gTWde8RA7q7N6bl4jdOdZbHrY7Pna6IS5s9nB+e006LTu9nnSv6d/oHHzG+e90isl4hONJiaNRjlsHQ9w7GuJoMMIkzaXjVg1XJviY8zvykCkQmrnaAp1gxbOVDZc5neyfVML4OJ9WEVlxh8pE1sBriog2P0REP4N94VyU+M2NToynz63h8mYfFzc6YmjiDqCA/N6DQ9w5PMXp+FGnZ5OIyqCN3a/9AOdf+BfoX3wB0dq5BcKC7mDrQta1MefTyknmzxcistn+JoPtvBm+Xt7BV2cP8RVviPMREHc6IiJznHl91MYvBh28k7Zwu+B8zhG3MGtErucgChy8GE3wajzG00GBXmOG15MOPijauD+LkTmerLVDupZbnuAseYzLUY5qUmCeFGBgNsevym2g5Lo85NMVoyBD66WDr5yhpp4h3ZHq9l1Ed64E6y2WeI9feebcTA5VRD4zIrJlIsvK0Ii2T53bxA9eeh6vPHsJL129AE+66FxUIfMgYpylGYZJivE0wTTj+jVDwnVsmgjyQd3ec3HF51kmpjjfa2BzvY9zW+viWA441yTqo+kiFqwFnci+SgS201x0CHYHmOZw7vS5CstcB7lBgCa7phn+HVDfYO6N4itFO7IZL9LKHGlYAAAgAElEQVQNYNjKCzPWQtrRXaZuy8VXXcTpUlmubzG8NfCTPRWR3zg8eCIifylG9y/Hh/hcReRVkVimNyttHo+2fKiIYIVke6Lbf3Nw8VxHBEvbVi5XG7EBIiKrWLJwEBsRWXlHDUVTLHjGS0fyQkwWYdcG6cn1tSLsqcBrxeRVFrIIeoKzUBTD0o2sDmR1IzcMG1nFTBGe7ecxiZh221f3kTj0xIXIkAvFJKjwolpTJUJyAwy2yguyh9gL4kqrBFm/dBzOmg5KVsjojqC0xdZHpqeSJViYdo0kQUbxsMj1DBUB3dWnwwolxRnKwsQwmERR3qBZOqxnUjnkcaGbkmIZpV/uD7qQKaozZE+PI6vfgE8xyiSy8v9rdqlScY3kJuJ1Wc5QlDWKcoaUQibd0XQscjHBJNSQ7fsdqQxTeC4KtuTPROTS1nsN9ZP2Kjl+TZkI0GWd8oYwnWA8Hos4TJGUGAn+3mSaYDwa4+DwEKdnA/l9EaFWFyvaa6oi8kw52iIiOzOYmvSiUK+ipnGBmwq38pfVGkkxQpAX/IzcNgrJVkTmzcM42qXYYMLE+NXzPMVbCKpAvxKvsN7vYL0foxPT2ZqJs8ZtVpjV5Ohm4rAeDsfSPhn6Ibq9LhpeA1mZqIumKtFptdGNO5iVhQasCbCfNBK6UFwUlY84XkO7tYaIHGsqnvMximKEUTJAUjlI5xFOkgYOxw4eHA1wcDpGKuecCviWzayOUCO6f6yIrCEfC9yFOUfly6JWbRcxywXUAgC5OK/0d1bjtRZNtOYeqvwKrQrb99S/UMe+upcqXLlyAd98+WsI4liEsrffu4Nbdw/hNGNtF+ak0gjJQmh2HFm49WIPz1+7gOevnMezl3ew1vJByVlbuBwNtqspItPJSOY7JxTGOW8wNJz4M5wnzVJxJvM8IMpkbW0NIV33rCIbQVi2giKyhDGqiEwxmUIyHbp0oDDIkcdEQ/rUUcsBUERkQUdoZVxCQzmBEZax7iOykbVwx7l9haqokCQMi6yRzRzc3jvC6+/fxLsf3sW7N+6JgDx3A72uKTpzhm9eW7o26ECWNi+GXfJpXMi2pcsKynbSLyK3FucWrGSzEND0aC6WiE3RRb3cH2wKsSnmcR/Z008n4johlxRwBriEnmBdwuYMkVdj3biRd1oVun6JsMnGPDL2TBhhzahIjn8sJHpyXXPUkvbLusaPwy28Fqx/OWYDn+GnsK7Jgb8pTl0ygClUScSMwSBQyOznJyJE0k36cY/PUkTm+2pw2Im4iFeFax5z2+av9HLnU0VkCtEUG+lgpeOYDmwKk2vZobw2B3yyeU/DnYVwfi65I6IlUQxEJ/y+RWSiLIhj4GMV5UCxnEJik30yDrezL+IkBdTfJFiP91wRnEt163J7ue32oS5ZRSYIeOoxhNnvIiIzUI0i/GmwI/vQivf97Fiu29zlYjdG4UYG5zEU1EVzRhH5nIQ+pm5HBFNFq1AELwVLQqwHzxEKqb1cw+qI5fi8RWTeh7wqk2uiW57K5+S28fphYYbnDfeB3PNYuJeCzBk2s30Rxumy/zgRWX9frwFiV4iHoDDL1+L1yb/j37MQwu0mnuVxd+5nOET8Vi9FsXvobUhRitcPZ4iuA/yr7Rj/ejvGn+3E+EqHc7/H/WfAnaTEG8MCP7o1xH88TpGzc7EuEJZTrBVHwr0WRvQjrmveg4mVqLApTuQ7iP0xKCJznsFgu69u/gBXei9iO76Kok5wlu2L8ErnrriMyzHqeWlEZHVi8tPVDGAFsNO6iu3WZayHF0SUpnDDzrOmQVm4DYYztRA0Y3gNjp0zcTp/ePoL/HL//5BAu0l5pvg0EZHbOE22cW9gRGQrHBvxuNGoBaMVuBk6wUBcyHQjtzxykiM8u/YtEcan5RDD/BiH6R1BbqTlECXRdMJBVucf+c15FYgDeZStC4s5LVsoqvCROdVvdZCf/PJnvgd+cPEi/odvfgOn9w/ws9fexOtvvYP3PrguAhfneDK20YjATjYaaYpC8GJ0QFqmsS5e9NwVXIWYtXQNrWtVYRSaz24ZwAYFuSLI2vWKCFOm2L8I8BJY4QwtJ8dmBFzbbOHK+Q1c3t3G5sY61tb72mEZBCqkyacxzl+uhyVYusC0mGOQVHjv7gk+uH+KWw/p6h1jmqayvZwLq4OTs2kNCrRiMtc6Fmamn1VNG4IXnLM7jyarTA0C7BQRFKWK4Gr64rxu6Tw2M0ldZwi/uYF+HOL8WgfPnlvHhfUutrqxzDayssZ79w9wfe8IeycDDKbJIygLv72GsLuNcy98H9vPfQftnSvwO5sqHBs3MsXjBdZCdAHFWYjhjLNSE1ZNQwVVWL9R4cXiFl6cP8CL4Ri7LQetXk/ySbj2+cWojb8fdvFm2sHNIkLJzlnT4h24M8TBHK/EY3yvNcRz7hQ9p8Kv0jW8U63hltND2gg0tL0Tot1lNzC7aR0kgxTZMEMxLgRnwf2cM7QPDlrdAO2ej7WOh1ZIo5eDIqkwHabIpjmKhL+50DhX5hzLS2dhjLcrPJP1ND24IyLy6a03Mbj7rqxjdfmoDl6u969tdfCnL2zjO1fW8MqlLnyvhXmjjbJ7CXnrHBLegx1m+zQhSM/RBMdnp/Is2BlqOpK5liJDOZkQHznAxnofF87vYHOti347BopMgnMZMsjzgusV4jdzZgOxG1SeM3kWOdeBVEQYOkjTTyid5Xz6rRhBO0a7Q/0jRhzRFa8hlovOeUH90Qlu7nCGgS7nuOQNcV1oQv6MgKwdpcY8SV2GIvLDPfx0nyLy4RMR+TMfqf9wX/BLISJbAfmTnMirbesiAlKIFTGQ3B2Kl5VUJC2TRlzCxl1GJ6c4iBeVmaXrWIRguRGai2XRDm1FYr3AFm5lg7Cw/5ZwgJVQPXlPEZHpHiWywriQRRAxojJbFlaC90RIXnEhWwFx1YlsMRbSYi3uQLZLqBNXWlVqhofQMcfWec88yRD14PCG0KR7t0KSJ0iyKZKMrYw1QKeFZBtoiAFFRQ58BcW9IpeqLYfr0I8RBW20oi4CL0azEcAhp1iCsLS1sq5mwlLlZIK3Z6KN6D7mRJyiP53jdPbyuZx88PdUcF/oQ7yNS1CpitWCqRC8KIXkWsTkvOCkh5/X7gtuA2H3ti0fSKYpspQuYSMYESFCwYiVYxNoyMomJxAMy6OQTBGZfONkMpXJBt9Y2LMlk2MprmlropqKl/whuamJiKxMZJl0sOLKiiRbDReFPR3E+YmWsqLK5qpXKn9Iwiw4QaEzRZzulq/Nyq5Wv21y8qLlheeYhEuEiOOWCon9ngjJvU4oN2TXKSSJm0IyReSqSkU0T5IEJW3Fs5kE6PH60uAUDSv0mx58iqE5ReTSpCfzM4SoEaGah2g0YzTYJszrEhXK7AxpNsQomWBcNjCuI5wmDZwkDs4mUwx5fIyIzAKGVIVNiJCGNdmJq+HSWBeycIFNK50VE1fk40drrCv/kj+xf6ffLxuiViYgiyWQnaosj7UVoqUSzsV700Er9HD1ykV8/esvYN5oYlpUeP/6Pdx5cAynyQVVQyedhhWnx1Td2p2Wh+cu7wjKgl83upGkGcuCVhjlqmjSc8FpM4VkHiOyhy3SQt3CFHwrOecoVGoIYkeq0jznJaSRAY0y3jGIxBOkRRhwwsFQO1dej5OXPEtlgUHmF8cawatIkIR2SdinFsC03UoDIZRPbLum6PCgozlNc0lknjU87J+O8cHth3jr+l28df02inkTpRS+HHlK6UgWMHaMVNaxDg7kSpuQQysUmDezE35bJJRFhv1MZrGzSCE3AaGr7ZbajmbIoxQYFm1iLGrp5EtPtblU+4mJ8RpMmZ5hzS8FabHbqdH3C0Qup8Ia9skxhGI6Cw485jw2us84Zupi6z/6G/ilpyzWf04PHks6YMV16/Yw9nvI3LbgXaQANFeGMF2xFHU/CWvxmYnIPLfIAy6O0c+PxC1Mp+fqwwaZ6cjw6SIy0Rd0uVKcPQ235d7L9n9uCx2OfAU6fOlG5vsSO3B+eltEZP7s8xGRVUDl9tARTVwDHboUd4MqFVQCLyVhIpOXjN9ORO4UJ4sQNjqPF0qDETeFpPd4AtPv6EQWp3GzLUgDCoocE3gcu/mpvD1FZP6Oco+VvU1RlAW/s2BbBEgeF7rNPcFdTMT1y2OS0uk5nwtHmuI73bgsFnwRIjKFfl4b6+Ro11pgKR0feSOUzzoMNqRgyQePJ8/HrUxxKRowSME5liKHdcrznsrtpvufrnhyhZUfvSb4D56ndNfT0czrkef34y7yL2qMonjOQEXyx8Ux3mggbDjiQP6z8218by3A5Zjx2o8+eB3enJR4bZDjP9we4scnqYguXp3KcWbYJYVkKyKLuUHTmWXuStGVrl3iH9rBEC1vgsBtYSO8iK9ufh+b0UXxUA7zA3EFD7IDDIpD4QaXda6dLBRdZ9qyT3czcW1uAzgXX8Vu53lcW3tFXocOZCvKiYVAhAAaNxhc1RDWMrnE109/hp8//N/F8ZzVUyPquhilfWEi708uoqgZpsyAanL6+aRzUp9eM0coQvIE/WiMtheg5bWwHV1GN9jCSbqPs+wIk4r4inThPBZk3sxFNfOQVaGIxhSR6XpOirYEBNrt/KLOkyfv++geuNr08D0/xOToBLfvPsD9Bw9wsH8owrG0x/O8YjdmRkwDO1BrM48TeNpiHq7nrjFeCAN/pd1d3tKIxyvjvZ1Hqe5o2vPFhMR5nP6+GGQ8F3GjRteb40LbwcX1CNcubOL89ia2tzZMvgcxC2bOaTdR8BHa4i+s5tlMQh2zYoaHgwy3DwZ459ZDEZIfngyR0clqBDQjicv6husP6cCtNWByddukA1cwDFwz0YFcLrnPajfQ/bJSu1qKmBadpisNOo4vbHTx1GYP186tY7MTCx6NpqhhkuP6g0Pc2D/G0Wgs7unVR7y+i/bONWw9911sXHsFfm8bjaiz4CFbDvIjwXrGiUzRWJ3IlpGs8raHEi9Vt/Cy8wDfaE1xqdNAq9uXOSrPjZ+NOvjbYQdvpF3cKBSFJeIi1/c08XnAq60xvhcP8VV/hE23wlvOFt7DBj6qexghlLl73A3R7rGLjx3kDkajAtm4QD0t4JYzcJWUOQ1M6dLt+Ag7Hvqxi8jn2t9BnhRIzhJU4wx1ki84yUt45Mdc9asUplmFOksw2b+Jo/d/hrO772K495GuOY2ITL2m7bt4fquFP31uA69c6uDrF1rqRIaPOuii9DsonRC510EebSFtxJjMXCR5gWmeyzMpcgmJT8hNLkpBRo6HZ5hXLKjXOL+zjZ3tdUFbdCIfkasGE66vqKGIJkGcjDxpGiTqkuefpctwLcSAdAYQ+mjSkSxGOU9NPrQ40fwj6w525xOHqHvKok85Z2IWjqz9xKDkiJmoKTlN1IvUCUSDEM1oRGfCdfGz40P88uQYb5+dYj9hR86Tx5M98HsM1lvduavsY3vRym3HtnqsfLV/t4qzWP1eQf0q1NLpSubkXDAEpVaWZBKoLlKKzBSRbSjeAl9hwf4maVMcyAZFYQVOdRqv4C4WnNolT1kF5BUh+REm8opwvBCTFWuxEJFN+J4KyY+KNLY6xpujYCyMm5DCKZ17dOGy3VoYSLO53DznZAPTicvwOC+QC58VpGo+E/F4OBlgMh1iPB2g0WAldQbPp9itVV1WYnMmz0pVlzdM3gQdxEEXrbiHfndLsAVeI4bL9keKyUwOpcBoOFrSNi9VWsWKiJtDXMgMRCSOga5mTfzV46oTDAVrcFKj3eocVC33R1Om6ZTkZ+RAO1NBWcRkoju0/V6c2pwIkdc8UkF4WX02rYKGQy1OZEkjrlDlFM8UUUExme0pUp2mKG60XdviYUlhVjxXz5phgBk3Mgdx7vOFiGwDGo1wqTd1rQ5b97G4XW1QmGnHlzA+g0uRyVaTNwoV7lQ81psBRWUKgWTcRjHZrW10Ol30ez0Ny4tDxCFDKOms4QKGbuocszqTCVRZaMWUicM8TiY02Thu1XUrOGWiOyouTMiOZgghk45jVIhQ1i6q2oXb4GwlRzI+knNtlGYYFR5GNVuBHJwlc7nRUkAuSrqQiQShiMzWcusGWhWRlYEsAiLLExZlYPb50n+86kBafr8qG5vdvTI0Pc57XP7b/p0NJ7AsNwO2ULEh8rG91sfVq5fwwgvPICkqHA/HuH5rD/cfngIOgyAZcknHh26TLA7JdXeBduTi2u4GnnlqW7AW22stxL5MAwSFwCmBLSRwIkBXmLQ7SagexwF1VojT2RZLmmRR0xlOXrEWHTTlmq25WkgREVmQJ7yGdZ8q8zxHlhFVQoE/V2FamOMqIktRTAoxOuZZ7I4UNHgesnJksBAyKZfXK2R8avgBzqYF7h+N8fZH9/DG+7cxTApMMr6HKyIzv7J7wnLDF/xjThuFTW142It2KxWVpchog1NXAilESDZj/fJeo4ffBg3yq1kCyTHitcl7C4VsonBYLJPJs3CUK3X5s40MRPfM0fcKbEUlLnVrrIU5Ws0Ujlz53Oec/GmHhnCwDf9PxjYB6wN/5a7hF27vD3IuYl38lndsdqRZT+kCqxCsRSxuZLoe+e+K9wy6s8nUFQTEvgi7ZNM+Llp9diKyXj98H7awE3XAdv1Pfny6iEwXLt2fh/ElQSHQeU2BjixdiskcLxK3LSIdXbnczvPTO4KzIIpBxcyuCO0UsPiZGJBGYX0hyP4GZwWFRIqLdDwftC6LI9oiCygsbmYPZZ/SLS0OaI9s+xpuXSzYzxSWKTr+diJyLUgEHjsK8uQP/6aP38WJTOGTfy/iqK9CqoqoAzmn6KjmttBl26qG4qwm6oIuW3XFr4uAb3nCNviP+4biM48FXbiWC8zj8UWIyGE5kc/B40chmw8WYLhtPNY85ywfmaKxiMjpnvwuz7+PE5El5HNWyjVwLr0rIvLY7WMkRY2eKAveLBNB3qI8eE5/0Q+OMxSRuc1jryfXFTue+l4D/91TXfwX59t4tu1h01dR/ZG1B4CPJgV+dZbjP9wZ4m9PMhnjg2qKjmznKbrVibjyWTqnW5dzVoq99ms3PBUhuRMO0QkSdLx1bEaXBP9ApzDdusfpfRwldwVjkVR0ILPTj0M/O5E8lDOKweTj5yLk+g2IcHyx8zxe3v7XuNh5QV6LnX6rgtTqtjCUb5Kf4P3Tn+IX+/+nvC8d0PM5hUAPZ+kmBukGBtk6ZnN2hGXw3Ry+m8ETIZkGgkrmgF5zjpY3Ry+YIWLeBsOnmx00HB/70wMM8oGiOBQYh9ncFYGY6LK8DkQ05nNadpCXEcoZ27EXTeZf9Cnz5P3NHmgPxth8cIDibIjReKzrIuNy5bjGuZt0oHG+R5GV85UFokJXOzY/YtEha9q1lrE5uvCxcyz1wyin1f6NhtIrZkzWTlzX1ixoEKvQxGYww07LwdPbMa7urOHShXPY3NgQfIV0vDFIT7qDVzoVpdfftIGa9YDN1qAj+WCQ4O2be/jg/jFuPjzFkDlBEt6t4cpWHOb6g5xjzqtFRLbbz3WpQX3QhSzzeOkq1JWEfD9Xrq44PhYsaHsd6HtY/YPYxmvnN2T7Lm+voReF8BsNnE1TYSB/9PAItw9PMUqIAXx03G2fewa9p17ExjPfQu/yi3DCLkAU3CJMT3EWxFpIVpIIxioaS+6R+bl0LXMXsiOxUeMbs1v4ZmMPr7QmuNRqoNXpydqchrC/G7XxN8MuXs+6uFm2zPE0mFAx3jl4NRzie9EZXgyGOO+XuOFv4rqzjverPo7mLXEjB50QMUXkQLOShpMSGbnISYmwrNCez5A6DYypgbR9uAz9i5oIPIrIc5TTAsVZgvk4gzPNCLVUI9NKWs7qBW+7CW1jyYzrzNExRg+u4+j6LzDYu4Hx0T05fnIkxdTTxHa3ha+da+NPnunhpfMRnt304InL3sGM4bOOh9rxUfl9FO1d5MG6CMosWJeOh3FRYZwT30fURYG8riW4fjg4xdnpEQanx9jaXMPW5jp2NnpY68QIjeGQawJZfwj3eEFzNGUK5SAv/NdybZluS7K+xVVPf5FiNEQDoSmMRriKc2ppOBf9RIoJXEu6vuT3sMvVmzXgh8RjBJhTRKaT2WAPaTQi/tBxXfxqNMDrwxHeG49xyNd/8niyB3hWvvqjHz2upPyTd0z24YcY/MUnB+vZwfSRSZ4wKB9PMP2YVpiVAVpELHKGeSGJ48uwfMtcMQmUm0wYHvEK+r0RhSXczbiPjXPYoi3I610VkRd/Y37fhvTJz1fcy1ZIplj6KBN56US2aItVJvKCmWxcfRRpFk5kK25I8BsduCoaZRQ8KfhQSKUj2aSxso2ilqAUgu8pY9ABS2zCHPPGDHlJbs8Q04TPkaRAUywMQ2IQFKvBoYuuSRlsKjp/OSixgtpCFHTR72wjjvrwXQaosULHG7s6Qyk4601ZXXgy+TBuVmWxAV6DIqOpi4mmZlPH+T1bhqTRW0NGxNWorB4+LCeXN3/qZZbRbB2U0n5PJyV5vWmCyWiEyXgsKbocWHXCo+eA4kOaBr+sPT6cLFDw4c1TGLLSlsQJlRqEzSfQU1da901GrHFrWzGccxz+LRlcbABkSACdyOYPpZK7dCKbF280ROxX96Rxd/IrJUeiKqSVXnnIwnsVEcpA9024HpEExBNExoXcarXRYnsLw9WCAFHgCY8r8JrSUgS2WdYUklPUVYIsHaDMJ8A8x7wuACnKlJiXlYYjUM5ksi5FNgkgjBCEHdTzEEXJsIoG8opiOtlqGQaDfQzHQ4yzGpM6wmTexSCdYzClWJmK672qiE1QIVudyOamvmgq415TvhOxEHoTtRM0w3AyIv4juAp7TOyNd2WEW8rLOvlctrAuz0V7u7Y3bes6X0wSWRyZz7HW7eDaU7t4+tplPPPMVRwOhrj78AA37hzgweEZc3oN50pd7XoGqsPebc4RBw3sbnVxdXcdL1y7gN3tvkws5FIkmoeTKhbBZI7OvjStMHOyy4kChWRttVMXhrpt6XRiEYaMcV/OCUFDmOKJYiL4bwrCbFtTFjID9Mj6TjPibDIUHFPpiGYxbeFANsx3KZyZuENTCOJgoqKvsqT5GelGphAt027XQzZrYlI2cP3OAd6+fg/39o+xfzLCnFiLpq+dFA6554Z7vCIOs1ClTmN7QZpqk7y/niNL54teS9zPy9CL5TWo17ROQS0z2TqDBclhnAGuG6LR0DFO8BNkv7IISAcA/QmOisjbUYmnehXW/BRxYyoi8mzOwoGuLXiuiJPctD0y/FA3zcFfe+t/sCIyBTyKoMqqN8mTWjYxoWC1iKucYCsDmI5kRSfwb0XMnFci2FHYCmbpCltXj9eXVUSmU7NTni5EZAp6UliqRuIE5f6geM7PT1GPQut2cg9ROV0IulP/8xGR+f4UTof+ugSTyagqgqLiJng8yMfl2Pib4SxUkKeLcyEif6og/+iU8ncRkasG3bgRjgQjsinnEc8huo75oHhcNQIpVFCEZbAgzy2eayxkUETmU9zhc0VaNGaVnJtcDCruYYCNjIIsudcMUnNEsD2Kd+U9WQjhec0HmcmrgrMs5liUa/gi2pPDzPOAf08Bl+iJneQe+uJ+nct7MoCSQYFn/paMfbwnfZyIzG2lkEwxlc5yvseM84B5La7azfSBfKWo/kkiMl3bKiLfk+uSLvSzcEf2CU8Afsa4HIqjnkUN8qK/6Afvvyx0nAYUkYkjaeFc5ONqy8V/f6mL/+xcC2t+A7HcOB99cAgWEXmQCxP5x8eZzDujcijBj536DJ3ZGbwmQ1ELeMa526Br1wjJkTdB7I/QDVN0A2KLNiVUrxfuSIjqSfoQ4+JUWMel5IQQPccOJBdF7YvwWtYMc87Q8kfmvSoRjbeiS3h15z/F1f7L6IXb8Azr+uP2OZ3NSTlUnMXB/4XT9KG855wdPXWIk2Qbk7wrbmE6j0MvFXSF38wXHWgsUHM+GXtttP0Ybb8lhgIG5vFz5zVwkgCTQme8PPd596IQTgdyXoXypAs5ryL5GbdTOcirhfwv+qx58v7cA+7+McL3P0I1nEh3KU03NAyYiBa5T1G4Eh6yEaBkPWS6Ahd70cyXNHNC8wV0Laa5HfbQm9gvNRhIMd6g+QQXpu56oR+LOapG7FRoNytcXvNwdSMSU8XFnU1srG+IESaM6UCmsYBmATORl+QwafmUMXQVQ2PIBSKWTfMaB8MUd45GuL53ivtnEzwcMuelkie7LykgixOZqD4GIZusI4vrkI4/7htiLKrCrG2Nj1nm2wwPlwXpEv9hEAHcd5aHzK0mBu2ZC1u4srOOS5t9dCjcATg4G+EeneIHp7h/OkBuMo/svudrdC5+Db2nv43+tVfRufRVzF2O/ewKMDgLIyALgm1VQJbvxZYin4W+KOYmNTo+glYD33Ju41U8wDeaQ1xkQSluSzcts2/+btjCXw96eKNew2100Wx5aEYemtQLaIipZngFx/he4wgvBSM85WU4bvi4iw7ewjZuOeu476zBaYXwWz6ikIY1YDopUU0L+NMCcVmhM5shBTDkedEJ4XRChC0iKNl9MYeTFGgOE3jTHMGUOAsbr24Ahva8kB1uV2/2TASqdIrRw49weuddHH/0GqYnD5CPz4wxRIsGURjg6u4FvHR5Ez+81sYL68CluIT0tsgYaOxD5BRzjuG1UMs8wEcRbSFv7SBptJE2IuT1XLovafQbTSY4Pj3BwfEhDo4PxPDo1KV00QQNZkeZ4Dzr8qc5hWt0BpeLYYUdxtplTJOY5Dpx/SE6APUi1QQUb2nWFWa9SE3DgsC5xksZJkkNiV2pJmtJ1/bSui8aBAVmMeRQd6DhiJoDURgNB28mOd5JCnyUFTgmvvTJ48ke+DKIyKsMoVWR+VH38ZKPLIKvcdMxNEqTU8nfVFejiJi8GcjUh8meFA5VehIxWZFZ7NMAACAASURBVG6CS66xYi8Mm3iBt1CchYbpGeFxEai3ZC3LZ6HIY1zMFKFVRLZMZG3VEdHGBu1ZNjK/CutWEQsUfbRF3OAezKCi4W/kAZeSDpqkZIxSSGaglgayFQxSmdUSOFfMa6RVhUz4PDMRkZ0mB9QCdU3WcYI8n4pQRWxBENCVqA5XWQBJwNYcLMqWJeSrg0CE5HZrHVHYk+/ZZD+bcTLA+6c6hUWIleAFjRLjBLtmpVY4WnTjKYNHscf8XXUfs9ooyA6bbssbsqbUGdjwcnoqu8X8L/KHpWrH961qzCi0c1KQpkjTRARlClmroW3qBlXEiYjKi0/1eCCLac+SG5TC8hf3KMPJtTcWEVBWWr3EEU0n8nyGypmLkKwPBuppS5B4bo1IxkqitOSLEKdOTE1l1ad1MJIRa0Vk/arJxgx2kPDAMEIUxQgjspFiBCFTfwMJVwsYDObxq3WDC4QEDTCBnUL7GHU1QV2MUecTVPkEszxDnWdSjQ24WJdCQEPcmIHP1+9hNguQZU3kJRnJpMFWyKsUx2f7OB2NMEhrDMsQ47qDUTbDKGHBJ0FVJqgrIjXIYssNE3mVS2hbxMyk07pQF0QsEwhgKsnLuvTqRMIsbP6BiGzdCxoGaWYeclzscV6+nhYLFqgRI5qSCr611sdXn3saT1+7gstXLuHe/gGu37orKIv9Yy7utJIuHRIy2VU3NZnddGwHnoPNXoiL2z08f/U8nmIL32YfASdpMpk1Yi0n6XKOmyozgwiNkKwOZy2ACNsu1+Rojhs8J8KILDKeDwzx8cSFLMGMHHMabFtjAB4d/RSR2YLFSTaDSPQatpgKO9ZpEUa3ZOkCIYJGLMvGHWBcGgyH4PXN/couCYrFfgcPjsa4cf8Y7924ixv39pHVjqAtakfD17ggtWGGyp3TSc2Cv7e43pYO5FUXiIrKvGdwTLNOZdP5YI6lumX0dfVeQ6ezlrCsi6bpMsBF24llO2aVpFLzemP4oe9AnchhgUtdhusliJyJOpEZzsZilTnq8nXh3rYhFsBfu+v4uat80z+0hwp2vohZIqpxbDW8YzJy6fRdBu3FItSxJZ0iUE0UkmAPZoIboLBFBuzj7uAvr4h8KgLicbwrzlDiIHjOchso6qmQSNdsJEIkMQMMeCNGwrqCPy8RmfuULGEiENQ13VRMzpyhdzM5hupg/gMQkR0PZTPEYbQrzuKaWQ1k+dYaeEYxnIItC1Iq9J8JvoHLIxFr/Q3ZD3b7Kary//E8qxxfjh3/hseKGAlBk3xpRGQiYprCdlYROZDt5zEk23kreSBFDG7TJ4nIdLnzWttJ74K0dobq8fUUedEQQZ3u615+KigUYlgeZQV//qMU79A8PhSRp34fudvG13ohvr0W4r8838IPNkItzEvLtmm3bkDQWlys35yWeG2Y40e3RvjJcYLGrECnPMFG/gBdnKLtDERsDZqZCLxEQBD51aQjGQx/niHyZ+gGc3R8Zn5E8Ih/cTykVY7TbIisSiWbQJzHcw917Yo7l4IrXcIstFFAXouP4TVU1OUctBds45Xt/wTPrn8L260rEp73SY96ViKrprg9fBNvHf0VHk5u4Dh9IHxiCtV0IWdVJBgLCsehZ7ZHXMjsQiMHlS3UHfTCLUQscDk+xsUJTrIHyKoSSQWcJn2M8zbmc4rDnMNQEKeI7Ev+BYXxog5FQOa18UQ8/vyvid/4He8/xPzX72A2nppMCGM2MNM3JaRRRFaxlOYEu16zCy2ZTxmV2IrIujTj3FZzO6Sj0qyQ7HxKOtjsmlZEZOUni5A8r+HUBbqNAuteiefOdfDMuR6eurCNrc0NtNs9WcfQhSxdb5zScTZhgstkPi3GjBURWf65+BSCeEyrOY7GOe6cTHD/LMGDYYrj4RTHwwkGgwEm44kRkA3n2KznNZhZedE0KJV5KvuH8zr7Hpx3q/lJQ8GXVAsV85bGljlC30UvjvD0uU1c2lrDdq+NiAgCB3hwdIZb+0e4e3SKh4ORSQVaHmG+dvvyy+g/9310rr6C1u5XROzjU3jIxnEsLmQjIq86kXUP6TqB+Lhy1kRjPUK85uK7zh18iyJyfYrdZinh0fXMQVbU+HvjRH637uN+owOv7aMZuXD8JoK6RJyn+CZO8N3GMV6IMuz6OZJ6hr15hDexgw+cbdxsbKPwA8yJUwyovQB1WsLJSkQZg1xrtGYzsI9pOgeKOEQVB2hEHhxPWds+f2+aIcxKhLlUt1ZWgYqZs+tru0hf/UkxHeD41ps4ufkGjm++jmx4gqrQ3Ao9jedot1r4yvPP49Vnd/FHV3u41i6w47CrrFK0oLiDbfFCTU28O3DfltEWingHObMlvC5Kt4WKHVHwBEtyNhrheHSGo+EZxmenmAwGKKdcaxeiH2nKDq9Ddq/Uiv50G3LOBD4FZA9+SBE5UBGZrnyrGZjCjGoGarIhV5+d+Kpv6EqW54MWT2hA5PsCftOFbwyZ0gVNrrcYaKgpcJ2o+pQw9x0Hb6U13s1q3MhrHLNK8+TxZA983iLy6h63rS+PisgWzm9RBwYTsNI6rSIyq1Q+olYsoghxDGxHKQt1oRZZJqFU4raRhTwvfvLNVlAYDFkTl/IyZE/ZxPq0KAv52QrWYiksL8HlCy6yiNN0nKmIrGFKKiKzumRRFupGNj83IjKdpoIlEHFHY+U4bFlxlVUksncm0xyTtNABQUTkGlldIasKwQQkpXJ5UgZuUdB15pKk6vsOPJqH6QucVSKkczuVm0pXDSeKxEsTFUEXshWRWanm56Fw2IbPlFg3FE5oVbKyqSI3U1a18qVVbArCIoDPyW+mu1dbiPg7KjbTraGDpv1dTkhkIGUbvQlwEMXZaFQyYTDCsoDwWUVjoBEZQXTtStuGTi7shGORjis3AhWGddprJGQRxIy4bW4UC9l44UBeSsh2niLuSjMpYgWPAgK3h6K+3MBBIVkFZIutEEetSU5dtOabm0Gj4UoKqrogTeqvuEXN0/LArHgs570vrmSeOxQG/SAUIZlf2aoiaa1GQJaQMrZcS0u9Csk8D8PAQcAOlkYBZ56gTM9QJqcopqcopyMUyQTMgeeCLPb5+z6CIEQYdBCFa5hXAYrUEQGZxcl8XmBaJjgaHuNgOMLBuMBx0sBpFmCSz5DkNapigqqYopYWslw4y+L6thBgI7gr5sS6j+1ixSryhlMroqAeTxES7WzWVKRty/3KlExFY8s+s7OOVa+5vIVtlpKYO8Vo2KIS77WYSdruy199HlevXMLu7nncuPsA73xwE3uHZzg6G2thxRRG9BV5S1f8Cxd0DJtsBw62+jGevrSDq5d2cOXiDrqtEGx9M3QIEaFnLIYIw1udJPZ7seXzvDPOiiyZKo4iz+Tc4OSj2+tJYGIURlJUIMaC5wC7AlREZqcD2d8MqyQbTjEWstm2wm3EepmUaMS1fi47iZYNtEU3HXPtPJpdrjzvvbiDqL+JcQ6cjEv86u3rePODm9g/GQvqgiJyzeKUua4kZG/BYtbiml3QrLZ3LZn5mvSswrAKyLL0YNumPabW3czja1n03BdE/8joqAGmvBM1pMrP48BqPM8vjqWmMOg05ZrouQU2whwXWin63lScyA2J06yX2I8Vvrfev0xoC+b4/5p9/KzZ+YOcjFAMZps5nxSS+SBnl8IbXZwUtPQuxkAWV4Wg8JwgFfJmqIus+VwYrEQj0DkqoXQrjy+riMxAObo1j6PzOAt2JJiMwiWdppx3iGu04cl+IWKgVQwFq+DVxecuIlNgpahIFy0dvBSNeY0xbI4LJOso/0MQkcXZ3gxwFKorWBzgdO8YnAa3hb/D7aPIzyfFZArNPO/o+KX4LCU9OuHpxuYCy6WriA6rGp3iVPjCDJmjq/fLJiJTTD2miNxUxzXPt1Y1xpZ1IhNT9TFMZB7rVRGZ+4DFD6JByIuWcZdc/TqXc5v7gPv1i+Yic1y2OIvM76P2u/hX2y1xIL/aD3C15eGgqHHG0OV6LsXuVtPBdtDEjt/EnbTCG6MC/+OtMf7uaISwGmGteojt+i56zRN03LOFa1f4wU0KvCwCKoYo9lroBB10/Aix6yMpR0irBGlZYloCw8JDWdNIQWYwnce+CKz8ShGZ5w9fk0F2W+09+M0CzYYiqNreOl7a+lM8t/5t/P/svVeTZNmVpbfcr3StQqesLF0FUQronrZhk8YxcmhDM/KJD3zh/5pH/gI+ktNjwyanm2gADaBRCiVSZ0ZmKNfyKnenrb3Pue6RQE8VDIkSbellbp4V4eHiinPP+fbaa12tv4mS989fC3itpcXE6fQu7g5+g3uj3+L+6CNkBENLF/O0KhCbAJnvod9Dg3oZnBw4oQQCtsID7JSvyXxwnoxxOr+H4+nnEs4dZx7Op0cYzDtIlqo0Vjs5qpFdAdZ8D86JXthXfPcv26tHT5D96iNgOpf5DVXHBI12jaN5Mzr/sxkOl0LuRURlC/Gc4hkbMyPM4pqOa2vOmTbQeXtupd2n0vlpCulcDzurGE46wV6wxGF5jdev7eHWlR3sdjpoNBoIgrIEPjPnxuYWSaC1Wcdd7iK0UHETHCbCJLkDiyUwZuBeAgwS4PNHp/j8wQkePH6Ki4u+hkcbGwu+F9fu+j0heSIM7OO8m37IIlLbso8T2e4zftC5nYcJ2+NRstuoYr9Vw83dtgDkCi3RJPengOOLAe6enuNxt4+zoZ0zXT62qi+9i8Ybf43qzXdROnxd4LEG6W0H5nFabr63sbmQ/kfTNcjxJoWDmB3EnRJKLR9/VXiMv1w/wTvJOa4UYoH2i7WDUVbEzyc1/Gxcx8O0gos190cRBbcoa9rmaoKjtIf3vBHeD8e4UnHQDoE4S3CW+fgk28Nt7OFBcQ8Tx0fEXKaiBsqHzN5ZLVFdLRGs2BGk4g2awM2LLuaOi8jzsHIc8UuuLjPUE3YNMayX++rytjH6rbzQYR1PzDIS8aSP8y9+ge6dXwtMjmdjtZkzaxqyhnqtjnfffQ8/ffNl/KuXd3HdZzbAU7jZXALpN1J7u79NEYVCOMdH5oZYFkJkTgVJ5QrS0j5SWmStXSnOUdg3z1IM+z0Me130Li4wno6l+0OCD7lvGGwZsztYjzMe67L6NHaYtitbO8ZV7MfzmWu4jc2mse0surLGJygOjEBRC35aiLGQOqTQiNaGgYegFIjgqFTVu9j2+Z6swdaOgw9nGT6aL3F7keGCFZoXtxdb4JuCyLKQfCZg5TJE1kqe9fUUgJN75m68N3OrCQZ9hUz8rKNaq6BSLUtdjifffDrBYjpFsliIL8yK3rZsq06pLKCJeVGgrpj0GyjE97IgWEPX1O5CgLCxw7gUwGfD+oxyeQORVeVMFbP1bRaALBBZoZ2CZPNv8zsBOqJG5gmrIRrWqVNUrcsVplGs/rKzGJN5LGmuEb2slnxMsOCdIXEpW9MyJGwjN6ZVrleEz+phwAs5tzPbdlQZJyCy6IqaWCEyvYc1q3C5pE2F/ozVSW3FZ/InVcjGo1g8Wg0glgmFVuwEIIvKWGGx+LYKSN7cCZBViawVXWnJZ2U743P1Yq2O8sbIwApCVV8InwNl0UXIogK9EWkSL6hO94FqixUcS8uRdRayEyN7nFmLBGOvIepR8g1hHHpcyl/Lxc56TGkoBX2/OMqvipzIZ9LOKBdybgMqjlnFM4BN1Zraeq+ldb3nCb9WgSzHp4It9aE1NidGqayVQl+eI5V+ea4HzyM0DlWZLL63VJ7S+1Z/T7DGfc3n8/eB7yEMXZQCts9QZUwSPMEqHmEZDbBcjLFcTLCKpkA0F99Ags8wLKNSaqJe3oGHCgqpL6p0tk3NlwkmyRwnkz6eDMd4PJzjdLzCxbSAecpqKKElAfJcqsEr8RozEzMztbUIV0fo3IX4GcXLlp2FwGOFmIZa6XNzkLw91m+Ux/a4sr/NnacMcNTXM17MEvBmxgaqhAtLHOy28M7br+P6tSPs7+7g9v3H+OTzuzjvjdEfz9VeQo5taRIyqlieP6owpme7X1yhXvZwtNvAtYMdUWLstGrqlxXQfqQoag/xNTYgmRCZqmSCZDk/WKQRuBwhms+xWDAscaa2MG4R1XpNWgNLpZIoDVhg4LHi0fOX21dse7XQo+ekVRarr90lRy4p1GiblNi/iGJZ/sLYQ+i5aRvA8pOXlfVqDdX2HuBXsXTK+OT2Q7l/du8Yj08HmMXsqOA5QW934/ltK+wWLNvympyXufzFnNvmcwjwNftNIPJm/4v62CiQpRjJirucL756x0lboBaCCo6/aRUzCnSO33JecYLLtO1gjU6Y4qC8QNOfoeLMJVhSG8O0mEWfeI6XXJhYT2p7Tfxbt/m9VSITys3cunj7ssWfN7FuyGa5p+rm3CoickrSOs9wrLlXNX7A6w3sSwei5N2+fdchMuEbYSYDBAmMCR05SafNAKEkgWaVithkgEbSF6uLb1qJTEUtPwc9hKngFfsKBnaZdmDCQz17v26w3rdnZ8HvQQgudhb+joBU3rjdebOBjizqNuOeHFv0ryYI5XFKJfLQ3829qOn5a20luB1o50CfXFGNLxdfAyL3tuwsNGzmz2dnoUrkfrAvNhnJnwiR5XsXPXRLqqbnthUH3DUX7QPsLo5F4c1t8m3faAlCK5ZVqQO30sa/Pajhf9ovo+Lp+uDRPMV5vMTMQOSaW8T1koubJRfz1RrH0RL/+8Mhft1laOAxOuvH2Cs8FoBc8SZqMWHgrlNUwYnPcEanjGa4h07piK7UWK4i8T8exj0BA5OohN6ijSQLsVwzF0JtHwhcaStBNTKVwWV/ik7lHPvVY2MtoRZ+db+Dd/b+DV5t/QSHtVcRulUzf+b8PZMwvdWKeMV4ua5X4oV8MXsoEPnu8J+kbTqRXBQFvr6E5xEcUxzgwit6KDk1VLwmOqUraIYHApNpjXE8/gInszs4md8TMExF8/nkirHGaIhNhgonVJGs+QAv1Mff9vnwdd9/+fAJsn/8COvZXEZ465cr45Q4pFlhQmLWZpvJkk6fre2X6fzLBRZGJGCyPqxtg2Bc0ylmMzTybjJZm4k5CsJVhNJqhqsNDzfaJbx8dQ/XDncEIFfKFclc4ZpFCvkmn8haVdoVgdGP5FNMKyaQz2ItMnnWrtnpVkAEF/O1iwfnY9w96eN3tx/g/uMTDMa0+tAxzgZHa84GITIt9yhQY0YOz0ULkTmfs2sQs822RUqGbGqovIujdh2H7QYOmjU0aO+QK7MLOO4Nce+si6f9oYTq2bnhNjOpvvQeGm/+Nco330FIiLwyEFke1QdZigQ8Vwk2DUwWBCCnqxF3SXHbxbpVQdD08VfOE/wlTvB+eoErhUj4xGJdxHhZxC8mNfzDuI77cRXnWSgd1va1jooTvF7s4p3SFD8uz9EoeSh7BUTxAqexi4/jDu5iF4+dAywcdg854BWany8srMHekdJ6DUmNsSpfBuyhqHdmuRSKCAsEzitUVrQ+W8Ex2S+5H7cVEG2dEFZmZI/keNLD2e/+P5zf/hW69z9GMp/k8elyHqxWctz99Cd/gZ/86G385LWbOHKnqE8ewE/68JKROaa33sSqyWStTziu4+OKnslhB5nfwpKBxYUSkrWH2Csj8cuSu0SfZKrgJwuGvHLcpsVjgtFkgsFoJAHtFADRYoNrdzUa3XAMEeBJeJ7tINC1m4hfrEiOLIT2VFYoyddgt7asJcnCuN6HETuSAymbCstBrnjmZ2DnNNctFAE9cEt46JTx1PExNnZeX3ccevG8f7lb4BvxRH52820H6lkfT/VF1uqGbYfZftwAZAVhYbmCZruD9k4bu3sdgaTkc7PRCNPxSFoGZnycjCUsjdYGclLZYCkJeFPlnIjuBOooJNI7QSR/vqVENso1VSmb54n3kwnXc1Xdq+F/CqbZDmAhsoLkLXsLARj8f8JABX0EhLmxvwDYtdhWjGYR+pMFhrNIAqkIkKOMauRUFBFsqyNQZhu69d2VhaGkbJpQLDFv1wFIwQo/L+GiWlOsjJrCBN4qhGPFc0l1MlveNTlU9xlV0qyEaUXMehXLBVAWUoKHtQ3cqBWNmbE211hwLJMOYx2hZXFzF4qt1iRmYLSt9KIoB/2EXIRFDyGLClwAGojM39sLiQ6sWumTb2z3IdWAuSeq+apmEqCuzEZBZ/5ewbDouNVzSrazGtzzwFs79ARO1QbAXNCtBYJVH6vX0AYgK9BSy4qN76yxNhHwqxBZFepqpG+VxPZY2fxejx9JXDXe2hKgJnf9GUMQC1tKZrloBJ6oiyuhh5CK9UICd72As5qhQJ/JeIpp9wkm3adIWMFNY5TLddTLbXSqe6j7bVScuoRmcHo4zRIMkgWOJ0M8HI5wtzvG8SDG6WiJmD7/rDNktBlZiK3FMuXkVVU5dtKUu3/kA8c2LLQ/tMrjbVuLjV+yTsQ2r/TM1HgzJOVP2RwzOv8zkN+G+XHbEcDLec3fZjjYbeLHb72CK4d7aDcbuHPvGJ98dhe90Ryj6cJAZH43FkLUMkHD3nTskeOUvpwO0CgH2G3VcLTbxuFeC4e7LTSqZVQr6tNJWJz7IQtE1mKLQmSjVKalT7wA1cjT6QRplkgnAH3lGLgYlkoIaGvhh6ImDzhRl/PfBBKJuJ6FEVPsMNYr9hw2ogtV+ufWM9b2xUxWrUcdz2Nz7nBTEmaXanXU2juotg9Q7Rzg0Wkfdx6f4R9+8yk+vf0I5/0ZFslawkFp16LhEQZkm6xFKeQYT3RdLNhAF3v90IATlafbRa/tXGMng+k8cWzRJZBkYqpepINAVDU6MXQYUFqk6srcChCvMvGadpke7aJdcrBTXmOvHIknctWdwyukApJZIKGPnoYUqsc1OwNKQSgvSBXB/xu08Svv+xmsRx9VAuGx3xIlLre5VSGzZZ7K2+0bVY8EmfJ3QTP3la2lQ4FW9bgrCubt23cVIlOpyTt9hq3PLkG69ZAVNawEQhbEO5h3Kq15LfvGIXI2FasCfk4qeLmvCJLVyofFUlP0YVtnMsRO9FTsNwgQ+T34XCpfbficqni/HU9kgnkCcNo5cDuKvza7kNh2yuu27V4hRI4uZB/RJ5i2BAxk4zagclwsPWQBq51OS+nGKkgRhOCZ24AQmQD1v6xE/v5CZLFdgSNez+wQUFsa5oysxdKDymYeB39MaOKfa6nEsYN2JF5tD/XWAf67vSr+h90y7i0yuT+YpjiLMkwz2jYUUHeLuFVx8VrVR8d3pSvs/3jSw+e9x2gnn6JTuI8d7ynK3hShG6EggXpa7BULsWKAmtdCu3SEg8pLOKy+gsHiBN35YxxPv0B3cYp0VcBo0cbJ+DpmaVUALJW6DKHjMSPQdU2ItEAj7GO3eoL96lM4hVRVzgUWIffwwcG/E4jcKV+V9+V8NVktxKc4SifyKDZxKkdAukoQZ3M8nnyK+8MPkawSARG0UOPBzHUMwbFXCFBinolXlfchPGYgYC3YEWXy08kdfHj+n3A+f4AhPbpZ+lz7uJgeoDs9QH+xhyi19hq/Pyv7c+3rF6/7/LbA8tFTpITI04W2pVs7CHahrdaI44V4AxOWinbAKIa1C9DoNqx9AH9m1kjWRo1TLY2pMIIdYzHBv7XdtiJYsraSyxSFeIoKIjTdBLf2m3j1yo4IKA722pLhEjLHg6HP0pVLUdWWqMyoMvVnup2U914GujlEls9rcmiKHjLHxzRz0Fss8atP7+GjLx/gzqMnGIymsm1kXU/jXvN9CJATE/5N32R28eYh1rnFmtlfOUvWyarYJIQ+GuUQV3aaOGjVJEyPXYZStjWq7qeDMR5c9HE2mqA3YZCrAb6yTld7NVEiv/nXKN18F8Hh6xKgR3icMDCNimTTPSdo36yl9HWsgM+I9MTH0sGyUYFTD/BX7in+sniGn666ApHZ1U11c5RBIPLPxg18sajhSVLSPsoCwe8Sr4QzfFAZ4ofVBd6qJsIYuMkW8ymezIGP5i3cX+/ixDvASjpmeQVWGMpOEV59+WiNUmxhgEIksSUSezn2ba71vuKM/LJxTt6Tag6EraXcJdFiNO7i9Hd/j4svFSLH82kOke0aotls4i//1V/hg/few4/eehsHzgy1wR1U5k9QWpxusljytYVRmUlxz2xjWcfyIGCfKq8DDpJCFQswiO8Aaf0Iy2JB1sAJeQrBr1MUm9LFbILj8y4enp7BqzVQarSwv7+HRqMu60TeRORjcm8UJBMi026FXIb3VB7tOpFCI+nyNYUiCitj2nxGXHcz84jWr2r/KtcXQnoT+E3GwcytRILb2a1WwPzwKhb7VxF1dpGWq89vkHrxSt/rLfB8IfKXDNb7G2T9/lduFIUBl0+K31ci64L/2TvBZ7lSw87uLvYPDnBw9QClkGoyBwlbueczgcnj4RDj4QBjguXJGEnEBNrE2FhsQePcL3kbJNtAvm1l8sb64nKwnoYNiIpZ7uZvRenL9jJHYZ5PRbIFxxYoqyrUKk8FnhiDdA5HSbbGIl4LQO6OFuhPY02ZzVaIlnqSU3mc0uBfxjVOFHSw5iAjOEy2oXpSqf+wQmT+m631MuFd0cdUVQbWAiAHsdZvVQYro7S1F2cJ1Nv6C7miU4Ur2gmx0xBASGWeACa1lZALnVR1VdtLGbQoHAmNM/plKUQmJOPfia6QoJgTZKqOC0WjRHbkkVBZqm5GZSyLY/HJM9YaskV0xmN9vWRCJeDIQu2toD8zO8mfYxNvLUTm57ferEaNnBkLCymImElC7jVkwr+kHd+G6Nn9Ip7c6lGrymIDko0i2UJhLVbo7+T527YXxg5FvJLNOSMWF88cW/RRFi9lA6npkUzP5FLAthYHgbNC4CylHbK4nALpGNPzx5icHyNbjFHIUtQrddTDJhp+C+VCGaVVCKdA4OZhslqil8a4NxjgTn+AOxdjnIwT9Oac6JgL7pLe5TGymKF+CpG5zWzV6jV0gAAAIABJREFU4veWKwYGX+5muKxE1t11GSKritnOhP8LQ9LWbNTaYuQQ2ShaCd8JkbU4xFdOsd+p44dv3MLVg120m3WFyJ/fRX+oENnategUVs7EPPCN+5nHMuizW+A2L6Be9tGslbHTrGG3XUezXkWjXkE59GXi6dPuhC/D85cAWVT7qbknWBJWxgss5nPMZhNRwPKIZrgeATL9tKhSd2QMot1JKGpkKtNlxmZa36xa3npESzHIJFqzm0D12UbtL8ey9a+WmY4qyzmBEQXuUkTBLoMd6zXU2zuo7Ryg3jnEOFriYjTHbz65g4+/uI87D05k2yUsZpnzxJqcaCeAKQzwg4kVgn5m9RIznzFHvqbIkAeUmj0gnnfGh15CX7R1kXvUHoEC+uUcCQVm8+e6WDIdJrIf1qLKb5RcdMpF7JXXaJdSNMMEgZPI+bNkkYR3CfZkkKmxkmECMsff5Qp/V9rBb4LWV14vv3tPKAhAJVgkmKNSUCDyKkI5nYjvajs+u/Sx2WI/FujcwThoiyKGN0JkUerGPbF+2L591yEy1diEW8NwFwunKipOmfDnQaAQmN6Mz1VlvcY3DpEJ5nnt4+ek/+3cq5n9ZQ5sOzqxvf47DpE5LtD3mBCZPr70nCboLlJRvOk1kpGf253wnt+fRS/6//KYpZKXXsJWfS3hoiwSii1GLBCZwXqEp9yfXwmRo1NU0onxZbZK5EBCJJ9vsN7zVSLbAMhueIRBuGcCAGlLsxbwTq9yFj6ePSe/jbGIhYPIqSJs7KPVuYrX6mW8WvHx2SzFnXmGPgN8U1Xk8nLkF9XO4jB0caNURNNd4rPhCQazh9hdfYFm8Slqbh+eE4u1hDaJEb76CJwyql5LbB92y9dEicwwvbuDf8K94T+hGz3BJBkIJB4u2ngyuolJ3ESUlQUcWKWuqnaBkBC51MNu5RT7tScGIq/Fk3ivfB0fHPyPuN54G36RPsMJ5tkE03SAWTrAIh2LD7L1XdXeFr3WDaNTDGi74tYQOBWZy/N65hZUfUwgzfcoe3XU/DZqfgcVvyUAeZHOcH/0IX5z+h8wiE8Qca5HperKQ3e2j95sH93ZoQTovbh9f7fA8uFTJAKRTZeEWcewQM+5cZaoVQPXxXYObSKTc8sLBcYbta0NcpZON84Fjd2jgOStti+uhQmSBZaKEjLGOpmjsBih6S2xX3Hw8lEHr17Zw8FOEzvtBsplFTi4biAdmBLOtxXqZztoNWjPwuUtIYl8CxO+bteZorrmmpTjJ4N+fcyXDh6cD3H7yQU+vv0QD56eo9sfiWCK6yzOnXmP47nk7IgK2di3CSA23zsPMzN9rxrYTE5bROA6aFZCNCsltGtleSzROoDA1QjXyBFOR1Mc90Y4H0/Rp+2IgcC6JtKbQOS3qER+F/7hGwIiFR7rI7vndP+pKll/ZnLVZO5sQreNMK5cWqMZZvhXYR8fBEO85S2w59ILnixAgeX9uIS7UQVPsxL6y0C8h20Y8r4b46VggSthiqOQc3xHPsvpNMX9qYuP5w2cFjg/7KDItYsvpqI6j86N5i73maqZkq7T7bpNQvTIDbaOq22YvLGys1tqS4ds/iaa9HEqSuRfo3vvI8TzsbEatLAfokT+4Kc/wXvvvY8f/fAdHAVLNGYnqM4eoTw9Zo+GdLtb45RcqGLEZlo72YQ92lNGulEQIvUqyIIq5tEa89TBMmhhVWqiWK3J+oLcqj+ZoDuawK3Qf7qGSq0mCuBev48ojjXgToBwhulsitl8IXB3uS7K8eD4gaj4ed5JgdyIA2bjMaaGh3EeVK9XpVjDzCR+ZqqTuWakGprnldqv0g+f3ebshmEn+QoXlSq6pQqGYRkLrmFe3F5sAZ4R7//7f7/V7PunbZOFhci9nqlM/vOv989BZKuQ5eBqVWPPQmTX8VGt1gUgH129gms3rqFcLYtCbM1wizTBbDLGZDTEoD/AcNDHYNDHeDiSn4kfDv2SqdIlGBDJPytjGoon4XhbFheEr6owtjYX9v+3PJXzEAH7Ggor6YtM9bMEmlHF5is01ruqkOXfhICeQkTJHRAbhKIo86aLFc6HC5wN5uIdOpyniFlFZhsbAa8ofdm6rtYGoqRbUT3MCx8HPhvvZECJeb4o76gktnDPeDjIhdB4QvHCIa0THLwyHUwUD9uAXAWxGn6lFiC8QhIiy8VcHlWRLO2z4slDgEwAxnZ8hcUFfk76WAtEzlBcmX9LBVInK/Q/ZrK02lgQJHPCrJMM8UTeUojbqqeEDoi1hAbaiepKvh/962gVooFkoiw2h6t9ziYsT2G0eh2bViHTmiOXbh6rbPvnIM/vLqp6zultIJhjrCvse6vy2Kaqip2FAcj2ZwK6DOi1Xtk5RLa2F9ZDW+CUqdobuwx+R7FtEYW7/l7SXAWObQC0tbsI6aEsibAOQp9ptWs4qzkKGSHyQ0wvHmEd0SMyQ7vaQN2voYwy/MSFFxHeUz0aYFIo4CJL8Xm3h88v+vjiYoSLWYZJoq104iFGn0lC5ISeyAzy2FRCZSIk6nS7My4/bkDy14PIFiTbyYZ94UuDnqkuawubVSAb/12piOu+IkjOIfIqxl6rih+8/hKuHOxghxD5/jE+/eweesMphpOFtKOqjcrG611q8BxnuB+4r6hSJmhdsQUVCD1HPJHr1RJajTpazRo6rQZaBMr0q6JXMo/fXIGcYJ3GWC/1MYvV0mI+m8pxyPORkwWCZA1u5CxSxwkqkqnApZVDDmVNYcTauVg4KwU/AcQKkW1HB8cuemZZf1tWuGkhJGnXtN8w/us+/bYaddTbbdR39lHfOUDBryJeOfjs7jE+/eIBPvzkDo5PemLXI5PjQkGq9RzjWA/TyaWq98VD3JzL1l/dtnxpMWIDkXVxo8eRBp9qZwYPMQ2VySSZXF6fxSmjTGZLJc8Z/pyvwb+zvDzj9l5nqIUeWiUPexUXOxWgXVmjHCQoeTGWMZX7UymOaRcMWzO1mCfi8tUKP6vs4belzp924f1W/lohslXhCkRmC7j4IU8E4BFCbd+odFTlclsAIMEdty3tBqhEVuD3fYLIXczdmtgkKJyta9eAdOKo0pXDXSc6QSs6Q7hcyDX9m1Yic5tyO9N6hNYbU68pn3kT/KN7idfn7zpE5vnP4gN9gfldqKqmlzq3u4kP0u8CDWzkMUU7D343Amcq4XvhvlhiSC6B6XIiYJAQtWWEetwzoXKEyCy4F0T9TMUu35OKcwmSBAQ4t6NTOW6tFYsNVWSBhbCb5wb/nqpmembvzx+jSeUn1T68ZjLwL+hg4O/KZ+L3CNOpANyd6CQ/JxSCPD87C2tTQSuLYbCHGdtv6VUOyHeh77f6Sg9yPP+tDDWilneQOQEqhMi7N+C7oVwDPiW0WBD4qJhhu2uk5BRQdop4q7LGzSDGOn2I0voR9p2HqBYH8J25CWWiUpLXYw+BW0XVa6IdXsFO+Sp2y9fhU7WPAn5z+n/ho4u/xTwbI6YH97qIUdTB8eimPM7i+qU2ad1W6xwi7xiI7BZSqdO2gn0cVV/Dewf/Fvvlm4iXM4zjHvrRKYbxKYbRGRYZIfJci6QGsFAxzPCk1Zoq+RT7lVvYKV1F4FbgOSzo63chRKY9hoLkhjxymyXLCL35Mb7o/wK/Ov0/MU37Aql5ow1Hb7aL3nxfvJEX6QvF2bd1zD+P980ePlGIPFGITCDE84RrCVEmU9EooXpa/MyhnBRAjNDLdglaaz9rFUHPVqsyNl29+ho6y87XzATWBFKLCZaLEQrzATqlIq53anjlyg5evbqHTrMqc1wGQAecf1HsYPOBzHvYUD6ucwUum+/Atae8rznfBFhb7m0+syiTZc1KGWwgPraztYuT8QK//vyBgOQv7h1jxjwlIkOjQJaMpZjnuq5h5XXltN6sUez3zbdFoYBy4KJW8tGqlNGulrSDjVaWpmuZfyPrVaeA7nSB0+EUF5MZhrNFDpEv2Vnceg/NN/8rlF56D/7RGwKJqdiVR7lrGD2n9wmzaahS5pJaY4q0G9h063Auelic4Jozwl9UJ/hxZYHr1QKavlogaK7QCrOlh+nax6zgI5L5DCfhGYpLYtElqs4SFQcouRoUP8+KuDMu4ItJgE/nDQwKdaxK9LemZaK1cVQaYcdGxcUyqzf/bTKLdHdu1NR2bBcAbw40eaVtCfLWcSCrAKqqCZE//7lA5It7HyKajlToYq1YeB2vN/Duu+/ix+++hx+/8z6u1Hy00jGq00eoTB7CWc7gSF6H7XI0byyKfZObw+8iwFv5Emm8rG2pOGb202qJ/iDDaO5i3X4ZxfZ1+O1dFLxA1sHxci3duk65jEKpBBqs9MYTfHb7NkbjCTzfFRvDNEpw0e+iPxwBDC10fQkFrjSaODy8IoDY2lNwvdO/uJB79/xM/I9ffuUW9g4O0NzZkc9Lkct4NMGc3fouc48CNKoVWZ+u1hosSV/nB0mCh1mG09USk2fsaZ/HWPXiNb6fW+DPBpEvXZCs0m9rG21UyFohs3YWOnDaCuNlFTLBGhfhVM8RIu/uHeDgyhGuXL+qIXu+Z07aDEk014CpxUI9QmczUSYP+33MJhOFLAJfMmmrEJgsHmIbgKwg2dgNmECkjQJZrStYuZMU2vz3Vomsv/Pou5krkT2FyZdA8pYyWUKkFH5wsZlykrqgWi/GSX+GJ/0ZJtEK02SFeMl2FoWg1g9J7Q44uVQ4zIkBBzALVFQBqwBVPazIbU3ondWBSgiVgcgGCosa17RRyN/JwGlUpWZCoepeA/aoRJbXN8YQtkInHse2PEolZYpilqKwTEEj5kKawSFwWbFlhiFNWvnUardCZIY0eDJJdsRLycwbct9WW+oU7y/rESXjvrYWb/SueuG1VTap+srzrAeYsR8wUC0PLDBex7qPrO3upv1fALpZzAgoNlYVOdQyKaiczOcQWZ7H48U8bimR7TGvoJkqY31Nm3qcK5et5YVpkVLotfFT1ufZ5FUqmRUuSxHDpW9yIAUOFjrCoIhSWITvpGJtMe8dY959jGI8gb9OsVOtoe6WEWYBvHkBxRlbrlyg6GHqe+iu1vjkooffnfXw+dkAF7MU8yWPOd0jBXosrlT9wHYbq0RW2wedVNi5QT5h2wghLk12L48z20pko1bNXylvfpJdYbXzWh3XCY4+bkNkA/9lH5r9xVC9Akv1EXaaFfzgtRviY7y308Td+8f43Wd3cdYdozeaysRh8534QTavLUBSILJ4M8jEg8c41a1UKjCIs1IuoVYuicq506xhp1VHq1ZFvcJ0eBZO1lgnEVZpJBO7Ne0T2HonbUucjHJSWRAoypAEKXbYgEApLPgSUOqJvYJx8DXnjW4LbicTgkllBotIXGzwvCQw5Ovy75kWbBTBErZHIGvunLhyXAjKBAB1VNstVFsdVNs78MoNwC3htDvB45M+bt87xpOTHi76E4xnC0wWkdynMcP+WITgPmWRjce/SSg2CxRTsjJHjqoZ8pZMAumMwShLhchyDSGEVpDL78RxUEP5tMBDUG20HXJM8DuyzdKO+bymJMmCMYDiBdcp+WjXfHTqHhrVAurVNYLCHAF95sDziB0VWnlTCyBduP2ifgUfVfe+h7OHPwyRvVWMUjoViNyJT/U7m72SUIls7CzGQUtAHH9vIXI9+b7ZWXQFEBIkM5yMcNbepBBpPIdpjdCKzkWlzTbHbwMi83NR1a1KcFWQSyfNZgX2x0PkpCugNlzO/ijLg9gpizczPweBrHoyA9VkZLyju3ko47Mnhg1pJPgcBR0s3Jr4+mqXk85p+G96JxLuEtbSloM/IyDle3bFuiEQIGs1T4S3nGuE2VzgaWdxCh7LBMt8ZaqfCZH5nvz8FiJTRd+Mzi8pdvm6Me0X/Bb6pQPxAifo/q5C5LGnx4NuT4WGWgwaS+glz2W7fb+1gYrzN4oHym2EjUNM6ZGMEN10jZFZs28Kw3os0OU+LCxx0x/imt/DnvsUV4IxbpQdNHzO9zcddC79zJ0QoVtB2WuK/QPVuxW/gWkyRH9xgo8v/hZf9H8udhK8thMij6M2noxvYLjYwTRu2PIligVCHQU7vhOhGozQKZ9hr/YEfpGdXkWxyLhSfQ3X628jcMsCjQfRidwnSR/TdCjK5IxdhtLmzfBrtvfTsoLzhTWcwhovNd6R19ir3EA16CiQEXEFRRYM0OXdh8PzpFBElE5xOr2HL/u/xD+d/0dRPFtAnS1dXEwPRY3cn++LuvrF7fu7BQQi//IjLCcUFXCtp2tt6b4yxXXpShUppVRrVPwjPEwt5nRNroBsYzu5maPr3+lzJF+IakYTTqfdrxQgZIhnI6RUgS7G6JQd3Nip4TUqka/uYKdRRYuBc2UNfyZEliwYuyYSe0nTUWsBsum6tEpnWbea+ca2SES6XXPwrd23zCxICy7GyQqPelN8+fgcH91+hLP+GKN5JOInnrsSMk2hUz6NMfZponbWu3QJGDtOq5j1mR3jsrOTtotF7bI129OqkJnPxE7RaZJhuEgwmM0l92jb2lPftoDqrffQeOu/RvmldxAcvaGWD7n3sRF2GdsO8UtebqwumKlkeYu8d6GAWzjH68Vz/KQ6xdu1BPu1ANXAUYgsu3KNDFTR6nZaylzBWMaRmWAFv7CCJ+ty3f1RtsbxOMPdqY9PFm30nA6yUgdeuFEiW4dBC4J1BqLHm9qpqPWJrNZyK44NuOfzeOjyOfa4085rvV2e0ehrLCZ9nHz2Dzj/8lcCkXkcyjY2xwSPn0aziXcIkd95Fz/80TvYa9RQKSxRmZ6gMn2CMO7BT0co8tyxlQRuKN2gW3k8/OyGDNhzR/KgyGISzKYxFlGGtV/H2i3JfHCeeRLOuq7totA6QrndQrFUwYPTc9x59Biffva5eCXznJDCTpZhNp9hES3ghBUU3EC6fMvVOg6vXEW5UoXrB4jmE8TzifACCgAHvS4Cz8f169ewe3CExs4+hv0uBr0zycmhwIxrEq6NCJGDsCQio16vi/OLU5y4RVx4LqaVCmJfg7Rf3F5sgW8MIm+UgCag7Bkriw1INhcn41258bA0gE3CkAJUKnV0dvexf3goIDkol0RhqeFsVM0m2s5N3zfxE00xHY0xHlCd3MVo0BcfGir3uHggkJG7NSMXqKwVf1WJGqsKo0YWz2QLj7dAsgyCVs0sqjcG6xk7C+NRq7COAMcTtSltOOib7LoEHApzCJCjVREXkwTHvRmOe1OByPOsgGhZVDN908ZigbAFIFpBZoVJ1bOyWDShbgSJrqftNJw4UoGnrTDGmF+M+BXAqFqWoMv81obTGW8srW7qYJwn6BqOpy3mesGVBQgHXuO/I9YVoj4mRE5QyGIgTVFIU3hrMDsWPrcdx2dTYZVWcrbq2X3CvWUtJgiCwLsJtBPzDNU/KxRUOKQt65vQAeuXnPuEbSlSpaos9gMK3u2FSi7XZvvkuV4GNNswBq2DbBKKrWrS/kyOaZkAKdSV1iwzWdJ0YCqFjcUFPZdFYU0Fo4HSxv7CBu4JaLb3XEWuEFkhtAJq2ffWZ9m8viqVFSKLKtmn56uLsOQi9IDQWSIZniIaPoWTjBCsFmgz1LIQIIxcuPMCHOnSLmJZdDANfFwA+Pish0/P+/j8dIDePEFMqxSpZKvqlgp0KlUFOJpzlMeMTgdyfLcpDpgLtwgAnilKbVqa/hBEttMKM+kw+9hMebVgZSYBcoyYMD3xCRYgz0frWa0LOPohr9MFdppl/OC167hxdR9Hex3cEyXyXTw576PbH4t63YJzmeBsvbYo9037n5wjMgE3VXhRcqyl4MTKMS0tWvUK9toN7HUa2COILQUoUbqcxShktB5JgWWCZRwhjSLxuROYwgm96XpQiYgdC9SyIYfIJlxLzgkTAqfHsxaQtBNBW6kk/JIJv2zNM3eeL7L/jI+5WtGopYXDUL1KiDKVJgxOaTZRbrRQqrXgletYJAUMJzGeng1wejHA2cUQF/0RuoMRBtM5RrOFTFBp7SM20FswmepwO4mz5QcZyYyqXMYI2v6Ytk3pKrEJ3NYKw1yLrC+5jBPiRc8FhAZocpLFYEJ63POcms+nUpxcCUheouYTHodoNytoNwO0Wz6apRSNMEEJkQApjnEMQ1Tlj3Z3/LJ5HR/XDr6XM5HLSmS2UxckiCzI5mglFwLxNLxNrX+SYkmUnPRQphJWIN4aqFHtmA5E9UgP1u3b87OzUEjYSLoCdAkWfe6TSzcz9zDqVGtVwVZ/C9cIGTUkj57IXdCrlV67F6UrmPhtA2b1RaUAul5iZ6FKZG4bwsdvCyJTiWvVyNwP1jPcboI/VolM2ErAyG0SSIL59s0AOuuRvvWrPxUi87hhoCGhJ48jAmFdvFuwwS6aTBTgtFWhupgwWIsYhMiHSB2mqauamDfxX1xlEgrJfctjV0ISzRWIymX+HRX0kVMxdhgQ2wc5fpMBKhk9r9XKhAppqu557BBe873ot0yfZSqReex8V5TItGGZenXxReYxz/PYAu92fC5qaB7HVmX/7QxWZk4a1FAst3FWqOEEFXDmnlvH2Eu8dL2t5fwO1hEOvce44j3BK+ULvFIFXmveRKfUhu+UZU7F8d5zAlHu0haCHsIMoQuckiiUT6Z3cG/4WwHI90e/zZuxqVAnRH5KiBy1MUvqphTLLscMRQG9K/hOjNCdo1nuYqdygtCllYWLa7W3cFi5JRYT6SrGxfwRBtEpRvE5FtkU0ZKFYPVWZls0rSYIeZ1iBt+NJDyPHXmvtN7HK8338XL7fbHf+KrbPB3jZHJbIPKHF/8Js3RkRCEM1vNxOr6K7uwAo6iNZKnK9Be37+cWyB48QfzL3yIbjU14sq6Ht4Va1nZFVQO/D5F1gDQWhGbNZ9c6Vv1r54SSByTrXT8HfZwDUtkbTUaIZ2Ok0RTN0MHVdgWvHrbx2pUO9ts1AclVWj6UdC1iRTCy5pO1tq7DrTBHhR1qR5ZbW2zvJtuAJlJcC3HVTlG+c1Eh6SQr4HFvgo/vPcWj8yFOhmOs+brMEFIqfWnNYT2LKdBiNont1FWGoUIp6x9sM35oGyLhfJwfmw5BcgHO8aPlCrN0KfPcaRSZzCJdA1lrh+qt99F4WyFyKBBZRVwW7vMb0dJAA/dUgSx2F/TNldA1uxbndLmIN9eP8QMc4/3aDG/UMrRqFZQCz/hPm9KyFdRwfWRsdKy6Vjt47NpexRjMbupOYzyeu/giaqHr7GFe2sfaD1GgPYLZHxtLC2OcYkRnnHPTBkTWRrloaKs0aKCy5lUpudYcE1P02ILIdtXHbbQY9/D0s5/hjJ7ItLN4BiJzHdRstfAu/ZB/9GO89dbbaDVbAvjL0QDlRReVqIdSMoSzTHQen8QSULfmEWT4T2a6uqXj1tiIarc7hHUUski6byleVCfDFMl4htGigG4cAlQmH76Cyt4RCtUGfv35Pfz2sy/x8aefoj8cwmEQumEvtoPXDasouD7SNEGpXMHu/gHCSg2uH2LcP8dkeIFGi5lhIcbjkQDig719NHf2Uevs4ezpY5w8eYh2p40K4XAUy3vUJEenKq91evIEj588xLBWwaTZwHJvD6tq7fs5IL741M99CzxXiBzdvo3hf/h9T2Q7wOcT9i0/ZK2M2rutfOqgnXv5Go9XafEX+4cA5Uodzc4u2rt76OzvwwsCadcWVZncE3ldnqzqzeSIzUUaxeKTTFuL2XiIaD7Fip5HVCUTaNJcXGAyFck2ZI+WFHoh46Agg5ipuOqAZi9yqkq2amV+XkIH8ZiRu3rUbquRXaqS5Tkazie+N1QLLAsYp8DTwRz3zkc4Gc1xOo6QwZMKoRjQG9sKGbIMPOSFVa/56scmSytCSl4UPQJkgiMqEnRikNL+w7R2WLWtvBxjNgwkt5MIAWJGTcpJg3i+2vA708KkQM+0FoptBSf0xkCfqmiBxwqRkXFAjrBOFkCqSmSfCkcq/wxEtppRufCYMMPiWu05LBCmF7H4QAlI5l3nQtazWHGw+p6q4sLMicz/2e23rULW4AZtspG5ld2WtnfJgswcaNrkWrP1RMW9gb4WZltrFgJL9V41gNJ4swq8Nr7I1hNMJ3yqLNHKvMJhsaYw6nM7kVLgrL6vcreVfNPCLyDZTL54jIsamgofn6pSKlY9hcjSguSh7LsoREOs530U4h6KyRAB25lSoBR5KCU+SpkPOlImBaBPj68sw6cXA3zRHeFeb4phlIn9ihw/MslS2CgQmceeeHRzDKClgNGP5wpGO5swo4dNG95S0Nlx5bInslUi581PuSLfNkxZJZ4WCqg+NdDYBOCpWkP3Uw75xdubAHyOnWZJlMi3rh3g6uEe7t1/jE9+dwePT7o46w7zYElt9rLKdvN6tvlO2uRM4cb8TFmvFgE4LgSeg1Lgol7xsdNq4Gh/B/udJnZbDYRFiCKAIHmdEiAvsIzV+50TMQ351PHLTvxlfJAAvaJ4JFOJbAG6DW/gd7fdBTLpzhOBMyScRLFzwMBYKpI5dsmk0nYasDhgkqzZXRHS665SQlCtSMBeqV5HpdlBudbC2qUXpIvpIsN4EmEwnqE/GAtEHk7nGE4XGM8S8ZkeDCeYzBZYRAmkR4Hgn+F3vJtzPh8PrQe8BFDwM3NRr50G23ZKYocj9jHqFa6/3+rSMOEmPD70/GEBi4XJBMl0jGW8EO9ULn5qjTrarRp2OlXsN4Dd2hIVTOEvZ1hHc7H64DEv29Z18PPaVXxY2X/uF/Zv4gUJg0XB6HfEr5TnE7eDZ3xlW/GFgDP+jBCNEHMQ7IrtA0GiqnXXEqhHcMf2fcLd7dtzg8g8p9crAX70XiZY9NbPQGS5TlHFmgpQ/DoQmf6KC7eCi9JV8XmmotXqG/m9CTOtEplgjorWbwsiE6ISgA7CXYGwhLFi6WBuXxsim21J6wvaRbCw+CyQlxwDSVPPcp9o+z5/OkRWSxByLoW0AAAgAElEQVSq2rmPrAWDhch8X27rDuF9ciGqWo5NtFMhRKbFBI9FWkxs3/g3pWwixwf9vPn/FiIvi554KRNcz916/rcE6Cx86PE7EHjJY53q9InfkPfLRPVcVKiZzbG3OBa183cFIhPCL5wKzstXpRBC6y/dhgnaESHyU9kW1u/7mxhb/vB7kPSzfbeCoVPFwKlKAYH7Uc45M57QgoSftbyeoooRrgV3cCV8iP1wimuVCt5o/xhH1ZfRKV+BWwxkXkCVLr2EnaJvlLsMv1JLmvvDj/C73t/jwehjPJ3eFggjhinGzoKeyNO4jmRJEJ3Ac3hPBSQ7hUygr+skqPhjNEoDlN0iKl6AvfJNNIJdpKtUfJBH0Zk8MkiPwg5Ol9OVh2TpI85KyJb6PQmkq+EInrw+cFC5hWu1t/HewX+Pq/U3vnL3LNIJzmcPciUy7SyorM5WHuK0LB7PhMj0Q+bPXty+v1sgvf8Y85/9GtmYPrBGkcrCrsx1raBLQZxdY8jcj9cx2+6fh+mZ9bkIewxYtYJQWrJRSiLiKs37sSsuwrI0iTCfjES4lSxmoLtBreThZQbrHbVxc7+Jq7sN6bKjQII5LZIfZNY4CpJtB6Y+Sp6FBclb4Xuyt+w6TRfDOUS2amCZ03J+CAeJeJunOB3Oxd7iZBJjulxhzmWKWZFYoYquHXVdS4jMjBCun2U9bFTeXM9ojo+ud/n/9J2mgEC6g+X3NlekiFkcYTyfYzCZYjKb5a+T8xIAlZcVIldeetdAZP2t8F2xoVlJIB6D9lRcZrqRzaPRNRnLCOCt1UP8AA/xTmWGVyspapWqCFa0EVrXvLm9n3kTOR7s/F7WNLmnpXwnBryNFwn6EXCRlnBR7ODCO8TIaWBcrGqnsmEnqmWxENl4VkvnpHZw58I12X+bzlH+r2Uw6vO8seOU3W7htrGy4OpKIPKnP8Mplcj3P9KAeBG/KQ0oOh5a7Tbe++B9vPX223jl1i00Gk1R4dK2I+TcHilK6xQ+A+EnQ4zOnohNxjKawC/S976I4TzCUDonM+Ez5TCUwPROJYS3TgVAe1yvuUA5dOEVMqxmY+kancUJVoUQa3rb776KRfUK/vH+Kf7p9iP87tNP0OsPTCep6fY2gcAFxxOxE49Brl0qokKmtaSDaDFDvJihXK6IUCyhr3KhILA4KFflPpmMMBkPxUaGHfIUCfEmWUpidRhgOptgzEyxa1eRXLuG1ZXrWDc2XXff39HxxSd/Hlvg+UPkv/mPyHq9S59tGyLb9pjtUL0NSN60z+hFbmNnoQBZg4lYZSmVa6i3OhLU1GjvSFgUQR0HMqpruVDnSC3g1yMkIxxQP14G70WzGebTMWJzUUujuQCYFWEM1XMyTSRM3gBjghixuzDVJW2NNh7KziawTS+ketHjRVDutLQQw3JfbAMIkiVQTzxF9bn8voQ7KYqYZgX0ohWOB3M86I7QnaUC49aOh1XBMz5HpqXGXDQLJmjNwlMByWK+pFVV3mVbeNrKLRCZcMUE3LEtR5R3l1pLFA7ZtntpDeLzTNu6PBIMm6WzXha07UlbiLiQpDWFURXnAJlqTgYtRFjHkYTpUXUc0PNYbCv0ldSTlUB4bVTBCpBt0wi9l4kdNdRuo0a26kQ59vh82nRof/4l37ycRdpJSA77FPpZl73cAsiqOfPq9MY2wf5Kjl2xDVH1sAJetTLQIoNW0+XnpjWLIFdDGhRo5SplgZu8ptvzgWpYY00hXsi2/d7aNRjYnk+4CJw3YWLinSzergoVLeimIpWq0kAgsobtlYNA7sE6hrdawEl7KMQDrGcjeIsU5YWH8jJAec1L7Bp0/DzLYjyOInx2McTdwRRPxzHGyRLJ0hyrvPhx8sWARhNWQdioYY+afLwByRt1mYhL81Fl86/NQLPxSN74Vl1umrKWIqaGLvvjctDhBiRbsExAqYDZLlIzFFYJVolC5B++dgOv3DzCjasHuHPvMT7+9DYeHp/h9KKvSnirrDaBj/paTj5JMg3YRqVsjiWzb6yVDltWXYfKZIitxZWDXVw72sP1owNU3IKAZC3IxFhJpVtBpUxkxZJnk46tc2pOoHWi7QhE5qRD7SFyJbI5H0T5YQpE6ou8QpzE4pPFIhK3n4xjpuDEc1jOewn8U5U5X8Mv+fDDEF4pQFitIqzWxNaCimSvVEXRK2MFV4NEoxQTguPJTPyReafHdG8wwcnpBc57A/n3PGHCsSowZAQS33Mz5pnuAzHVMSoMaYUzhSH9njoJ3fa8Fx9zs/3zooRpG5RJtCnW8TrAawknpOl8gjSaCBT2KxU0Gw102k1c6fg4bBbRcKYoYYpCMhHlOIsovB7RHuPvSgf4TbjzPK7l3/hrEODxTqBHaMZtT4jGkDNRaKYD+MsEDuFpkRC5LNCZAWcC8AxoZOgc2+YZgEbLh+3b84XIa2nRLydjUZm6a7rObW4EZ7wTZPP+dSByZuD4eema+NpSFWnBLMGbu4pFyUn1M+EWofO3BZG5zQmSCUNps0DYqd7NZkH6dT2RBSKvBZ5W0pGo7K2/rn0tfldRs66iHOLa3/0pEFnWrYUiRv6OeHJP/ZYA4e0bwT3fm/CTSmRVFK8E4BM890oKkQmVt2+EpjxuCYR1f7E0qkVM7mcbCEmFsQXXfG0/iwQgV7Kx7GMLkRlgyPOC/89zg8cUtxnhdj3t5xYb37YnMo9ZKurPytfVq9wcE/wuPDeppOd+5Hf9tm/0RibQX9BGxqkIROZ+lHNOGmdYBNL93yj00XS6uFq+i4PwMapehN1SAy8338HN5o9xs/FD8UCWDi9TQFa/TmOFJPBsiTuDX+Oj87/F48lnOJvfF3UyzaSWawejqIXT8XXEGWE0AUGEwKFKWCFykRC5QDHLGhV/hUawlBBd33FRdptwiiVMkjlm6RSLbCKiDuZ4MKBvtfYQZyHiNMQiqwi0pjVGLSCM7unrY4W6v4uD6i3866v/C2613v3KXRRncwwWJ/K9fnv+N+jHZ4iWc0RpWXydn45vipVFuuQ6YzM+fOULv3jCd24LxHcfYvb3/4hsMsmtKbim0uUfu7RMl9mSBXbNyqBVmBUjqbWFvSt4ExXqMxBZ14faTZdbPtpyqnQCJ1hMxyLaYmYH50Bc4x22qrhGW4srbdw6aGG3UUazWkIpCBAGKrqyuULKANTSMLf5u6RGtorkbYhs5K+2I8ZmlNjORnZQoigewvN0hX60QneRYUSbnAyI2JHG+aWxiuDlIA9xNhBZRHCi9tVHQuNc+Wz+TdGFvYvwyq6zAYwmE/RHQ/QGA/m3hdH2YOIViPC4/ta/lsfSlTdNl6QK1vhVaG1JS4PcA5nduBn3rVHqmk5I24j49vohfohH+GFpgpdKCcphWawO8pBEvrmxXpRiA48Xo+jmZ1cmoOISfl9CTLIEiju4HefLIs7RwePiFZwUdnBWaMN1mdPDTlvNjZLcK/mSG0Uxjwl+Br3qCvrWf6kyRH4i/EU6tnVNqWK6jZWVIGdZL+rPIkLk3xEi0xP5I/FEliKAOa6p8G11Onj/gw/w1ltv4OaN66jV6gJRmRXEe8nzEZLnpAvEwy4uHt/FrH+GZDpEUFgjcIs4H01wMZ4Jp2GAY7PeEFuMo1ZFbJV4TQodeuSvUXaW8JYLLGcDJIsxomiCQrqEk66QNW5gFh7gs9Mh7jw9x/GDe5hMxnKccu7D8gSvzXrkaqcfj0ntAtAgS843mE/D/SLh6Vzb8SDmlYvrf+mAdpGkCZIk1rwXCe6zoiYjrKIVBvftconprTcwe+k1LK6+hLT5fcxx+c4Nz/8iPtCfHSL/IRXytgrscivIZSWyXczbCqRAZF5U/BLCcg3VRhuVeguVRgusyKghvlYEZQykrYSnlgxiBSogR0ZDqRBm8ULuBMjxfGaA8gJJvBC/Xvq28gTlacuBj36l2xCZSmXxJhVFnoJjGRit9YUB3+KLbBTJHKgJkPko8EVOem2dXxWZPF7EbF3EIF3jdJbhdBLjZBxJVTRe80u4Ar9kPDew1kLjogD2QECHDCKmbUfUejm81GApNclXP1BRgFo1+NYFznAmbWPkRVgAkVZWCdrlboC9tuMbr6I8zEBVp/Q25t3lI1+DgImtPREhcgLECTgtVxsLJktraBaPk5QD2FoBsVzUCMNtq7oFRrSbYACgURaLC7RR5MqCwKaE2euSPXW31NMKatXbSI9ZtcHQOdMzlzTrm2wWG7bqrWGQBjbmF2ALpfT1bMu8BhESUCrItbYT9nOL7ysBsVESa93aqqM3EFmtLEz6sTElUQXpNjjWAozncIKo6mSF61btX5QiDI37WeDg5C0MQr2Aej5qfhFVHwgwhZuNkY56KE4XKC2KCFMP4cpHgjXmWOLhbIQH4xE+vxji0WiBQbzGLF1LQJq4psghRF+npVzkpCVIrE/o+6fQMffeMhOV7Tq0nXZsI+WNx79OOFQ1YO5GGZgnTsvvNt7HVoGrSuON4ljGHgGKqnTNCTYD1ZaEtXPsNkr40Rs38OpLV/HSjSu4e+8RPvz0S9x7eIKTs65pbeexo367dqEqx5a1iMk/Ky/8Ep0s76kFNFqesDLP80pc0tGsl0WJ/NK1I7x84yqC4go+JxS0hlmmkKgyo/aWb2qsMUwknSyy1XPNVOGl4uwLTOYCgpOx3IaGvuTmPOL4p5O5tUw8LEjW8D4m+hqfYY12xjJhsJ62g4tFi+/K+7iBj6BSQalaRbnZRKnehM/qeVhG0aUi2sWa3o9LBoOukGZrRMkSk1mM3mCMx8enOD45x/HJBbrDMfrjGeZxikWSYcWJpRqmmQmw2pOofYy1h2HLnvrGq6qkYCaiGkRKlbUtWNITjIsY/r+dwHKhwM8m5xH/PlkIRJ5NLpCyAOk4qFQaaNSbuLZTxZV2iN1Kgoa/gLsaw13HAipLIS2Zyvi/3TZ+6TS+l5MJqloZxkV/2pnXUCBpjjdvGSHIFgYwZgKNCXssQOZzxe5BbAdOQdUyFa3PwsjnBZE5+eb5wM/lL2MBTXz/7ZsoGFepwO9GMvhaEJnfgwDunH65/o4EtlmPXwGMy4UJ1mOQ2kqg17cFkQkHCVIH4T664ZHsE4Yb2tvXVSKrDcla9i1Vvn9oW3I/0rqBgXNUmNtlId/rT4XIHCdHxtuZ4J6vd2k/rlIBnoSf9EQmHOb7E+aKErmkYXfcF9s3fh+qq2mrwqLGNkTmd+axziIIVdxWSS9WaKul+EKr9zJnZUWxs1C1MwGnrsK5LQjdaQFCWM3PRBj9bUNksU8r+jgvXxO7GW4XiToS+xdae5xJOCH357d9s+GnPI5lTCn4UqCSDgCjoJYCxjpF2zvHbvAUe5UnaIfnKBZSVLwKDsu38Er7J/jh3n+Dqt+GJ8UEo77bKlXbtvW7w9/gk/O/xcPJ78RLmNdl0C906WOa1DGYaxHQc2IEbiT2FQqQWdrMZHrIOVcjqGOHIaprguIYUZZhzjb2uCh2TRq+xMBnVxTA2UoVyITIfKSiuVXuolnqoRn25P95YNGCgzYW/+bm/4bX2n/xlbuIPsuzZISHo4/FzuJ0dh+96EysOUaLHZxPr2K0aMt12HZVfOWLvnjCd3ILRHcfYPKff4HVdJYH6dmQZIGV0qGl+STS4ch5oB/Ko10j5IHFZt5o59haZLcJdsa6jf7ApjtVjh4JFFYhQhLPES/mWMymOvdfr1DxPdTLgUDkV49aeGmvgcNmFdVygBLnioGvc0tZQ2tHcS6uMLZ+ag1obBCskmdrLWYn79aUQT6/VVkLwJSzVNSjiyUwz4DZysF07QpInmRrzDOFtGIyYde3OURVcUUujLMg2drZcX2T6Xax4dTqo6xwvtvv4eT8HBcMQBsM1WPZWGrZOWr5+tuovf5TVF56D+Vrb4Ghz4T9HPNYdBLbCvP57PpHMkzIObjeEl6gfIIueD8oHONHxWO86Q9x3YsQ+qF0SnONoutYNmHq2pJzZPnO8r3sftb9vmQns3R+pyLei5NU1uz8LKdo4y6u49F6D0+wiyAoIvCLEh4eyHpB1fA8DrJM850kh8rkDemaSdd0Gg6o30OEfaYjXIRmBiLz92pVor7OVmoUTXriiUw7i/O7HyKaDBXUm4WjQuQdfPCTD/D2W2/i5s3rqFarAlqp7K1WagjDGnwvFHHMYjxA//QRpsMu4olex7nNz4djdEczTBLGA5Wwt7OLg04Lh50GQmclamQvW8BNpiiMulhNLgRwz2ZDTOZTlAsZWu4aq2KIdO1jRN/j+RTFaCAq9hQ+EhYW1z68FUPuZ/Blzpwo05IDnGfdZl3DY0xYiiBndlDqXESPfy18cD2j6xuuhXRb8zXU5JTnhRbRH9z4AR5dewunBy9jXHsBkb+TA/638KGeL0T+8jaGf3PZzuKrIbJt8dDByVY9FegpNLOerwwBE4gclMWrpVpvC4QoVRsCVznRzwQis0XBtigTDEk91QA7NTaQy5+EUaXiUaMgeSp3VkszE1i1JkhesSVNDeQlgC9/5L8NWM7BsQbM5eDbhJvJhVA8kRUii+eTqfoSfEgYCwrgNH20LKCfrnEeLaUyOohXoDZ67RCuquKCgJieq5rarNuKIJAXf9U/WojM8cGAV2tTYRQbAusMQNaKoiq4tUqq1Tyt6qmZvMIpY0mwBZEJk2WYskJKqV7r8/g3VCfKYiujlcVSvI/XvMf0QV6imNKgvygAmQoNgcjm88cMZFgt5b4Sw2q2risosvCc4E2/8wb2qh3FFkzcaonZ1rFaeHzp+ebvcs/jS8b9JnjQNgblbVTczEaBbJXIRn2sCmMFl3k4hIHM1u9YjxdVKOvVz3hSSxuX7neqkY3RiLEaMBMn668rf6cXDQur8+q9OQ7zsArTzqaATdv02YJGgMzJWznUgAsqAqpMGg4dhMVYLlrr2RjOPEIwX8ONASflIrSA2FnjaTTFk9kU93r03YswSQtSmY7TDItFhihK5Z7QjkCsVAiRVYm8XDO0jWOABclGyWsmVLpVfl+FrIep+bmZdOTQ2I4jeagdj5stmwoBt6oK39iPbCuUbRieaWNb0vYmMhC5jB+9eROvv3wNt25exZ17j/DRJ1/gzv1jPDntaoCluRwLsuf7mGKAjPX2oi8FE30fQlSrViZM1skxOyI4BczQbFRw9WgP1472cf1oH8vFHFk0g7taIigW1CvZp3WOKWzxpKRyQAIhOHnghJeLVU4gVuqlLTYOCpLtdtOOBN3+UiRjQcNM0FmZZlseK9h8lG4DKaRpgAjPcYXILMKpl40cYxyfeGzVaqjUGwqRGw14pbJAZNcLUHR8PQdYujMZnPRB5jEzmUa46A5k2z56cobj03M8Pe+iN5pgOJ1p0KjkptDDyFULH2NHQqU17V8cvr60gNnQS8Hu6oFMiJww8V4Vx1K0NIp+LWAqbJBxQWZYa7ERWcbsarnAIpohThMEfhnlUh1Xdhq40qnhsAm0SzF8jOCtI7jI9BwrlfD/+B38ij6k38MbYRNhHKGatRWwIFnhGlvg1ReYP+edIWic0Ap0WSUCdem7So9YbZm/DHafH0TWEDX9XHq9etbjVa04EoF8/ExfR4nMY4fq3q6ByLET5upeAtZgORdITiip4W4Bhv6uwMiZT19oVbTz/dSreSaQ++veZJsWfAH5Z5UboiLld2O4IYElVdCEl7IQEyWL+gkTpBJgbqtx/1iILMsS45X77LbkvqXqlv7RhLLS2mtufzJERgETv4mJ1xboycLE9o2LKm5D9UTuClDktue24Xbnd6d9w8YGQ/+af6P+xvS77l+yb+A1g2F59GCmdzB9sK2nModxvqe+j0JkC+jZLq3H3QrVZIBa2kctGSpw3obIfkesXvg+/HmYTgW+X9p/FA8UHNnXvfBIjjsCVL52JZtgd/FE4DTPKXtuMvCR6mIb9MjvSHX2/uLRpYINz0u+poTrORVRUvGI4f5rJl15XXYKfBduFiTzeOY+VVsWoyDWrS+RULulExxUHqEZ9lELRtLp5Dsh2uEhXmv9FO8f/js0wl34zyjZ7Xe0EPl48hnu9H+FO8Pf4NH4d6qcYxt85iPKSmL74EhYXgSvSI9Mrhc0X4VAht7KZbeBVriDTriPcXyBQXyKSTLDKF5isKhhlpQkNI/wmI+0sSBEpoUFf0ZgHXpzHNSO0Sp1UQ8HAqn5WRgGuFu6jv9WIPJPVUphABbBtBbo+ajnIP+dLmOczu7hdv8f8XB8B4/GD9Cba5geQfIsoeflH+r4+i4cAS8+w9fdAtGdBxj93c+xmkwNRFa1rMJMCjkStVpIYtMp6cINQjg+52KemYuZtZWBbkaqkWd6GCqlc/cVFbdcU9MKSEVFXPtyyZbGC7GyWMxn4g/MOSbnjL7jyDyJiuRXDpu4vlvHfqMi1hblkP7IjjyHHbR8LbVns3Z96otsxTbaQWis254ByXaEsOIoKw6ysEwCVI2ncAwXi7WD6RKYcf4pEJldMKaTz9A2yyxI3pRhmpwgG/Rqu+BskJux9RPgbIDnYDjERa+H04sLXPT6mM7nWEQxEtpfcF+tAX/nKsLDV+Dvvwxv57oGoTk6d1WIbMUfNvakkGeXyHTWDVEMqqiUaLHg402/h7f8Lq5zTPFSFbXlMN6scaVTVn2y1clSIbLuZ35PAmp+xkRDt3k8Me9jyfFliaerNr5YXcXjwj5Oinsol2iR6Io9HwGy9TUWjiGKeFWnK0RWmMDxU5Z30sCq3s62A1zUsxTL2a5Cbqt88Daj13otoPZEPJF/rRB5qhBZOzI5z/fR3jEQ+e23ceulG9KJm8QJKuUKapUaCkUWVdROSDO2Yjme0zjKmdV5f4gL2vBNIumW2d9jVs4uru11UPHJN1ZwsgiFeIq0f45F/xyD7ikmswkWSYxWycV+jWswzhmoJGZ36QJuPBQriknCfcz1UYDycozScohCNACSifG0Z0c2iywQceOSLCxjt4qB7tKt7yBhSHmmWTHsGmTot16v9BjWpc3meOK+4Dzjo7238MnO67jbuoFuuf11h6AXz/sXvgWeK0ReWIhs7Cxys3sDdnJFp1HDqQpZWyFsIum2D9NliGxUyF4ALyihVKmj2uwgrDUQVOoCkUVpwxYOMWjX1hdedKTaxVND4KN1x4UBKzIVFT/kLJ5LouWcLcqLKZJojiU9ezOqx7R1QBS1JpGUqFPUyPRPZuibhC4R+j0DkU2YGSG4BuoFamMhbUOeVIho8D9drzFerdHPVuhnawyWBamIxmsCEdNiZEBhJh5mOjGUypuoT1k59MwAoEpl5SF0cd+0o9gFtMBhW3OyCmMJPdskyWpIgDHQFxilYFgCAwiQCAEtRDaeWPY1ZWHJ5/P3VHbHhMeJeB/TvoKtG+6SIS5s7/PMfQsirwBC5PlK75lTwMpVxTbv5G6yOMrRl56t9idagVOgrnh5c8v/xiiQ82PVPNdW4mwxw7ywbXbM/ZIFVJvJilpYbMDuRtVsFM7Ga0xVyAZUGgN+Tgj0+HFzJah8FwF4PFa02i4X9K3wQ/nc8r7Gk9m8nqqRbRilsYKxIJkLTxueuK1aFu9dTyYa1VJJHkulEGXfQZkVZEfTzv1lBj9O4c1TrOcpsnmMle9iGbgYrZfopwmejKbozWPMU2AeL0Ut2utP0O2NMRrPMJ0uFCJz0mkSkFkVlQmKUclrK50N2bN70Cxstnbo5p92emv386aIIIpiA4+1LcEARmMjYyGy9T62Nhemb8/A7RVWMh7QgmWG3RYh8i28/uoNvHLrGu7cfYAPP/4ct+8+FrWswEyZdFpPZJ0c6DGlR6oUQMR/TsG2BIWwXTZXI/N4opKJYT0rdNo13Lh2hL2dFjrNOgYXFxh1u+IlXg197O+00G7UUK+WEPg6WWManRRvjNWEKAc40cto+VMwNjfsjPC1YMHPZCaJMtEwbVIabKIqXlEP0GPe3GWc4NcyYwQXEWJnYfYpJ99FKQAGqLZaaLQ7qDRbErQnCxYZEwOwm4KfQQUuxn5GYHIBWbrCIk7R7Y3w+Mk57j08xp0Hj/Dk/AKn3b54y8WcNNGuh/YcErpnoLw88meEyQTmoXhB+0FJ2rq4vzWEZIk4YYuXLq64HThpDcJQUo/9IBSYnCQaMsgC4ypjN8sQ8/lQPMYYCeq5JRx2OjjaaeLKjo+d6hLBug9/PaeeQBZGnKj+Q2UPv6U67Xt4Uyjsiyfy1GtK637qUImrLdD5qGugvCwGrG+d2EbMBH7V4x5q6VBD+J4ZqZ8nRN6MCs9eDfQ3zjIVZS3B3W709GtCZIjaVGCdT6BZzuEilZuldIZ2fCqKTg7cBJe5EjkPFyREPvuzQ2Rr40PwSkuLhVdFsgXQ/hiI/FXbkttRrCHirkDL5w2RCXNtcJ0NPbSfiZ7c9LwWiJx0ZaEkHRiEyF5TrDwIgZ9VMPMzEzoTetOeYrugIYvHoiOAlRBXiiZFLRhY8KurXdOCa/mbWHlpQYWFEm6P7VDHXIn8exB5hmo6/MYgMoE4Ibb4TPtNKfZwm1lbGm4Tq57+7gxVvz+v42cjXCXIPag9xtX6fZT8uSiECU/doo+a1xaI/BdX/mc0wwOE7mUlu+5G7dThtbu/eILT6V182vt7fNn/R2SrWFSJ6TIQSwveqDx2i6p41ykhF/OuAOSav4Pd8nW0gj00/R08Gn+G++OPMU0JkYHu9FBC7KKsLLBYAvQkSI8gXxViHBarwQhXm/fQLl+g4k/EooW3qt/Efvkm/vr6/4pXWu/JZ2dBPl0lSJcLxMsFqD7OVqZAqgcqxnEXp9P7+LJ/G5/2vsT55Ajd2SGirCLf7cXt+78FFnfuY/Sff47lxBQSxXKBazwqS9Wrl6FvGYvnxtfY4RxHQHIJjhtcCpVTALspLsj8XJT2WgzlXJ4qY2YS8VmSLeRyzb0SgEyPVnq1ytzKQmn6tAYumpUQLx808MphCxRJ5cMAACAASURBVC8ftLDXqIpKOfB4HjHcWDslxSc5t7XYtgc0QFnm0LoW09qSwcd2rWi8eHPbR3N+ieTDBLURvfFOj+GMSmVeP0RAUDTK141lhZnJm/exBnUiAzJZOtpVazsmVSmq4wvP4Nligcl8jpOLHk4uujg+7+K8N8RoMkOUpNpR7JWAoGruFQ1kN+tBaf4TFbKxGjFWnPyJ5n24CCptlDtXRRl7rVPHK9UYt8ox2sEKDU89cGkbIl2qOXy362sjOOcxY5TI6gHNdUQqINlCceYfEXwvkiUeZw18lh3hxDnAhbuHWjVAtcTua4X88pmtcFDWJuQ2CjwVIqs1oxxttK2jSCRbqr2JqNP1s4plh/Wktkpk24m6yhCNLnI7i3MJ1hub72HFIh46ApF/grd/8AO8/PItsVwcXnRRDkJUSmVE8xhJskTRL4lwsb2/L/Z8aqmhALzb7+O028P9ky4W2Qo7O7u4fniAW9cOUQtZBNQkJ3Ziz8dDWbs9fnKM6Wwux9Vuq46jvZZanVLwwm3NTsfROUajAS5GU3gFF40gRDsboZ72MB8+QTzvaSbUuoBk5aLkF1EPCogXEZI5C5v00S+gXvUA18Mk8xClBSTJGhXEqBYisVoKXC2nbCxs9P+5DksLDn5WuYVflG/hk9IRTr6nwpfv/4j+3fsGzxkif3kpWO9ZFbJ+fR2oOehQRq8DkapftR3BpKeaybgqJakg01YbCYIqVVCuNVHv7KPcaCKo1rEqUt9VQCoQeWWC7wgnCdKMf45RgyqoVjUyQ/QEIi9jLBNe5MZYzEdIFlOk0UzgMq0tCAvY3keYzPofp47Oih6QDBNi9cyE8AlANipoUbJx0LR3tgoFqshzPUmHpeIjWVOFXMRktcJkRSXyGpN1EXP6LYpuTcPUBHaoGFXhm/Uwzu0bjK+NqczZC5fovowpvlhRiCpRF+zasGZUWVSByZ2/Y2gAIbH+P70uxdqDPpZW2bgVkpa3zZsWnzyplhU/qUxnWEUJ1gkN5tfgeBWgCH9dBCNMqD4WkFxw4ImaSi/AKVaYr5aYrTNEnIjQtsIpyn1t1MjqepwbPuRJvRZjmN29JazYMkXIzf21jcc+SS/09n+tylWnC6L0tUGGxvYiP9ZtINmW0tgWQ+SCmNsaWEsFhfzWxsI+R/9GrS6oghTLC4aHmaqsDvaq8BRLjDwgSb2jNwF+GvpIOOmaQD4+ymuLOnZT8OBEolLyUa+U0ayzAltCtRIi9IoIvCL8wlruwWoNjwWAKMU6SpBFCRC4WAc+IqeIOdYYRgmm6RIxq/jJUuDf05MeHj25wFPxtR0iyZLcv1xBsjEkMWOAVj6MGvkSXLKxy3YrmGtfPpvbKJY3HQ0WItMORi0q8kA9s69021tfZKN0N6+p5w2PZQORkwX2WhX88M1beOO1m3j15eu4e+8BPvzoM3x59yGOn55p0crYsmhr4MZGxFrO6AnNqYW+t7TmyWfYshwprOC5QKXkYXeniatXD0QxzsP14uQc/YsuPJmIB9jrNLG308D+ThONWllgsisgw5zjHHPZvkglMVsKzfdjNV7GKY/FKrY96eSI47Qeh5vjRCflBLusdDM0hepstSKxEJmdBgKSzX6l3YxDz+1KWXzsmzu7qLVoR9RAgRVyUVXQdkcLKbpdzO5nS5YokwvIsjUmkwUueiM8fPwU9x48wuOnp3h6dobBdIoJFyoZF9AanAICeR7vVCAz3dglqA5Q9DgOB+KvL4/0g3OpUnbF1oJwPI6YpqyJ2twmhOxhqYygROhgFgirFKssRpZMsFiwADmRtj9WuHYadew067jSCbFTXaNaGCIAIXIkSnEqa35ZP8T/z957NsuRXUmCniIiI7V4GigApahFUzTbdvbD2OyXXZsPa2vz8+aX7DabPd2caTFNORRFUQIoaOCJ1CJSr7mfcyMTqCqyOKwhWeRLWvKh3ksRcePGvef48eP+89rRn15k8DGOSN0uuaKM5WiWNy7SMK8sFoa028I1NKtCY26zEEvN2u0SFbJlVwMxHGlQZlPxRYCXkhnjqCEZAoJbAmw2K5NJEEvyytr5XnqQpXmVnIp5SqBuX/v3o06Nx0UAkoAugeRJsSGZDrEzne1KiQ4yRCl5QWCND7JOye7lMRKYJGuDD762vJoIPCSjkw8yRAelDiYOupvMxlZAKwFPGq/9LtqzxkSOMCgd4aJ8E2uua9utxpP6z2Q4kxEcHrwCkk+IO7pmBL017q4hKLkFyhesJpIXYWF+mU/QTcg2b4lJ/XHGkoxXXqNgZPgiiFzGZXImIHapa2P3OkHK6oLJUfc3sl55DgSOCSQT+HyZiczvpowImd0Nmd15MkSpsGJD7GW+P5x7GBuCyDTVI3jL4sbLciecz5xXYpEX6/oMFhCkeZwVBnezy+KljQz1eDycA/zsaM+kjp8nQDzu6JoYM32recDx6Cx2149/4z7RT44131jAWecoArbReHXSZxpzzmH+jXORgDePV/IUoA7jQgWNYJYXjpbXeRzRKJMM75bOiw8WeirLkQPrgw+9Rz/GUvEHfQnN7IqFJc4a93G79Z6M7mhsRxCZoG6ndAOf6/wNvnH2H2VsF7EYQPPPLduwCdo4c1ckjTWmyyEmy64A5Lv9H0s/eMEC+Nbbg9WtY91CBXUPGXicFGuoRR20kxMclm9pFZyvJnh/+FPcG/wMi80Ks2UBV5NT9KZH6KcHMuejDjGLytRA3n/US/0XQGRKXJFUcFK9g1fqn8c3Tv8vnNXeRLqaYrYaYroc6Nj5XGxSMQZDtx73r9lygX46wXu9C/zq6jm600Mdw3odYb3dydz8QS/e9Zd9oiMgEPm7/4rlYKggWSbqzOnkb2Hxm0DfxTK0V6mQL5ITQeQ4yYrsykkCQ9TzkwACWo6508clQcTkI8ng4ncuBCLTd4gAsnmgGBbAR1TII4mLOG6WcUqd5KMmbnTqenYqMVpl9xJil50zkmm+vuvgLEp+ICPxZCByMLQ24o4k5UJnqPI9y4D3an47EpazMi0bdokAV9oVq199/7sOG8sNHbT2/GontbeXq7xAVLIOOMpA9EdjPa8GQwHIE4KAZCMTTOQeQ4JYIdZPEYRcJsmkil2eLeTBwmAtdifBLUqqKNUP0G7Ucdio4CRZ46i0Qrmg1M0M7UJeG7p4M8q2Lq7kN/Q9kkAwEFlyCOoktbZBzgP+k/I8zzYN3N2c4mn+BM8LJ/JeoZwdPaCYTwTGq1O4DZOxlMmkD704IcjDtaj5/fK50rU3gFkMZRFA3D9pr4diPZ9i0n0mY73n7/0PXN3/pbCdwLTlB1TKFRyfnEgT+Qtf+hJeffU1ncd40EeOHk6bLQbdHkbDEdLlRrhNqVrLPGQCnsScih234/kSm2Isz5ezszO8fvuWCD/U+tYl29CXa4yrqyvcu/9QIDLJLfRROT06MM1vnh/v1/kMo+4zDMcjDNMlGuUqTlpttHNz1DdTpJMuppTDmIwxpeTFNo9aOcZBo4ztkub1LIWwi5ykl9SKn1tqJBclKcL9vbweo7Qao7Ai/jVV7rNYMecsoFKi4awR8f65dAPfK53hLXa9RbVPdJ26/rBP7wh84iBy72+/LWO9fQB5V7ncifQH/SADkc3QTVXNAHY6e8laug1ANb2mEuJKDZXmAdonN1BtH6BUp3kJXVZh1SqxZY2eH0Bkay23INzE74NpHrcRbnIpNssx5ukA8ynFzsdYzSfOvGXl1lhnecozUNuXtxWlTknm2+TAeM4MBQxENiY0K6ZsE4kMuOAzjlUNQiESOExn2HSbx2ybw3izxXgLTKmpR1C8SFZXUUzl0K4joFM6Qt6mxkXO24bCpm1aV0G8PwDFQc/Y2IFB5zhPIwRW/KxRwwFlarlxATLNWrXDuza0DPLkYM8WTddJ1t+oPWy6SVxM+ZTeMkGrhQUp6xlB5DWibR6lfBGVQoRSjkZ6LmXBzY4gMrWbJE+QxzpPiY81xpsVJpslJmIk57EmI9nEYjX+/H4yw7Wxhp2IZ+NSFAGKDPIVIWoIrF6OazCbyxJuxzOCSEZgfO8DvgY8+s5H8z5uwM4A3lV0TXs4mEUG0DgwUbVF71XlgxRKkFfITCR4XqGKHaQGwnc5WCktLdexNXb6LngSS14bFEdK0IHLa1DTlmZ6EeqVMtqNKg47DTTrZTTq1Mri31ksAejVLeCfhYA5zRHJPFggV4qQS2Js4hjrKMJCmxWr+NCGNJ+vce/BU7xz9xHevvcADx4/w3S+UPs/W6Coy23aTCZpk4HHfp67EMmO+4Xg7CViYSBKBNaEaUkHbeN9EDkAyT5G2TVyfSgbbK82rwAF4ClANvIyxXGnhq984Q18/nOv4XOfeRXvvncPP/3ZL/Drd9+Xdq/NQ3O5tuKBaeuKIa+JGIA2M0vgMZp0iRv9BIb9doUkLuCgXcPRcQenZ0eSkhgOhnhObeDzK64QKEcRDtp1nB23cevmEc6OO2ImJ8UCSpwLGROZGnhLzGW8YNpgApBZ8FKByxJIjblrN3OIpc/skitiQfAVZLPQzG+1kL5ekLAJIDINVWQ4gg0iMtvrdQHI7aMTNFoGIhNA5goi3WyaRvD7Beyzdcz2BCXn0vTKYzFfYzJJ8eTpc7x//zEePn6MR0+e4qLXxeWgh/5ohGk6ly6bgGnOd7bzRYnpLkclgckoEFRmYFtGnFRQrtZRrlaVXHF80nSGdDbDnJ/FtWwLgciVat0ZyZHWR7a2rZYzLBZTzJkkLeZKzGqVMlq1Ck47ZRzXcmgVRijnpmIjU5eOQdqP2q/gl82TT20EoXbKfCTwmCAjDa8I2sq0jVqlvs6EQiVZoaYVnAqoIyBrMhbmCv3yg59Lg7JxsSnQkw+CvWIxu3nfyzrKfA1BtF58KBB49TGBT+oz87MI5lLSgmzVGXVwoxbmxYrOJRw3wVYeOx9Ba5ffRXmPoDNM4JBgLHV2ea7huEYRz6WOtFgz0BBbNOaUOeiitEk/oAv9myYH3099WIKQBAyDXrF991iAIZmv+w8C4gEg57+9YVQ/CRiSLUsZDoKfQS6DQDrBTtN8/u1mWwQy+b0ETXn++yAygVOCoJOojhX1dx1E5vGWdU0HHzjm/ePnnOO8IIhLFjzB4P3Ge2MizwR8VpbsDLBCOceKRQkCpbOCgcj74AGvrd6zGun7DXx+8cFrrTnpIDbZyMuCaQjL1NNfzn8ZA5lzdYpkNdbncj7sM+45T+2zaFLZMlbzdivQme9hkSRcPyvaFAQ2Uwt6lSOIbHIZvB/aZDmvKG200D3JY6OUBcF6K8OxgEPN7750jvfvOY6NgPliw8B914s2Y0SOZS9jIn84//dPZwkr5pfSJ77ZvI/b7XdRyBPQ4vq9QaVYx43qm/hM+2/w1ZP/A9WohXwuwmI903O+nugnwWQBymTv+lW9P/wZHg5/ZQZ4NABlV5jvlCK7yCOlJMkMfm49PkAnOUU7OUUrOUM/fYYHw7dwb/ATyWLw9atNgt70AJeTUzwfvyLt4496UJLjleZdtCsXqJWG7pOQx2vNv8Lrra/hjfY30SgdYjC/QD99ru8bLq4wXnSxWKdYSCZHwn7aFxerEmbLCh4ONnivt8BoXsd0WbUOoGspiz+dCf17HMnsnXvof/dfsOwPBNxKxoIdaG6IFjSRmauFHMTM1fLGRuaTcRM7u5yEJelEjwMlC7AncxDk6GT05eZ7zKNlXD+bWIu+B+8BRFanngOYlDoQCNas4tZRA2+etnGrXcWNZkWAFjslJW9BJqpLqClfInOzyGPcMZANg9jzOnEJjCB5EeLzF/1S7PCCZmzWMegdrYqLFRNbB/AuwTRWq4B2Jwtld5E+MGwM9tuwVxihzkh17AwkoJwuCEZSY9ikIWTE53KMlHLUHuHEI9NnNq3g8Lmhy9RwASsfanyiRKbp5Tgy8LjgEpSeU4asJyNve8HAGNouceCsWzP/szVVnYmcU+u1gGiuH4ttDl008Cx3iKe5Yz0X+dg6XChvIiA55M2mvG6dwy6poA5GqlcW9Jk+anYVRJIKog801rPuc8X7nq/oHZsN5qMehucP8eSX/x0X936G/pO7WMwnuwJGLodWq4UbN27g69/8Jj7/+S/gldu3xQQmiSQdjzAdjXD57Bmuzs/R7Q0wmswwp6k3QVsWX0TGyqNeqUlDuVqvoVSrI19v4eDkDHdu38Hp8SFODtp23dmRNp+j2++pk3I8TdUd2Wl3cHR4GNyPJIe0WKS4vHomtjodb446B7h1eopmXEC1QD/1BcaTEZ6eP8dwOlbO3ajXRCaKSEDj963WymOeX1yoMFEsxGhVSzhibr8coZD2kR9dYD24xLB3ifF4jOlijWqS4KhVQ5mkSAD/Wmji+8U23k7aOC9+9D71eyxX12/9FI7AHx5E3mMiW0uE6eqowrWnM+Q9+2LviZ1HEJltyGxBrjZQPTjEwY1bqHYOUao3sMrlMOdionYUAx64gMYyprIFSyZKW+rBmJg4bzCDldl6TekKusf2MBtfyjFzNR8jylO+whglgVki7iD3BYLHa96kpkJuYJUBmcYEJShkrGNQC5IMLbaDB/1musJuC1jwZ66AlPqKBFMIIPP1NLqSC7SxVe0zrdpp4vvGjsxAZNd6Di6wBHTF/CILkCwJ8LUmVREER3cbR2AkcxU2QzxWj9X65NfFdJFNH1ksbmk+qAzqukncTKzlhJuhgYMbN1FbC0AmqlgUcFxEUojkeJrk+SwiyUdiJ0dbY3jzRNf5vBjIBI/H6wXGZD4WclgWKW1BfWSrjjOVIswkRq4ALnu/bfSm82PbrFWKBTR6xhckIfZB5NByFO5p36P3gpQADIegwaQmQhBhkhX+t0zf2NmlbthnB/RywL5jsYt9H1qzMu1lB6r35ChCkSYw/DNAWppWHBOfj2EOBfNAgchW9WTBo5wkkkI46jRwfNBEvUpNZLbmmyMux5jyLTEKiDZAcWVau5wrelEcYVWge3oBvCVW3q4l04TVFo+fXuL9R8/xy3ffx3v3H6Pv1XYxWn0tCBpju0SVc8sBTb8Ydk3DK3as5HCtMhDZg9gQTIqBTK1H6U4HY0M30HNXYAUfWif2XantPqPRJlZk3S6QW89x1Knjq198E5/77Kv47Gfu4L337uEnP33LmMiPn6tSHUyVAngcWgnMQdfhDWfekzFrDAO2/wWfeK41K1TKEc5OD9DpNFFv1DAcDfH8+QUG/THGQxo65RRUV5IIrUYZxwd1aSffuXmCg0YD7Vp1x0ZmIYZsXerhsdhDLbLQ7UFzDc45DqaYG64BnG1uZpRnhn8GeMgckd0GNMwU0E7jTDKRyeJ1SYsCEDuI3Gh30GwfoFpvStuehUGujdYymMeWXQbqYPOCglzvY4HcZPjyUnBO9fsjXF528eDhIwHJbCe76vcxHI0wmk4wnaZiwNN0j6wxAi7bQglgiybbAwkmR8ZEJsBMhnGJ2sw+BiyAkZU8m6VYslgiaQ/bjyjLEceUAOE9vcWSVf4FW94IIPOZyoi1UirgrF3FSaOAw1KKWn4mNjL3FNbAftwhiHz6KQwddodsQCa7EMoCkMlWJUPSwFS7T7V3SA5qByJTcoBgX3CY/rBBIMjGzyQ4S/BO01LsTnsvQbOXdZT5GoJ9BCnFDCaLJ+vU+Oih5ueySFxdDfUkCEeNYzJdg3ZwMIzTdzs4GwA4M2vbgaym+TxHeT3VsWpO54qZ6ZoMzHyxEoAqAPCjAfUPO3L1UQUAUOaGtm6YLnAqhioN4/YfBHFtTIMucID6CZLPBCTz2MkWN93ZokBvscxdvuG3TVheZzKCDUCdvMAwZ2xDsNJY687idYCex7wv9/Dh30MNfgNJCcASxN1/cAz55Jhy3EOMwxnI15oecgnLHE2Id+/cfw/P/8PAUs4jgvYcQ853MqnDNTdgwD5Qc4lda5uFpDV4HLwOL3+ugdKcZ2XNM2PFbVGktMqG18+uhYUxVuYn2DuLjDiRFQ02ZH4P3TRybdJuuSi7B0wTmcC2gdosgOwzraXtzePI23wXu5ostr2xDDrOv+3a/7H//gEQOWcgMi82mcefbX9LoOurza/q+pO5S6B1vOhhuhqJLUwpiPXW5LYMGyoImB1RYztPYkiCUqGCgljoBMwYR0WIBSKXBSILSC51ZHzHTIPayr+4/Cc8n76PbvpEv1tvYwzTFi4nJ3gyfBXpcl9aw4XYXP2qEo0k0dGunKORdMUkK+UTfKb913i1+WVU47aG/mr2xEDk+bkYybPVWGA4z4V3OqUy5usKpos6xvMmrqYlXEyKYkEv1qQJ7Jdk/thX8/r7f58RmL5zF/1/+OcdiMycLHT+Ksdj3EZJLs/zss4/1t7J7o3Nr4KMZO/Usk4xy0OYRwfyV7b6iXjhrfHsJp2NrLN3RkO9RQZW759XyG1NQzkvX49WLcFho4zXj5p487SF01YVR3WaHZNFSS1l8+EwGUACk+zO87xMhuXmQxJyccvHXd5MUghmaG/saje1zoBTj1k8hwjHqjsyjFFmsOfyFI6+mn9NyDEDfclTUnmz7CQWA+jJn5m8p4hwZkQe9H4DGSojLPk+n42h5xI76Q67i614H2J2EttszGQvxEPxBDnIVARy2U6xxPajkA8JMHY/lSxv0zwyTEGZQ85iBu6zk0IT/W0F3U0FT6bA80Ue03wF67iKUrmKIjuzdY0sj7fRsl00FCF4jIbDe/etYyAudOGd7Twue6/iTX7OeoXB+QP0Hr2DJ7/6HnqP3hYrmSSPAFaTZHXn9m288ebr+OrXvoZXX3sd7c6h5pNypDQVMWQ8GIqJPCLASoY4DQRJllvamsp7gfkA5Ur5k93m22KsnIImfWTZs/BB8Hg+XwjUHY8muOz2qZyBpFzHjdMbuPXKbTSbTQHBZG5zzb7sXmA4m2G2zqHV7OD0+ATNJEItYi60wngyxoPHD9HtDzBbrlCtVnHQ7pgsBvEmymfMZnhy0cV8uUatWsNxq44bBw3E2zkK7AKcjZAOu3jy+BF6/aE6iFuNOm4eH6IccW/L4XvpGj+cb/D2OoeLD9bXf59l6vq9n+IR+MRB5D6ZyF1r89zXTgqLkmkBuZOpAGS2QzgTWa0SvmKIBWKtKMZEpmlcpOpoVG+ifniMw1fuoHpwgKRRB8PsOT/LuIwu1eDgF0EyJj+uJytWLDV5xcAlEEYm3QSrxRDp5ArT0SUW0z5W8xFKxRxitntksg9mOCeQc5NnVigQebvOSo3ZcfP4DQBne68Z/9FugA0GVFheUYeTeshqGTVNZ+ruWduKsZXpHMsqWwZOF2xzEoAsEDnIUqjh20AdAh7SKzYJjiKBcNdUFeeRh7rH/DbO727TMQCZ4A+r066fJQ0ta1cyOYwwBvw9r5thiRRsJ4jMBdaqle5cSyScT4KPOeoeFxDnDUQuF4qo5iMxk5MtJS72QGS2kErSIoDIC6R5OrznsIkMcOKZq9oqNqexSjO5gMAmtpXe5qVNzmyOWpLgkhCOLts8fekR9Ifd8DEwjbON3edrVg0XgLvT7CI4Z4+c6x77PZKZANrfjIlMFntRG+zuoF0jSu60ewYSe+zkwOhnUcYq7juwe1eh9uNyuQwDkSNUyomqpZRCOD1qihEQR/wuM5UkG5SyLWSLF7dMMP2+4FBSAqHA4gfndU4GFHxy97dKO3DRZcW0h5//+i5+ffcBnl32MBxPXNrmRW10Y4zvmMAhsQnXJGPLZBfJ7799ueE9ENkA5MBGDiCya6QHQ8QwNzITCR633WfWksdqO+VtCCIvcXzQwFcEIt/BZ968g3ffuysQmQZ7j59QE9m+R2uaB6fZneb67NYn4FIWDiJrzTMBBz3JWq3XEtw4O0K9XhG7nAYcj58+w3y2FjOXwDfvSRaLyqU8GtUYt24c4fU7N/DK8TFODw+kK0d9LK55PBdqGtNVmaxb0zs2EFvBtQfjZDAYc5pLhml/Baa7dLu8fy0zKRWYvMDGjfW0jjDJLuZRor52vY5avYFqvYGkUkOpXFOSQnkJaZ0zACWTdL3GgsxmZ3YkCRnxsdZwu9+LWBAgns3x6NFjPHIQuT8YYDKZYDQegf/uD8d6UqMtXW5VzafcwjZKgKiMfKkMUOaiQKmkBEVqnlWqKCXUSub6u1XQx6BRBjRuAMJxieIIlUoZxai4c6jma5Yp1ssptgQRCxuctqs4bUQ4ra7RKKRIthOw5ZrX4ccHt/CrTzmIzNs0gI0ECNVmnzcQOWNmuqkjQSyCkwTUKEvxUQzksPLKLDcXqahKMFi3kYNhBLjoeP2yqZuOh3urjMdcWuNjACNKtrZbHRsBPCZC/M5VwRifarfkfspzILi2JQvFEkKes8zUHHzj7wMTla/j65Ug6bhMAsGM2XRCBtpulua98CEM2I+KMRXp5Oz7CQIGELOwoemdAfYvjzHH1GQqbHyyaiqZPzIXnOs9WicEXOYFvqqwvQeU/qa4l+ega81r9JLcCL/fTOH4eVYw0niJCW7z4+PMC44fP0fXZo9SbN+91nXk5+yDwXwPAehs/F943xqxxovfH/QBP3iWQcYlzHVjZ++KgtrFXzp/joExkF/MvrTecY5xfufNFNnGIlw/noOZTVqCTeY/GV2UFTH2s9Z9XWu/bmSHuYkiX8fz1TTz46KcBosF++Oi66x7jcdihRCu+QaGb/x+ZfT6gajoN02DP8rfqIcc5QMT+T0U8gsUczS7i3FUvoWvHv0H3Kx/Ds3kWFIPBrg+xyC9wHQ1RMpcgGxul7WQuTfHZTNXLNAqnaCV2JNAsoHIRRRzTNpLLmVRR7lYl+kd2XqTZR9vd/8NP3r2/2GwuBKbWSDcJsJ40RAT+XH/NQORc07oIHklZ3OG164cTdCpnKNVPkezfIlanKAWNfFm6+uSsZivpxgve7iaPRYbebToiVVNQNx8DAhKkYGcYLwkgNzGW88tJgAAIABJREFUKD3AZFHDbFmWfEZYP/4oF+76Sz/xEZi+/R66/+WfsOwNlLtlbGQxiB1QdpN0JXBummZaxyRYFBERRE4qMrQPkpJh31O+weBeuXQwHXcoz/9GDdrFdCh5SBbYA+imddLzMEkTqGtvt+4STE7iCK8dN/HZGx28edLCncMGqmLTEkjOSQaDHV0CkaXpuyNb6TOz3+3IaIYnFCw+35Ows3/bM+TDlkp6h2u2BgcGspEcRN5x8NJkjQJz1lftoIuYAdIOlmaG7bYJKbeWJ4z/t3cxqnPav3vX4W0QcZDPMM+XPWKNhRUmIaZ9JyNKe+obvlw6EaZNrATeukF1bcKmIxZPMFqzn3y9EQCNBBgY2Ro3HgsxjGKCTVQR+DlZbvHWxRxv99e42FaRFhtIGm2USmVEkbHcdf35P3lOccz9dvC1S69RbhxMsv06GirvHRQ7whHB04v7v8D53Z/h2ds/xODZ+1hMBkZsMWaSYvcvffEL+NKXv4gvfuUruHHzFZSTmshX0sf2jmrmAAJ/05l+klzC8xYT3w9TxYqQy1OjOMiKsiiwWGC5SDGdTDGb0ntrjjQ1QJlm35VqEzfPbuHO7ddwenKMQ+ZrZXb0bdAb9tCfTDGcr1Gu1NButlGjMXdU0DWbEER+9BBXvT6mixVq1ToOO0eoVMsihpHkQwbyo4u+NL7FvD7q4PZJB3HejGjZWTsdDfHee3dxfsV9I4d2q41bN07VAcDu+h8N+vjJoI93JhNc0ojz+nE9Arzfv/mf//MnFhXujPW6vlD5YpgtgaGiZSCywGOByPxv10fyn9ZOYktZYCJTt7KYlFBqNNA4PMThrVdQ67QR12pY5jaYE+hxwMMqWS4voSCQTFEj1dI0ie3GUkMgELtOZaq3SsdIJwOkY0paDLBMRwKQCcJaqmM6SNrnNjkBx/Y0lrMAon2GJI/eK59bsUbYvkYQmQE7zeGMlUzwDWTVCuSifmcwhLIkfAcic1/fMZHJGFYrkDYKezIQYFVZUhKqLlsySFY2ASYuzLv2ENscg55zELFXVZLvDZZ0zsxk6wYrb2vqG3NjE3hMJiL/beZXmVSUu9QG3WbTTApa1Kb1Sx3kUqGIct5A5FouQgUFJHQYdbYs06fFdqOnDPbWS4yxwSy3wSqAyDJLdAkMAae2oRrabvf5vvxBuPMDozJUQW3P3GOghiBnjwWcsZg9WDBm+I79HADkTH7EJSRUR+XcDEWSUPkOQK4HURZUBT1kY7NnOsmeSgamscUIpgNl18ojBb919Fn7Old+PoLhAlOeLS8OWhNEJgOZIDIlEeoytbCqtell2X1UDKC9FxPIxKROFOexMe2Z3Pox2UGJKTueUfcrxU9/+S7eeuce7j18gqvewMns1Op1XWQ36wirh12vXZHGm5/sd/ZF/giFAQv8NJTBcHDPWC9cL/tJtkKG5fg9ZOx6zWu/xxRg03RSIDJlG1ZiIn/pi2/gs2/ewRtvvCIm8k9/+hbu3nuIJ88uxeTgh5vWu8+ToESetQaayZ90kKXTzFJIKOjQTC+HVr2CVquGg05Tx0qAtEsX4N4A6xUlH5wFL6kZvmeLuLjFYbuG06MW7pyd4tbpCTqNuhyveU0JDJgzN/V85ztNbq1XJnfCQEptcB6gB5maTMdOmu82P0wvmgDqXAxkGmhm8hYy1SsoKCJAWy5XUC6XZZAalyqIy1Xp3LPLZOMdJbP5HNN5qiCPEhsJXx/F2idyW7KgeYymX31+foHz83P0+32MWZRYrzGdTtAjM/mqJ8CdrPf+aIpRusRkSW31CBtKW5QqYiOTnSy5IYIAZWNJlJKq2C1sk2NhTGufimMWPDJKL5WMecAWMV5msRcWUyznI6zXMxRySxw3KzhtxrhRA5pFgshjAzVyG/y4c+tTLWcR7jyHPWxf871uX/bAACzX1WcJ1Y1qtWf9hoeBpNYvtGMT+37H336IGV9YDcNxvLh+/OZv418J2iku8H3agE7XJw1eApJw2gGCQa/WjjGsSe4l4Me5Oy4vD2VdKASv/fPc1f13iU7Dcdp471DRwIZ9GfgLwDN5Qy8ztK3bih1LzoIMDFi/pr/LWFrH0gdB8QBYBi3kcMyW7H70Nd0fkw+fF/4KH8Mwx15+X7hWQXd993eToNgZDn/0VZA0moqlxgYWoLtXqNDW4/Nodx1sBnzwPDjaVkD7bddPUWh2LSxW0N7vY22M/8DlovwF75tQvHYml4PsH3YsL4Lh+59t8+LT8KCxHk3uzhoP8UrrHkqFKZLiGrWoLbD1y0f/HvWYRnYTdNOnuJw+woiyD8u+g65zdfqxq9F0iQOgwc/N46TyGm7WPoNXW1+VfASXMOseMqkwPslWLuRi+VCk6wm6s6f41dW/4EfPvi128HJr7PL1JkY/7eBqcoJnw9tYrPk+03Qmo5rnQdM+xlhxYY5KPESt1EW9dIV2qYVOcoKD8g2xngeLC5ev6LssR6puHsYfq3VRpn2Ur5guawKuJ4sGZosalpuS/n4NIH8aZvfvdozjX72Dq7/7rpjIym6UX7ushUg+zH+NNGQxrgHJQcaNayQ7aYtJGXGlriI7O8cCccY+L1BFnf3rwLDIBMu5jMwW05HFhiQ37Tg8YcF2ENHWx5DPmDxkXoZ71PH93M1DfOZGGzdaVRywS5JeLZS1ELvWdWQls2Hm9iRbBGlAI0gwlqXvhQHKFm97R2KQJAxAuNZRcmNce9clKiyPs8MONCPLw4KUgq+qDi5r7/UTtlTI/G9eeI+PnwGbO8BYqIMkIl3Mb58U4zzjrDi4J5ERCCsWW+3M9vaB5H3vKbuGARDf+dDYXsJD2jsuB5OzLvLt2jSbhT2YTKjyPY4tmevFkuQMaaz+wwdX+OnjPh6MNugvXS6FRtpBmiMrKNt6yw5qjZQGLo9CiXlCHZX2ESqtY5TrbSSVuqQY1bHrKE1YxwjcPvn1D/D0nR/h+bs/xujikXSBjXVteyHzi69/7Wv4q6/9lfSQT89uyB/F5vcON6DesszICQaTKJIBxEbw8+Tbt2PHt5xwos53zxtkZEmda+USa+UVJg9TRL3eFNO4Xq+hVq2KYc99aDIbSaKv2x9huTSZD5IaC9hgTWB7OsNVr4fZfAHkIhweHOHWjVdwdHSEzkEHhWIB6WqF98+7mK42qDYbODs6xO2TIzUQK45dLzGbjPH+3Xt4dn6JYbqWvB8/Q7rIhTzeGvXwy1Ef96ZjdJfXIPLvthL/+b76EwWR03feQf/b38HqqutMT9fU1MIYblwDjNUK4YLs+m8ZOflmxMJmppvEYqFrHpGen5RQaVbROGrj6JVT1NoNxFW2rBJoXBn7UdhQaOM3kJT/04K82arlmCw8gh9k6hL0YNvCYjJFOp4gHU8xn46wSCdi8BKAtZYOWyTDXrsJIPLGkjclmll10dMt36SClpHIuGzJlnZvASDTr8iqqJmnWfuNGWuxMqq1WZqqtvPa2hYW/Z00RZCa4EIukzI+uWF7UMAg1PSPfVz8pwTcBSRGVsUVc9IANPtKY/5Jx8e1jdXaTQPDlY2HPbnZeEVQm6VJbsgAUNfaEpBQo7UAgWxkylgUUUERNRRRzUWo5slUZjBuANxqu9Ez3ayRbtcYbJYYbdZYRjnpIquqLC1Ba6UxJrLrLXneluHJXp2VWqrYlzuQNgOQuck48JyZ1gVQUifhUUSQQAjAdQhAsmq4V8dV1bTruOEEYMLnZnkKaLKWqyC74nGHvsqCDqefmwZVcMiV5qsFCjvGc0gsPwqC3QHUJmVhY0A5g3ISo9Oqi2FL8LFZK6NCIwReq8xxnKkSQUhjKUkHm8+9gohA5Iw3Fbb0POaLDabpGj97+y5++e59vPv+I1x0+wbWaM65y6/M3ALvyieTg9FW6fcWNO3yDu5kLHMHkgN4HH6qjWw3L0KQYCDzrtKQ3UchwJbDAye3S7yQHUsQebvSWH3uM3fw5hu38MYbt3D//ft46xe/wr33H+GpQGQywDiH+RnGNg5gW1Aqt0DWTTMzmRFfTcgAK+ZwfNhGp9VAtVpGOk9xfnmJwWiK8YzMKDekExOZdxfvW/U5oJoU0ayVcPP4CK+cHImNfNhuolmrSGOZoAAD/TXbu3QtuSRZdd8CQQ/CCRZHRV2jIH8hHWXXpONPBb9sjaSEBQMMrj1exOKlKcYRSklJALLavihNxCc17ss1GVXwybnDgGeaptIB43rP9xFEJpis+0dJvRnd8TkcDjHoD6Xllc5SwX3z2QwDaiRfXuHi4gKXvSGu+kNcDUboTVKMFhukDMOKiZyvBSTnS2Ik04QkTqpIqk1pJfM6choISCZQLikQ00lmkkEmRZlgNMEdAs4EkRdjLNnGv52jU4txUo9wq5lHO14g2Y4EIhPs/1H7Jn7R+PRqIn9YaBRAyh0oERoVnRmzB1B+vNDqxbVs/z2/iRn5PwuKfBB09TXIU8f9/3oREHz5L7au7Je5bDt6+Td2v/++j/+Zz335PZ/0eH7U5334tfnw8fpN4/KbrvFHf3f4xN//Oth+tA+5hyjH96/foSjwu1y/nUzSbnQ+7lj/trn2uxzH7ztn/1e8PyeDuxWOak8l/1CNR6iXljhMznCj9rqkLPg4n97HVfoE3dkTzGgqtCYDmeAxZfGMtUuDObKBjcm8lsfKceVV3Gl8CV8++g84rt5RfBxa2IMkmlk9W6w1WQ5wMbmPX179C378/NsClWnex78v1yV0p0foTo/Rmx4qN4iLqQDjuEBJpAWi/MJIIPk1SsUFytEMtdIEjbiJZtxBMU+ZnwJ680uMF0PpH5s5IPMqnkMBy1UiveXxnOBxHdNVVf9NXWS+5oOr1P+KK3P9mX/oESCIfPHtf8CqPzTw0iUYJGkR9HbFSg6Ge4FVGri1DGHzKEYlK/RT1oKmxJSOkAaxxeIBGFbuFQz2FilW6dT9hWYy8WPeb1vd/n7n+a0XxPTXUFymTABlW6IIr5228fppG68eNXGzXUWrHKFWKiKJDEg2oz3ms6bZTAM35TZiKptmMlms7DBTnCtpMuaLJs9hqOFuhxbBao/lLL8d5e3B02R3FsKBHVAPUgliaO89Aoic5Y/epRl0jZ3CZNcolHH9c7NvcnNDA7I918m+w1f2nRbFB0Fk5ZSWgxqeETxoAhAecJrQEe7g8B4eo15yJwGyYzDoNqsgEbqmA5ZBDf9piu5ogh/cfYafPLzA4/4M/XRtQLPLcgTylO2noV/TMAu7NAUUkxqiahPVzhmqnVNUmoco15qSkGDXrnK6QH3j+r1c4vndn+H8/bfQffQ2psMLP1+TSOSD3YR//dd/ja9//esCkY9PTi3/8c8KeIyKt2QmC1uxwlw2hTNsIBQHbFxD5yZxksDYDwWXoIXNa2D+YFsRdqKIxC3qfvPeIi5P7eVUMhq9Xh8TsphnqRd+1gKRl/MFZrMZJakF2h92DnHz7AaOj49wcHiIYlSQ1Oujyy5G8yUKpZKkKo7bTeX16t1fLTGbTvDk4SOcX3TRny4Ql6podw5Qr1ZRLZfw7nyC9xZTPJhP0Ft90Mz6D722XX/fn8YIfMIg8nsYfOfvsb4yJ3JbTAPo5a0agaEqANm0kA1EDq0X+z9tYbPKYV5yFnESod4uo3VYw9GNNmqtKuIqWxo3WG7JRHZWobcWqO3fZQaCZuxiQY1LC8xowLcmM22yxHSYIh0t7DmdYTFjtSWYfdniqmM1c1tsVtSEMiDLAm9jbpgelCWGmVusG5xpeVTSYSxI0qHJ+JP+qBiJQaYgmKj5OIbz0k3vlcHgDusaxdZSYq67rCxnpgfcLDIN3R1oGrRXBSLLWMsATRGuBeSFsbPNlSBKaOem9jEXR3vY321v8oomnUW5AK4W1vZB7WYHV01ywpiZlLWgPEJ5m9ezQUZyPkaZ2kIOZnFBZuWPbOT5doPeao7BmrIWWxnscV4IdJcCSh4E7AMT2f2Es307BCiaV3t62WaGYEMbCho299wAwMMebQJ7FWExeh3Etu/0lhZvjdL7KfXgBYzQmkTwy0zMzAyC0z8wo8OGahtPuD/CZsMNLNxTVgUNQFYAxENwofnqGlZZUOZAvnSoyDLwCj5BZBrr1SoxOs0qTg+bMthr1KvuFhv0kynWb+xTtn6LscvrI9jS2fWhLUlBCoNTMz5IBSKv8M77j/Hu/Se4/+Qc3cHYNYhNW802VHNuNnA8FHlD4GZVIiVpmp+hWJBd6V1l2GO+XZXY3+uV44wI6PptAmCZ9LOlK7T6WduBtcyL5W+6v1y7GvUKXr19hjdefwVvvnEbz54+w3t338fdew/w5CnlLJyJrMDKGA9BvkK3ropCBiCzxc4STztfk51Zy9SQjr3NZl3XeTyZ4On5BWZzujYzKZBd0o6RrbWA9+4aUX6DuAC0qhV0GjVVn8+O+TxAp1VDLYkdSHaGiEBRC66Ncc/jM1OOiIag/pAW2IpSOUxs89Ld0gzW+BgL2bVtdP15QhHbD5PEGMgsEDkznK7EEeUjKjUktTq2hQLmqxVmiwVmi1TgMZ98L49DGny6V4xNwt+xus8ClwzwFvzurYqCNMTod7voXl1J56s3GODZVR/nvQHOB2P0Z0tM1jmsC9RGrkjeQgZ8RRrKVBSgJpUGSpW6OzFD37UUkLx78j6K40SFOILblLFgd8tiMRYbuRYDR7U8XjuIcJCsUIYxkcnS/CFB5Prxn0Y08AkexUeBe78NwPoED+H6o65H4A80Ah8+qz+69PEHOqy/0K9R3J3bSDeYJnTtcheHlTlu1l7BUeUEdRorrkZ4NrkryQf+24BjxlYu+bCOxdzls1RMJSVBgz56pDTiA8lh/M3Z/41X6p+TPrKZ5vrurZhlV6CgZMbV9JFA5B89/1tpFFMugzv1fF3G+eiGdJEJKBM0LkdjAchxcS4AmaxkmVnn2b5fRCUqoh4ZyYLfM19vMFttMGZhlIbafh6UwlttIiw3EebLCtJlVQDybFXR7zeb4rWExZ/5PUIQ+fLvvovVkPIpJhchgMvlDsUeFZhMgNcl2wKz2FGynTyfx6rFSIAyi+0RNW2Zw2jqG/GAJILlnEZ61EGeKGYWE5P5PpGu4HXh5Kh92cvAQt6/LMH0vFUr46BRVRv+naMWbh1UcVQroZkUxEhmvkidX8nv0QyM/x05iCyTe4LIe2ByIGwxTvcclnlHyNutA89izJAHBqlEEbw8Fw/DtWO47rGSAyM5Y2vvclNL4x2szbpK3cjb84OMlJaxim1kQny1E120eD3DIPY7vAKZV2Q4L1i7rGjQMjbsPJj07XXjur8U50m4TpK2c1CV3kfs7F7O2YG4zLoWlfMyZVpucO+8h18/vcTPHl3gneddjFICo2QKvljE3aMaZKunreVGpqImN80Bi5p7NRE8qKnM3NWMvkP2ZAxiYg7T/iWmw0uk4x5Wi1lWnNB1zuVQKpUMRP7GNwxEPj55oZNZhD6ZndvIGYHLB1SknT1JER/dcFqBlJZ12cvbKuSp4ToTJzEg3ooQ3ikuQpHhKQSu5/O5AGT+5Hi706FJjJIlrS5evj+HclKW7nGtVkG1SnLLVtKAV4MBhpTTSGkKS28qpmm8J5k7pZhNJhhcdTEcjNU1XCpVTIP58AjHR0d4GOfxqAg8WC/Q/5R0Jf2ZL+9/Eqf3yYLI797F8Dv/iLVrImdVz6DF5EZwpoFsQEwmZeGLuAzreLuGQiVvdrWc58SGi8sRmp0YncMyDk9rqDYS/W6bJ5C1Ms9UVa+s/V4aNQSdnNXLW5dMZILIWjfXOYHB6XiNYXeOSW+BcX+BRbrEcmHV/P1WD7vRzaCP8g18BhA5W2SDrpNX0V7UpXVmqbefGJmSiJz9PgNueWzeTqGhCPvDXiUxLCRZx4fGba/KGFiizmgVUO1AcVjMxF4kKBhkE3z5Vtt4GDtf68Mitw+I7o7ZvleVOgYj7ja7JNORQQvbZLkYh+93vV7KJFD/KN4ApU0O1VxRshbVKEa5QKMSZ53y83jtthtcLVP0qeHDwgGB4DiyhV8ift72HPStwtCFDT9rPSJj0zYAgdsObGtO7G3sgSVs1WEvUOhamCSENItDVTjoaQnEJr5qQDXB4rAJcbHnZxFEVmW8aJIlHJ9MB9nN1aQXLsDOJF9s87JgIYDCKoy7Md5OL8sDjT3nX1VOjS+g/9m94S63YpQWZVjB1pVmLcFBqyoZhXqtqt+zZagUW5VUFX+y2gUakp25Aj0T52RrUufP55Dq6WSRu9HicJSiN5rhwZNLPHrexWVvhInYtBYW7daLF806Amgv9pUD9SoaZAwgC8yMEeSb9L7ShRaTXZDl9WIfD7U9KOk0ENnbdn3Nkj64WpztXEL7H39WyjGOj9q4fYtA8m0MCFI+O8ddaiI/fa7quULSDDC2Yxbw60GJpCMIJDNYUSdD4CBspPtWKZfEQk5KMeaLBUbjCbqDEZZscZOpD5nO9h3W1qxQx5VMrUWeTI1KHOGg1cBRp4mzk0NJlhy1m6iUKCmTo5i5wHGCu0E+JaxnZM1z7Q2yFtaaZWaICka8YCfJH7ZFkq1NQyIZJlI3llX2wo5R7CCytKDZ+ktgmQzlckWM9uVmjQVbxzZrUAu5VKbsRUlsA63Huv18zeT97p0TBHg5HzkGDGgX0xlG/T763SsMhyMxli/7A5x3+3hCMLk/xtVkjtk6j2UuFoiMuAIQSI64rzRQqjZQqbckvUHmtNraJG1hetLS+FtvdP3YusxjFIgPBn5jbFYzVKINDivAnU4Bh5U1amSYEUTObfD9xil+Vj38kwgGrg/iegSuR+B6BP4cRoB7fBJNUIlHaJd7OKzMcFY7QKtUUXF2uupLB5ms3dWGBpJsHc5jvaHsQ4R0VZZeMeP8ammEZtKVtjIliEqFMs6qb+Df3fxPuNP8CioxGV0Eoj78QdmMQXqOt7vfw0/OvyO94slqpDiAIDJN9aiFzOMSYF2cCDiOJGdB01tK6tGIuoxq3EJSSJAUY0yXfQznl5iugMmygEFaQ7osecxB342CTPQIhFMHeb42NvJqHV+Dx38Ok/xjnMPk1+8aiDwYGsFGAO5GvjmSOxR71EhHBiK7nEVALwNhxhmiASguUsuWcmQ0RyvRP8KYoEzBViRpTUcGIqdTo1YpF7EOWcWNYul6jrkHJu7ILjuA0f6cQykuolpOcOv0CLdODnDnpIWTeoJOkpPJWLlAc2mTn6QMnEz3JIdGINlAZPnMOJBspB0SPYwRm6XZGXHNzfpkMGhdpSaDEYBgy6gsbwlSIS9KP1iXrktEeP4WJBGzlCxrhHTSnce4WSF+T5YiaA/bWwJdbQeehrHeB1Q9G/Tz8zzQcQ3zRsrAFrtOLs2xY8+aZGJgYvMaU+qHOSnlHVbzBdYkj9B4mhJ+pEdIAm6L1XKLt59e4Wc0VH9yjnvnfcXQzI3DI8tlwxzL/uBnEfT8A7tZxtdkwhv5xo5r72ZwkjAzhdU8lWSfjs+7oTVyTiITiPytbxmI/MUv4ej4xHNs9xNyw/HQEZwNleeZIefO8BQHf7M8/aV71HCpPTBHZDuTdpWHFMFkv0TWPW3zh0Q8dYK7VOnukhnuErynSLIxPICdmhEi6lUoB19iPJ3qSc8Y4l+hU53fScO/RTpHOplgNk2RzpeS6KtWajjsHOCgc4AHUR4PBSIv0d8by4+xDF2/5M94BD5REHn+7j0M//6/Yt11JrJvWAYsrrFhi1UAj7WZGEjLmygDtwwK8mawcDcZdlSICojLBXQOYhwclfSs1iNEJTJ5N9jkzMRJRhcOlgUtUgEjvvireqabkXsZzfFiTIYb9M7n6F3O0L/kwkNRdau4GYC4k7OwhYPsUtdKdD1kgnJEMGxR9HagzCTDZQQCRyFb6OjP5yzLlxbP0F2TLbd7DFiBRfvVRt8iBKFJZsGZtQFcc11T2wgJWDm45dUv23yEoO5JaNjKbGu0H/++yQABN0kiyF1L11gaq1nLty16Br4Gg0RuyMHAi0CmgWYFglHrLRJW0shILsSo8VmMDbSk2ZbrI18tZugtUoy2KyyoVx1T5yoEMRT19zYZaSWHrp9dm07Y9K1yF8Bk09CSIIDMCvd1iU3Ogw+9xsH+UJ0ObN9MUqJQ1Ospms+xDgAYx8rMudbWDiYTM7Mv4uJPsLnEVn9qrBaLoGwINw5WHs0oj4WUSH/fFSzsuAKwnFVK94IbCwqCNtauUKHzcVCaIDHBYgKXNNSjDAJbWAiUUpyfYF69WkeVgB6DM1YiWSDgvTRfYLpc6zknY91QPpNDyOd1HnS0fXbRw5NnVzjvjXE1mGGx2mIp3eFs8mUM5CDZYQLkrjvlxZYgS0FNXGMjO4M/yEFkBhO2CYfxMSDZ9CNllie9Y9MbNKkXmsb50+UrQmDtvQNZ+xeDQzodVyslnJ0e4bVXb2G1XGM8nuK9e/fx5Mlz11Q01oA6DxSoeteCM5OtM8HZv141osQOz/uw3UC7WRdDnMF3tzfAhBv8ci0AGdSglgY772VLDgxEtkA2MOEIZRdzWzkE89oedhpiI9+6cYzjdgsHzZqMpEzDM2jJW3eEKvYqPpFty6CE2r9BFmixA5KplU3WPb+XXQfSjza2rmyeyKIqxUiSsjFCZPZkVX62V+XJaKHmcS6HlUWsopQwyOP9o6JL5C1rXiDQlPbWOgZCBJCtwl5Qh8lmscRkMMCgd4UpXZUnYwzHY3QHQzkVP77o4tFlH73JAiPi3mQjl2oCkclIzsVMkuqoNDqo1Juo1JpKvhkELwgiLxg4U8LDTPd4D/I+IguGVf7FfIr1aoZ6aYNOZYubjQ2OKmu0kpUMLQr5Lf61coj/kbT/jEOM61O7HoHrEbgegT/8CNBgj+zhpkDgGQ4rESrREsvNFVabKZZujMlYj2CrWLvrWGArQV0CyGQGt8uXOKw9NTNUxgfI4ahyG//uxn/CG+2vo5ljNMsSAAAgAElEQVScSAP5ox7LzRyz5Qh3ez/Gzy/+Ec+n7+MqfWomd+sEw7QtyQmCxwSRo8JcBUZjH5vUXKVYQyM+xEHlFkr5RDHR0/G7eDj6JdJVSTrHl+ObGM2bXlhmcdlA8XBu18zjP/wc/GN/I0Hkq+98F8vBMAM71U3LjjpnI0sTWQbqbpJn2a51l3qHpHVpejcuZ5hLTFInOaI5cqmsWI6fvZzPsJwMxfxcL1Jj8jKW9O6tFbWSHVgNudSL8hZOEthjTin/zzMejHF2doqz02PcPD3ESb2Eg2iLVrRFs7hVXBVJ+oWxmJnuEUiOBCQbiGxAspMlZFxu+aIRObwL0AFjSnbkSQKKmLeahIdhCTvpxpBbmcTBnkyEd5IGEDljsHpObUwjmyEhBQqEogBOK3fJQOSd9nD2nr33WiJlWMo+aSZIC2bfpPjdpDBDx2cGPegUgkSl5fQEjJXSSebBBfPWlHRbYs0YeLlwbo/hIsvlBuPxHPPVFmsU8fbzLt56/By/fvQcDy56GZ6gcwi5aSCG/LYbZh+89e5h+wwfkR02nQH8lkN+8MFrzg7HDET+whdxeHycSUjuM9E1PwLxZ++ndZgaJpBJGXkHZ+jk3DHEd/l2uD7W/GxsZJO/cInQfWxHnjPWjU3CikwQ98/TrydxBXaJGuHMmOOGC1h3Oq/XfEFDP+Jb3h3uc5G629K5XhLD4evIdmZBpqDuUXaDvrde4u56iQeLBXoEx64f1yPA+fNJGusRRB79/T9h1e3tqo/UxSWY4JVOgcgCk13UX86mAUIOALIJq1sBMjCLtyjENGcq4uCwhPZBhFaniKRCOQMucBvk8q4RLCaYN5Q50zaTicgXsFjyhiIQwEoZ228ijIcrXJ3P0LuaYXA1UxWfILFDMqaB41UhqzIZIBTUe3Zt9Q6IEUwOGg/OAOUiFMDt0O4WjABN484X6/22CK/SaiES+9VBwKwtwjfc7Jh8Mdt7ncrDAYB2SQmb/Wb0pqebLgQQMrR7BLBSxD+/JlnniKp5vlB5JW3pLG8tUl51DgvtrgV9B6AG7VsDnzYoLjcobYBmPkKjWEIrSmS+x2Z/Kocsc0B3PkN3MUN/NceM1zps8JIPMC3pjHHtW7QZpPkG75uXyYIEdrG1P/EySw86bAo8P4F0xgIW01AD4UxkGsm5ppHeI12uHYjMzyQIRiamQGSxOMnKdt0laUdbJdHeW5B0AMGosKnwPbxW/O7IQTX7TnPI/SBwvL+2eQjhAU6400LkYqRqa5NkoJWQjZwUUUsiJGSpig1bRrVSQaNeR61SQamYB33kC+wkcCmB8XyF0Xyl1so5NySNF9vKCqpKs32JIPKj51e46I1lsLcmk1+KGF4ssm1/11blgU6IZhW4aeyDlEVgEAQQmf/tVd7MUzHcU3YnGyHdNODIlmXwrISNoF5hg2Jxi4ik1CKZDNq9VcFWcJn1KQVta84ToNNu4saNE3UkEDC/f/8Rnj27APXCeO6uLp6ByGJQi8G+Z8gpSQprXyIzn99N6YmDdlPXmK6+z88vxNxes3glBnOkW9uK+rb2BUPSXXXf8ViaSBQgeYxKEqHdrOLsqI1XTo9w58Yp6tSaj4sGAFOmwoNsW4rsHg8BeGAqS+tLbHkbB7I/zCCMlQTTjrb13ty7CQJzblNfjwE9jz/HgJ5FoGIsbXjqxFOOxl4bSaomY4940UWxd0hoQvcDAWQ3eiRrS8WRDZBORhj3e5gMB3IfnqUzjCZTMZKfXQ0EJD/rjXE+mCFFhEUhMVkLspKjMoqlKkq1Jir1NqqNtjTHCN7zOov5TJYDdaBXC60TPFab1GQVLCTy0q7mcFBZ46Q8R6e0RKO0Qqmw1TX+l/LBNYh8HYpdj8D1CFyPwCc8AioY5zZICpSjWKAe03B2gc12yJ42Ly9bHEzWsVjIG5OwoMEdmcC10gCdyrn0lSk/xM/j6wki/+8Ckb+BZnIsENkKmgRduOeRNENzTgIESyzXc8ln3B/8BA9Hv8KT8Xvax2lol64SxZ3UQY4KNPxmDMDOlgjlqI5K1JCERrN0jHZyKvO/7uwxnozfxePxO1htEsyWNTwdvore7NClKqwLSv4rjBe2xrS+fvxljcD07ffQ+y//DQuaMKtjy/xptpQ9YfeZNIotvhWwqK5RxsfBYM2BL4/NQ1euAWTsAk0EIBeTihnuFSLFQ8vpGOtlKo8M5YiM0wgeO6FsHwXLAMDs0uxLM7gEQA6oVMqo1moy+zo47Ihg0SwzTwRaMQQkVwtApUATSt5PzGsKiCP6VgQ2Ms2g97xw3H+I4KeYyU6SkqF0RNA4Rp5Ga/q3Acmm5RsoGgZehtzSOhdNIkRSA54bhte8DJZnchWB1OXwQWAaW3fhjgTEz3btT4f6gw5vkMUIer+hazO4w73INuZn6LMCGhm6jT0f20kLkgLiGtUku8kMFMrtSRZTIWKzNuN1xv+FSJZvSxp+5yKgEOPZcIKH3SF+8u59/PrBY/RGY0xnNC/dk82w9PpjPQLBK7CP94HoFzLfl0h24ZrxNcFYnuSob37rW/ja17+Bz33hCzg8OlYRThJ+Kjrs5kpgriv/ySg6tn9Y7r+HzWRAcjgiYi1B69slMf19gUgZcvpADgygtCk27i6QpfKBHrXTZhbQrG5Z5t9BUjWk1IYXsLvZpC+IG5A4Zd3YgchFLCh0mQoDAosxJmPz89EAbw0HeHc8xOX82ljvY03Wv4AXfcIg8vsYfuefsOn1Nekt0eek9dbfoLuk4Mpb1vdAUrs1jT1qIB5xFgORtzmCOwUklQidwxJanQi1JhCXyJQjKEf9WsI1O3XinSyGy1pooyAAAAHIvA/SORljeQwHS1ydTzDozTAYTJHPUYIgzgCrjIkcbk5nIwcQOeunyFZCWyh43I5TZmencwut9y598ELl0TWcTTf4xYVJshOurxwccq0SZk9r8Q/yGO4E6y01XGQ0Jtmi5CByaGER8BFcWnetRuGUjEMZTM9s8wwKAya7sEI6n6vFZc12Ka+uETA1uQxfkN28y7SEvSnHtbpybKNYrQUit4sldOIKKtRNJfM7n8M6nwOZyASRr9IJJgSpCNBKXD/OTPXMjde0Wq1Fx8Asqxpb9c9aUDxIcQCXf2e7Ov8mqQp/GKieF7ClqrrrJQfgOSy44X28ngSZxEQWU9qCFH62qvCsEDpj1jSYTayfm7f0klnxDkYBm42YyzFNyAgiJ4mqinySqSztawdt9/t6rPCwW8X22cih2hzYBgKoiwSRCzJdo/MxAy9W8wki0y220aijXq2gzNflc4jJMaWUxXKJYbrEcLbCbLmWLh8BVH6HXHNltFfAs+4AjyVjMcFgNHPGzM6QIlOW5D3jbVZZoJPp3LixnjOQbd7v2ARZ21Fm7edMZG2IAWRlgEdzvCW2GyZtLIZQYmSDuJRDpRahUiGIHrMeoSApOEXbTc0gaoMVdXjnqYLbTqcjSRAWnp48fobziysDGlU5NjZyYCLv36tBimLLjggP7CgZUi7FuHl2gsNOW+1H3V4Pjx8/l5lejqwntdUVs/VFxn/8Fu8ssGXKAkkzzOR6ajIX2CxRjvNoNSp44/YNfOEzr+Ok3cJho6ZxUTHHdegzM5E9ze6dGzJZ+1vJ/hijfyutbKavZJ3ws9QqKWNVin0xOCso2ShGlIwwZoc09WiMwe9UoF5ELDO9xKv8trZlDBCv3Id7Ruz+1cpY1OSlU1aCRZFiEYvZFNPhEOP+FSaDHljkoq7YiI7G/RGeXvbw4HkX9593MZhvMdoUkIurO1mLUgXFpI6k3kK10UFcqUkLkNdV7srzmbmOc9zk5l3QvKDZBbX5kiJw1CjgsLpGpzhCM0pRKy5RKrJQkce/lK+ZyH8Bcdb1KV6PwPUI/JFGQEVimuO5vnAhx66RwNizgyKAHFi7NNPbbCgBNcJh9RkOqs9xUD2XYS33WOofH1fuCER+vfV1NJJDyVlwl1uuUz0Xm7l0jwXIeZfQaHEl8Pfe4Kd4f/iWuoiE2zmD0I6TYUJBbONSoYpWcoxWcoqD5EwgcjVu4mL6QNIYzyf3cJk+xmYTI13V8LD/Bi4np5Ks4LlcP65HYPbOXfT/4Z8x7/W9Fd5iJWnhKsb2Oe1Ar4AogkxkGoYuQA2jdbcFkkdILJR7UiM5qUiSjKxk5pA01KM/BuMiAasEHRepETKclKBP/RDPln0WbQDnGH+3Ox20Dzpotduo12vqjJPpXiGHZpxDJ86hHQHNCCgXtkgKQMQOOoLJzGfU4m+saMXEyqWDsbkRUvR7yWCY6XMhKim3FHjsIDKJDjsTtx0BRrGuniYLIqDec7sM9MtYxYF9HMDdIElnTF/Bd941SRk9y2EdKNZPi6mty9E7Lv33ARg2+b8gcWn3QnYce0UCZQqei4brYRKUO5A3AMnSjmfs63J2yieY5zHuV35cQhSTfFFDIa6gUCorJxylC/zbz9/GD3/1Lt59+BjPe319zs5/aHevZvB85nMYQHQ7/pDjhdx2n0T1ce74QNYiRkCW7Te+9S381de+gc99/vNoHx5hDTPtTtgByTmjOUKA3H7P3EIdy3tzl9dAr8lkSUMhxH2i7HbLDAk9NRPexc9RR66Y62ux6GXq6BKjAe8Jus/WMG7zwTk+WUcxMaN9LEnX1qdowHH2edkBA9lH8F8A5QVj5WQ0+71nj/HDZ0/x1tUFnk8mH2eor1/zFzACnyiInL5DEPmfsXYQ2YBiA5FZhSQjWZqiHoyFGyCwB3dKMcHUyXAXMyfLI6mUUKkmaHYS1BpFlKtb5IsSAzBNUwVhZsZlZFEXPvcGD7ankbq3WudUKaMscppuMRkvBR53L8eYjOaYTdmeQbCQG4fr7TpaGo45sJEDILSrcgUBH6ushS1GshpeeeLikGkQ86Zn9W/Ps90qUK7zanRsZ2UbWzaTpPDXhE13b3+yfcRLTFpkfZEKwG9Wl5RxWwBXd/pI4Vh3mLgHEIHx6GZk4QzJPOZzTt0el2wIQGBYtEP1LxjscREPQHkwA8yt1og2WxnsNQsx2oUSKvkiYk2EPDaFHHrLVCBydzHFeL3EihdbLUqx6V3t6T47HzzTydY9vQeshnYSGy9bnKXZFYD8YDCmyiJBVTNZEPiaTQa/RmG+qVJpDwHowSAwKyfYZhi0kALL0zYgA6hDtVGfIQM8M4QoxpECnLDZyxnXTQ/M5C+YABhbM4j6m6HGXkXbmczhniNoyM2yxEJNzATKWMhBD5kBW0K2alJCrZygVmKLZUEBI6/5cLrAYLZQC9N8ZRpOMgtgEqWiRgHd4QyXvTEu+wSRU2fIhJamUBUPIdEuYLLWOnduDKC/5j6DuT1t5L37ZvcpfgeKpUrJBjPIMxYyAdOVAORiYYtSkkO5WkSjlaDeKKNSSSRZ4cTnHcvZ2eoGIs/FPiXQzmvHQKHfG2I0GhvQqHG2AIKnsF7zugdzTjNNtAq1FXT4QjK+D9ottJtNVJIEF5eXuLzs4qo3xIyArUzpjHH/YgBpmsgmpu4TPXQoiFHPWc1xWCMqbFEuFaQv99nXbuE22wOPD1DYklVghnnmdL1jaITgf7d+GSPDWrCszYoAtJjeTELWXJeDu7ImsncJWIsg5StkjKF/G9ODP8UCKLlsiwdl4aZV4KYA1opUuo9YmKEem98rbP/lZ1ITbE3QeDLBqHuFce9KIPJinmI2S2Uy0RtN8PTCgORngynOR3OsimWsixWAYDI1NOOqtJHJRI7LNZnKSM6IbdBzM2mljI8Y/dQ4Fzubkh6maXlY3eKwvMJRaYp6YYYkN5NBU6GQw/cbN/Dz2tFfQKhxfYrXI3A9Atcj8IcfATNnYl5ghrPmf7ADbwxcMdauGdVah1AtHkrG4qBCEPmCULPW+EqxjrPqm/jfbvw/uFX/AuJiIm1lGuiNF12Mlz1QB5lAsoHItkuTQZyuRuimz6SLXI06AorJVGauJDZfjvFrJN3lpFBDs3SERukQ9fhAbOfFZooHg7fwi8t/Qm/+HJPVwLSVlxU8Hr6Ky8kZJvOG2MjXj+sRMDmL/4qFg3YGcu5kEQR4OgEgyFmI/OPayOE+2fmIeCgehlYhHYkBAXRlbpKz94c420Fk5v9iOBucmUkEhq45+71lTgEo1P1WrQg07hwcCECWOTOJOTR9FnhpgHGlmEMjygtQJpBcL/J3QFIgISavLjwSYwJIF/LRHckp5FlFi0vJso4MSCYTmViANH9DnuZriIgu6uR1EFnxL0Fk8wYKusNhHQgE2ZDD2Wg4Pr+3MmWjESQmbaHKug6zPDH8fs+wUL8yDRJ7jz/D97ycAwu/EFBtRS1JWOjfdmzMU9bsrnDj80xu0M+PY0o5O5qxlVhQSGooRGXkoxJWa3airvGLx+f49dMrPOgN0ZumWZf3/vUP+ajIO9uNiFKUohv0+xiPxpiMxwbe7vn9hG5cmzc78NaGZTfP9qaswN5mq4mjw0N87ZvfxBe//BW8cvtV1OpNLFcbXf9ytYZKuYJKOVE+xPOTNIsITDakVgD0meuYU3Yc9qqM7K3Xu9REyNsCGM2ckC+0vSqQHgMOxr0ph8Umh95wjsvuDPQXms0WOGyX0GnEqFUKSErEGthRbASacI1N4tBmE/PyWcp9idhaDnFE+cwoG8+MkLbPrhZgvsH3njzGD549wVuX53g2Hl8vrtcjYLPqk5SzIIjc/7sdiMx+YrlLCkAmkLw0UCnU2vymC23iatvIZj4rP9YyQ+CMm0alXkWVZl+NRGBPscQ7wUz6gsYpFx9ifFZpDECyrYTW/k8QJ4f1KofVKo90tsKwP0W/O0L3aoj5jBVTtreTGWdt1tw4AvAZKk2SMwh6OMGYbYeKZ+Do/uZgfzZgJjBlee5hURTWJk1jA2deaO/wtSoAyAQLxYjNtmRndFJKwFtojD1toItAZG9fkYRzZgbgGjuZpIBB1qHNwV6qRj3XUPLgwPxZ/XO42BuIvKCMhbNtw+Zgm7VXeYXIeeAhlqqBVGS0Uls0T01TAPV8EY1chFY+QgUFJATNCnlsizmZ6lETubecYrReYiFzQoLrkVpQ+MxAJ46BMEw/BslIvHj3S4/ItYbUCsKxCoGMX9sQcLC9JasIunaUAeHOAHctajGSM90tgosG6Boz14IsMrcJuHNjYtWTwBcBMOqtLp1hzCPlQi/APdPpsmsvJ2QBaTbPbQNxEz8aXAhs25O8COxe1z5jsGgbF6UO8gYiRwWUS5G0c8mG5XGFeUhAlZrNzVoFjUoZtaSEzWqDaTrHYDJHf7IATXepLCAQebXAYjW3OVooyPF1MF44E5kbmclZ2Ea/02PbK72EPhtnkO+bcQRJC9cadgA5GFNaqBVKCC71IK1e0+wlGxfUQyZoShZyAVpTao0Y7cMqGq0KqjUGqwTvWcDwIkMI9riOrFZYzvk57IYIUijscCBQufSN2QMwaU5tsKTJ4IJyOtSeCo68Hmi4tAyNDM5OT5BQVwNbPHr0FBeXXbGQF5SQkBY7mez86W1NzrDPe6HMrKO9pi/NdTcO0Q3tzCyscHLQxKs3T/Dm7Zt47eYZkignuRIF59RjpIac1isLnKy4FAobxsqXUIgYCi5RpPXGmCxWwTc2dCa9wXuAEjWs9Iu5EOsp6Qoa+LFYQkOUorcNejWOgYzYv37fBBBZ7uKUg3G2Mu8BFlriUqxAfjVLBSKPul0s0qk0+3iN2DXBuXvRG+LxRQ/3n/fw4KKP6TbGPJ9gW6obkByVQe0/GuwRRKaZjBgqhaLuX3ZekJHOw4x5/6n6v1U7Z36T4qC8xlF5KTmLWmGGeDtRazQx9R91buOXzdPrcOR6BK5H4HoErkfgDzICu8R/93UvBYXYOoj8BAeVcxxULgRAk4XcSc5wq/EFfP34/5SsxXq7xHB+hV76DL30qQz70tUY83XqHZfGUAjdl+yK429oztdOTgQiM4YwADkWWFwqEkSuoha3UY1aSIo1LDYpzifv453e9/Gzi+9iuhxgxW4qAgzrEp4O7+ByfIbhvC1JjuvH9QiMf/UOLr79D1h0+yYblzGNPOZ2sNeA5SBjscsVdzq7gfNqpvK7u8VIAsxhpJnrZtdi6wpcNXYlnzujNo/OX5AbCOCxR5kun8Yuzs5BB0fHR2i1yECuW7ep8tJwnEYeow9FpZhHLXJWcgxJXVSLOSQEkfWk9B2BZ+929u5Y5mUCCj12LMY0DiSJxIDkHEFrAclG3lAnqWtRhOPIuu4yEJndeIFBsiNohbw4ECJ2OXzokt2HOz1Xd7XjAAoL7wgylEY9zcBqb7XdI5gEkpiTTPjxLsmYMVED18blRck8DV4ugQXNnC7IkFruHyRQTM6C8XqSGIgcC0RORMQT9rLe4uFkgUeTJZ4vNhivDQMwBrQEI73Lw/ILfh7HM52n6HW7eP70KbqXl+h2u3t5reUc1t1rxTrhKwSAAsvd5VsCc1pkEzeiv3HjDLdv38KXvvwVvPHZz6FzcIy4lGA+X4p9XioTb2qgWmugFBVRkp62sZL35Sxe3jmMAB4AfL/lnAxoQH0wULRMl2Qj5oXCpjhf3OcmzAJiMYsNMFsAjy8meP/REBeXI0zGM7x5u447N6o46sRoVOlrRN+ZknyM9huRQ+4mwtd4rCIBc9ZyOUG5lDihzUB7Hp9yKZGILO/j67/35CF+8PQxfn5OEHl0vbhej8AnDyLP3nkfvW9TE5lyFlxnXdJBrqxLe7oOqde3MlAiK8U5VGG6tkUt3EmloqpQtV5DpVZFuZogLpGx5oEZtVm5wK2XGWhBvUlWx+xh4FNwwLSblb/OY5Gu0O8O0b8aonfVx2rBDc8E4tkuHqqPBkIaq1QtPAE4doA0gHrBhCr89w6xNHagyXS8+Dmh+hckPDItnKySFXRtrXqkSpUbvIVKm9obpHnlz0wOwEX0M8A3aCFZC0yQONgZmdmWli2CbihoIvweaIhhaozDIFlh7EB+tx2HsXntkTGQHXg3xqzp/2oTc2ansQnpkw2UkUcNRbTyRdRyRVTpokswLJ9DfzHDYJGiv0ox3qwwp0aqzxdKWhBEClVC0+bNWRs9TRbc5EGbl7ejGGuW82fH3LU+IG+h18Zk4DGBNWnzSv/OzjVjbQfQ+AX2sl2vcJ0EurnYvTSjlyt9NrWZSpSriGOkqbXcc0HncZbLFZfEsDHg+3mOBI3FZtZxuysrGZ2+ORuIvPZNNzAQjAmgoC44MasdiY6ueZmv1SsltOpVNKpVyVhkpm0yqyiiXquiTp3kONaGOxhN0B1O0RszaSJDk+Amj2uF5Yq/2yr4mqRrjKYrXHTH6A9nWIUWn6yC/iIbOWMr7LdxhTKT0cB3zz2DA7YIeUzkRpuMdlwzV0DyWnq9MpKj9QOZyEWg1iyh3krQOqyh1kiQlAlG5pEvEgAN5VzrNMhv85q3QfPM7r9QwDFgXMGTXmPBAZ+UfljwSRBZRnC7uN77kNBptXF8eKjPpmnhkyfPcNXtY77cYLneqrIfdJZDfwBvbzvEArCxjovAZtdS5/PZGPYMJtm0tUKzmuCwXReI/OadmzhosECQKKgr5sneMGkImeaFCrkPRZDRMX1vO2cZ3Kk4YUcmGQ0vBnLeMThlssFnBiA7azgwkgkgh8JTWEPCvcpiFYuRVqhyJrJ/p32XaZAHYJpfuKXBXr+Hca+HdMJC4UTAL4s1NL/sj6e4Gozx/tNL3Ht6iS5lLVYFbEoNbOIatkUDkcvVJkrVuoBksqhZtOI1I6hNrWXpWTt7mz+X6RhYTXFYXuO4ssLN+hrNaI4YMxUxyAL6Yfs2fnENIl+HY9cjcD0C1yPwJzQCW1TisfSQDyvPJGvBYnOpEAtAvlX/El5tfhlxPkF/fo6r2WNczh5iOL8UG1lyFgJ4d2CM7YnUwy+jGjXw2fbf6LOifIyCOh8L+kk5JhrPUhM5yicClfnf/Nz7g5/jnd4P8Kurf8V8PXVgGjIDfDx4VSDyeNG8BpH/hGbSH/NQRgFE7hFEdj3dQBjaA45NG9mi5ox17CQZM6De08/dZ+G438W+7NnOM0iZxu69GSt0zwgtG5wAIluOK6Zos4njkxOcnJzi5PRUQDVBrcA8Vfz3AvhNMBMy1qvmgUYEHMQ5tEo5NEskyJjZnrGXjcVMQDBoJMt4TyAyZQPLiCnLQJIDwdCY5s80s3YykwhcLvfgXZ3BP8X0kFciRumeDyZ2nhDsEz8yMz4HxU2mwroJjUnslBp1K4d/u/eTrolrILufir5Lb7Jv0aXek67YSQZalu/ttBmpTDlMYDGz247dlRkBz8zYBJbvaTXbv41YwvyQcX2JY0cCHiX3qKG82eJyE+FqG2OQjzFn17B8XYIMp8+9IGPqOTJ1l6fTGcbDIaaTCWbTaab5a/kW8yHLfw1ENg1vy7fXWKQp0tkUI0rajYYYj8fqGqX84J1XX8Od117D6Y2b0kIul2vK+UkuoUQjTerypSoK5QaajQaatToalRLKJc5DFiNeho8DaTHLWvxahP92YJmXZLvBasOuXTixaoYrdsP3ZiIZ0UMo1HtEFtsCyzUwmizkJzSfLZQ/fOH1Bt64U8fNkzKa9QSUQiSOQPJX5mHlY8LDZc45TVNjmssM3To/TQPbtJQDKS3Ic6iDdrPBvz1+iO8/eYSfX1yDyH/MNf1P7bs/USby9O176P7tf8Pyqm8yFHzqRrO2djrCbjYBSM6gDXcf9ZYOBzsI4KrduZSgwmpQg+ZGTORrMheTZizZf2ojIUBDYIEgMlmn3CwI+mVLsCQvuAASLFT7Nc2gtsAiXaB/2Ue/20f/aiBmZcFbxSUp4RXWICMhBrHrEgegWP8dgOUgN+Gv2ek72cbA/w6MOTGOycL1zcGYyq6r44y/DCTOGME2hTK9W988BGY5UBWA3SBfsN+SFNpRAhM5AHUG/thivPvbyzIXXvl17Z5QlTQwcqdbFADh4ikAACAASURBVEBkq7ja+Zj+sQFRrBRmIFFoswmbgGBIIEYOVeTRzEWo54qouVkWp8dwkWKwNGO9DER2dqNYjMVi1pajBZFtT6w0u1NvuF7hfOVoyvPPwMwAThq72IKaXVu/gcDO8nYpCV23PRBZgZRdqN09n4nvBwCb98Rax0aGLzWPCQ7TPZUbGZndHKdqtaq/cbE3Ef61NgoGPAaWBxDZNJu0HXNzdbNDMTediR5a18S2ZkHHA0tuGNQP4wbZqJVx0KyjVa9LWsGkN6yVsxgVUK/VUE3KKEcxptMU3f5QIHJ/nMosjYGDgewES2fYsn20UMB0vsF4tsL51Ri9wfQlEHk317Ld8wWWrRlMvOC0G7SGvfUm0xB/AUQ2Fr0ZUtiTEhY5gsjyDl6LoVAq5dHoVNDsVPSzUmMxgvM2J+UII/hmGiYC3XUfs9XHJVCMaRHakUKxwMBVK7Cw0ksWMlnaXIv2rZn9vkYe9WoVrUYTi8UC6XQmFvJwONZ4EUB27NnYTQFMF82XWHneCjk0DQ26vZwLChrczNFlLfLbFcpxAdWkiNdfOROIfPPkAEetBki+FohMdrtLnUjiQtp5HqQqBg339k6Ly9r7RMfdGU5Iq8teY0U4umbv3LLFHqbpHkFrgsguHxTAeJvTGzemtAKI2Pxcz/3+DfdgiSCynjEKVJ/fbjEdDDDt9TAedDEbD7VfiEW8XGGSzjGazXH/6QXuPbnA00GKy9kWq7iOdVTFNqIucg2lSgNJtS5pC+5NBQ+SeW2ns6mKJpQLYSBNRnIAkY/Ka5xU1wYixwuByNv1QpqBP+wQRD77U4sLro/negSuR+B6BP6CR2CLJJqimfRwUHmG49oTlIpbVKMEr7e+hpu1z6IetyVjcT69LxC5mz7FbDmSlIW0Q9UWbn4Q7LrK5whyLVCJqmjEHXz58N/jjdY3pXtcLtZEXCHBRCQAd1DJpP5yOfTT53i3+wO83fu+gGRqLzPIZGdSuizjYf81yVnQZO9azuIveOrunTpB5PNv/wOWvb6bqHvHX0bMMCCSuVxgKwYgOcTMgWG7i8sd3PQ22xeASSftGMEjSAnstfx7HrtD13b5Uci12F5frVVxdnaGV19/A0fHxzg8OLQONHb/LRYi2Fjct/ekfISTRSJsUM4D7RjolPI4KOdRjXJIaJhN4JhP6c4SFzaSEGVkmD+RgEBZhpiM2jhBFCdmGhhF5k7NjljJUDqj1PPmoGnL7jcCyKEbL+gXGxHLWCPW3evMY0cLM0azBc+Zu1MmJOkSE04BdgDZGcEWIFuO45+rTsxMkyKYue11YWT5k3dLEkcRu9ny1pAvEMA0c/TlTqYwmMh7vJ7l9pJ9YPxb0k/mgsE8fVSoYFwsYxZVsGYnH3N6x03CfAiyoEGJg+ClrjnNq5U38RrvJCKCrIV+Zw7jruJp+cEinWE6HWPQ60kSYzgYKp8+Pj6UfMUrt++gVm+gUqkKU2IuR7mH6XSCyXiI2TqPBSK0mh20Wy0cthto1qsolRLF+ZxHAYsJMzmA5sy/mOctSf5ZOfknENWon7/ZIl0C3dECzy4nuNBzinROryPrMOZD3fUkRTIXdTyBBRAWRd64XccrN2poH5QRJSUsUcSWMqwcewfkywWy8YF6lENMOSfKyhjFRx3cMjP3uRm+M9yLJnMCYQn//dFDfO8aRL7eWF4agU8URJ78+i4u/99/FIgcqhg28U2Lk4sqW7cobREkKLQBZRVQrgDGAGaCrpaSpIJKo4Vqq41yrY5SpSoHWLLA1CoR2hacjaxWFW4QRQMqs6b2LV2TGdit5RirKiFby2cz9K+6GHT7GPYGAmIisV4NBd8GcJhM1n0h/uDwKoaeg8gyvNtJNATWqTFVDVRysYidUZRYfHsbqTN3rc0kbNZWneT/m/SFV4Wd2ZyZxzkDOIBZGYis8fcNi8Cig4dBJ9c0sP5/9t7717IrvRJbN+fwUuXEUExFsqFoy+MZjDEewOMZG4bHsA0bNuA/Sz/Y/sGwYRi2BwY8klpWGkmjVrfUrVYHks3Q3WxWevnmcM4NxvrCOee+KpLNZhVZYd/W1Su+d8M539ln72+vb31rKZAqYKr99EXS66Gq16OHKy7UGc0nwf6NFyouoGLOoFIZBN6FAZwY7Jn0g0z8xly02d9kU1Fa51Bb59HJF9GCspFL5pw7imYYRjOcxFMMCVTmgSXBfupXmx6y2aglusU6HrUt34sA3qaTuKJm2K0CeGXWW5WrSFYo+5stWs5GN8fiBOS3m00rpCrNooumXVn7gizDmX+ZW5LE42JyQw0wgsgE3Qh8kaVMxrKzkYWxTzMIAa/KAowJCG3gmoDJmWq5tNQ4E9mKBlxweM/UK0V0BERuotNqot1sGqMVwshlksWWMmr1loslTMasoPbRH88wnMYoFpkcENxmYYdMz7GO10Ie47kxkQVEnhrQr7pSiaTFhnnHpp6Xutam80V6fTKtcH7f2LXTd3iF1cFkgsgRirklSrkVmo0yms0qtnab6O40hZFcrTLBcVPPlUoxiElmeg+rNlZa9fbCgok+JPd72m3mLP3UvNLycK2iW8GFciwsKpCFPJeEhvILLL4ps1mwZ5fvkIo4BcQokQLEsxXm0xizSYTZjO+PROOLxg2i9eha62prKCzsUh64cn4X1y+dE6O9Kxf2UKeBI+c8UOrDwWTVBfMBkUi4eK9HMs618KKtaga8J8mWFWSk9VEfAhwLg0HHNMe5V/k9pnrPWKwNrCeTOBLWgG4qeGV4b/NzaMxXqdVQYXtXqYRJv4fxyQlOjw8wHpyKXp+2wlHHfYFZHOPOwQk+2T/Gzw+HuD+YY5qvIy7UsSrVhZFQrrVQbXbkSWNAauZx48H7lCByFM1lzBNA5vXDco7COlImsshZRCZnMQFWyiT43s51vNu9FBKTEIEQgRCBEIEnKAKlwhy18lg0kc817qBTAbq1Cl7o3MJ27YKAxWQeH01vYxT3MF2MlIghOTqlxoqIlmUs16qfX8rPUStOwC7JSqGKV7f/Xdzc+k1cbd8SINnNuty9QHPqdG/Qm93HByd/KwDyh6d/KwA2/7xYFTGJmvj49GUx1ouXFazW6fr6BIU0HMpXHIHhuypnEff6Cl5uEIWUSCU7S5O1s82dShca61Tk2hJJQ9lxnzkLJQvp3tD3Td6V5x2piVDlwyNgezsSfbrdDm68cAMvvPQSXnj5ZdlvkBhAiT8+VS5uJvmx5H8R9zqaAyo7WZnA7DQs59aikbxXzQug3C0DZSFFUL4vL0QJ3XMquUtk0MplVGtNVOsNZSRXakIaIIi8NiaydMVajGQv7BKB7JCLKWOhILICxSasl+xfLP+3PNZ6gjfZ3gLiakelm9olhIpsAUABELtexvq2S+TdmEKcUaTEd6TJNspBWDEKJ8nFjMDl1fL9OZEopNfNNIowmUeYRAuARu+1OprtNlqdjubuJPYVCtq5aDJ4zMdZQCMQPaOme76EuFjGiizkRAIyS7TaOET9DydsZYBi/YMCnMoI15/2D2PWMr9XubnpdIrZdCrjRYoUjQa2t3fErJGdviRliawmuz/jGFMaco+GODg6xdFJH40qdbnb2L14Gdu7e3LOrXoNjQolKFU6VWX9ICziyXyJwThCfxihN5jLz+EwTgBi1Z3m3J3DNFpiJPu1BaZT1ceXAo7o+HP/tUKjmke3VUa3XUO3U0etWka9Vka3U0O5UcEoV8B+lMfPRzmcRDkMFwrIEGy+UAWu1YDXOjlcra2wVYhRkq5uekyVsS4oOS0LJLu2tHRdG4j8rQAif8Wz99PxdY8WRH7vIxz83p9hcXJqGq0uAcAJWtsL1itWsxxEtnaPpFVGZSQIEHOTTnfPYrWBRmcLje42qu0WyvUm1gR5c2yFYKKkQIW255O5qTIW1K4hc04YkfyfVVtpdCEgMhee2QSz0QiDkxOM+0NMRmPk1kz2CCKbcZWByQqAKgCpYKBKUuQ3wGUFkdnykgDLLvQu4JZq9SRAshgGmu5nogukbSGqSZxh92UAZILhvqAkujfecmItPqmhmjE4vTpJsJ0Aryy0Jkfh1VwDflUj2A1BFAtz/NTbRVzTV6rW1NARkEgncf5N2s4NkBajLJNfkPO1dU8TFXMI1g82HZ4cimugQnMTFNBcF+RnJZdHOVfAbBlhEs/FXG+wjDDNrbHg4l4ua6s8K2siG6Egnxy/OZ4mzOiMKZnESgDyVB4hAZF93XVmsYGSyjhVRF1Z1WmVMK2mehGA+kMKnLs2cyrfomz9tMig7fFqSse45iWpITjMhZnXjguhA2/8XNdCZoz5WiZXk+nUgGOyUE2PzEB7Ze4T5DdNZP+eUgHNGqUsFERuNWqoV2uJNAiZokzmmq0WqpWqsHEJcPZ6Q4xmMaYRQW9t8+f4otkYQWSOV15bspAHowiHp2P0BpS5MCfijQXMFtCszoOhsBxnDiR7FV/ZDnZXKfXbEuPNCVjuf3sSvCOIRxC5nF9iZ7uFvZ02zp3rYmenhVqNBoqaXHsRShQiWKwwSQaV7NDrL61Afk8q1za5z71AlADJxhp3JoKCyM7YsLFkLtGuM+4a49rJQCDZ5XYyztLctC7WmE1ijIczDHtjjIdTjMczkc6ImNzKMdt9IfrrfhYr7HWbOL/Txc3rV3DjykVsd2nqVxEjQiYcTLwJKlPeglp3UlAyvSwhOwiLYZW0ImpLo5l78N8iacG53bsQCjI/MA6cR6UAIh0maozpWm3p7ecdGunGmpsHYe3PZrKxYBylIMPPqlI3v45GvY5mvYFJ7xTD4yMc798TNrI6XjPJZPKs8Tk46ePecQ8f3TvB7ZMJBssSpvmaMJHzdJuuNFFrdVFrdqXAKSAy2QvrNWYzAv0zxNFMjC2q1Hjm+MotsVNdYrcaYbc8RTM/QWk9QR6xjK3vbRNEDkzkpyNdCkcZIhAi8LxEoJBfgEByp3oiushb1RV26gVcbF5Bo1THMDrAIFL5ijnlKyT3JmhCmbES4lUFswXzJ3Z5RaiVxmiUB8pIzhdwo/0WXur+Ol7b/Qc4V7+esMw+Lb404/t57weiifyT47/GbDnRtWdRw3DewSenL+Fkck4A5M+B7J6XS/jcn+fw3fdx8M0/xYIgsnUoJt44LoVgQKcCR04SYOecAbIuT+YED/kgw/cMyzMah/n0OMPWZDAScM9YrhkQ2osk0glJ/ePtLVy6chmvvfE6rt24gYuXLsuehsfGzkyyUZn3CZBssn/Mu/g7BZO1w4xPdj4zx6vm1+gU19gqAdulNeqlPOqlgnh/lEV+jPiEdgpT2oI5KAHkWr2Baq2BSrUhHdHUySWIbGm44Rm6hxapTAL05u0jkhYmAyLgnHcSO6DsEhcZL6KEmexNy44PZ9/r5uj204FTN0v0vZB3/SX7TAee3SfJ2MXU4qURusjrMY+n1CYBYGpAF5TRyn0D/zbna+MlpjSNJohcVRC52TYQ2aQU1ZTbiHUGRJPnzt5P6f/k78SjxeU00i1TQqqxPVTKr0v30tn9lfLdbSzayaex8O5sBZO1a1E7f8vlogDJDV7jSlXlIs1jhoA699jM6Q8Pj3B0eCTIDaUfKq0u6u0tNLd2lJncbSv4vF5jOl8IeDyZrjAeL9AfUX+YzwijUYTxmBJ6ZFUv5PUCebDjs8AOXxJ0zCvLbX6k85UdpCusyX6nYR5NJRt10T2uVMtiQL4qFHESA/dnwMdj4DgChjElKlmsBF5trPFGa41f667wUmOF3fJS9nK8hmvuXwokfTmRS6Mpu1jrwpau5uUSf3X7F8JEDsZ6z/2yshGARwoij977CIe/96eIjxVEFqBVJhRrg5YKC8FFgsgU8E4N8RQJIsxKVqWykAki81nrbqOxtY1qp4tysykT3comJy1GmTPqkiCWmjhxIy8gsmh1KsBB9rOAp/Ecy/kU0/6pgAujXg/zyQQLCqrzCMRUj0CyM5INOM7qrrpOLhcdfpewQRXUIQCt8gdukOcAo1Z1fBJ0MNoBSAHJvDU/4zLK89PjN0A82+afmUWFgSxC8loFTpIFM1QQsMvbv0VXlEAirwcXXBPNF1kHrVir7rPxIpKfCioLi49yC9ISxGutIDJjLIZjUWxM2IWa3RFUMTPAVDbDgToRVELOQHUZMwBKqxyqK6CxyqOxzqORK6Cep5LrCtFqgdP5FP3FDMPVEhHN6srmoEsDBGuZd0b3pnxR2oIild4ExPPESMFk6cxyQHDjA7R1JmEXG5DsC3paxfOigTGYsyCyJwFZOQxjvWt12AoFoudMTdqCGJwJk4BaTcZo5oLH72MlVRiYbKOXSqqyVHh+omDlrVfCvrRrv2D7vYLYKqlREgB5u93ETrcpxnqUMnAWM5MG6pM3KSnDhIrtOLM5RqMJpvEK83itiQfvT4LICyZ7E0mwOASHE+o5zXHcm6I/mmulOyMNkrhGGzMiaYcz8FiAS6/mG/iqP7IZrWZeXg7w2c4Z/AokU4+WIPIC5eIKVy7s4trlPVy9uItz2y2U8kybSPt1bV9gXchhlc8hWq8RUdmQ1VmDmQmSqwu7Lr+eMCa0/UySI+ZwBmAK8JxcG2O1W3VedbS1VU31xjg3etKVdjyoNhcLM3ks4zWmrH6fjnBy0MegN8KgP8HcNLaYyDHeovcuUhzWNLdeo0EZk3oFL12/jBeuXsbVyxfRbTUFaKZhCYHkarkkT8pD8Fr43OB6xamzryv3aGFIwGN2hhAgzmiSS7fCamUSFjSFoM53aqaXQPEu8ZOYXCprhON8Lu1qE3l6NYGFJDKR660mOu0OttsdjE5P0DvYx/H9Oxj2jqWoqW2clBpRaZGT4RhHvSE+uEM28gBHsxzG67LoIos2WqWJamsLtdYWiqWaFDp5TsI+WCg7huNdDCrLJZQLOdSKbKlcYKs8xw5BBAGRxyjmyQIH/nb7Kt5pB2O9kJaFCIQIhAg8SRFgPkvAt14aoVnuY7seY7u2RKdSRrmwxHhxgPmK7OMFlmISXMBiSfC4hHhZxXxRFYZwIb9Eu3qCdqWPVoV+MSoNdqF+A9fab+LXL/xHuNS6qcy8rN7smWCMox7ujT7E+6ffwY8O/w3G8QDxaoHBrIvedBf3BtfQn21nithPUjTDsXwdERi+8z72v/nHWPQGxtzMdPMlLezKQkw6Im2LqiQgSjMYs5bkgWx7pvElNNv2/VBqXC40C/mTSmaonm6iCJyhWijpq9ls4JXXXsMrr7+G127dEhmLer2WesrI/nZlMmRs+TdWMkHl2VQL+TMylPmcq+yFyErEKKwWaOVX6BQpb0GdZALJeTHcIyNZlS/1TJjX1ijXV6+j0WiJhFmp1kC+XBWCmEonpAC7AshK/BFyjnToCt3ESFLMM3Wf6WQTBZaVdGW7Td0Lac/2huxFaqDn7G6Sr1Sy0DsfZO+UAKpmvC3scfulgciy/zDZCkrjDWcxRnM+F8IOLtUp5afAcKVWR6lKbeOS5LlCmOHxkcRSULlRdsg+QP7wfN0l6YwsRDk+SjhQWk+0oLNznTHVlFHsD+8wdZA4+zPDXs7cWFkwVPbKGXDUpUScUEZCFMHYqnkRCUnQDMhFRmO5xHA4FD3laDLGdDyRjtsYJZQ7u9g7fwFXL12SeBBAvnc6wcHpDMPhEuPRCrPpGlHErmzuMYy0RRoSJVfYBVpYoV5eY7tTxoXdBrqdJtrtlpqYy/5ePWRoQnhvCnw4Bu5HBRwtiiKz6teEa89spa8bxsCc+skk4eVzaBVz+K3uCr/RXuIbzTmuyfqVE9CcxuYoFJVdb1KD6Q5Wg8o1icWk+WKBbxmI/M7RIe6PR1/HdBa+8wmMwCMFkccEkX//TxEdKYisOjmsbKnLY0F6Z1i5cxCZLb1erXR+LtvIKfZdRa5UQ65URX1rG/XtXflZabexKhBE5mRrerDGaKV8AoXzCbhJW7QbPpm8AlnQ0mISz7GaTzA8OsDw5Bij3iniWaRMNhD4JnhMIFIZyWqy53IEaYXNzeFEkN/kGkTOwnRCHTRVWQ2b9B4Akb0SqoBjymE0Jp+sM2x9MPF4nnPyUa6rlGorCaDjJnfeYmMxlkVHtKMXshBTQ1pkRaT1xhZFE1YXxRxjzybHlCxKm21RuvCqkSLBNIKUXMQFVFqtpT2d10OTZBVp50O1obX1XYV/Mpo/a6BIBscKqK/yaPKZK6Ah7fjS8IHhMsJgMcdpPMdkvULEyZfVUFYVTVbEW2aMpJq5BY3BbslDptFHXmOQntdDH7x1TftLiyW6+LjYgbNPnaks322xVIamVDaSREE2DsKWVrayslS9GsgWq6IA8cICtcRDruEixnQyFbCeTOUK2Ze1uiQWBNiSc0oKLcpAliq9LWr8PlYseQ7VShnndrrY2+7Ik460PE4HkUWztkRt5pJsdlSD27Se5PzNjDJX0DaieI7ZfKKs9NUKvdEcp4MpjvszDMYEkXXxkqTJQXM3cLTzTBItAVPtqiRAcsagIy1H27VSoFNib+Z2zhgmiMxnMR/LZvCFS+fw8pXzuHF+B+c7DRTiOfKLGDkxh9RkZ10qYFUsIi7mERUKMtZisiNYULF5yAHhBBz2O9pM53jYIqfjTwPLVW7DsqekWJHqbkuS6b5+eudsmHvKWF/nRc99MppjcDLGsYDIYwwHNGqgJhf7MdQsUkFkTV21cKWSFtVSAZfO7eDqxfO4cf0qzu3uoFGrosK2P9HgKqIqxTkzJeHHZeLuhQ+XiZF4WCIpBSIxtzQg2ZJxji9nIrvppd4OKUvBmf0+P7pzMFkF1EqTVjUa25kmGicjFlRqTdWW3ul0MTw9Qf9wH0f3bmN4eoxCLtV+V3PKNQbU9x5O8P6dI/xsv4f7Y7pIF7GutgVEJhu52iQTeQtFFjgJIjMJ4xhgIWvOlrmRzIUqAZJHlSByZYGdSoxzLmexmgiwwOXpu93L+HH7/BOYGoRDChEIEQgReH4jILmWzOVzVAozNMsxWpUY9RILgBHi9QCr9dwKwSycFwxALiNelREvqpgtqqiVJjjXuiP6yo0yXe2VfLFbu4prrTfwmxf/Oa60X3sARE5YhszpscRsMcGAbOT+3+Odo7/EwWQfJ7MeTibncTI+j5PpOUyi1vN7wcKZPxABYSL/wZ+onIWBvS5HpqBaKq0mewHty9c9ULKv1v0C94gOeiav8Y2V+WNwD2Pvtl49k1gQQC/9rnSHpaDt+fPncfnKZdx6+y28dPMmLl2+jGazJfmiQtSmJSx72NQwnEQm7nWcicx9pzCT2Z1mXWoEleP5DMVVjPJ6gWZhhVZhjU4lj1Y5j0a5ILkayRHWdilyZDQnazRbIqNZqjWRL1WF6KQkH+5tFSx2EFnkIB1c9n2MyYcoeJuyPZX4kvTZJYQfB0ElVs46lu/TPYLo7Fq+ypyeMmyUraM3TWwEsnKlKnvBKuXc6A0i/h0Z/WGhXQsNBNN4iVm8woz7A0rBVWtCFKL3FD+HxoJpd2BCkdW5yiQ9VfvYTeidoKXlMCUJ6R5J/FxI2nBwdwMH1j3wWT5Qmvun+yEneD38dvcYK26SSgz6qDRCjnT4quyc+BERwzFpUu8AJ0rBscRxNJ9OMR2zg3aE8SxGtC6ILjL9gSgJEaGIk1GM02GMYS9CPAdKRY6hKur1qkleqAa3YyX5PEmPK6xLeSxKZUSFKuJc1ciLqr29zOcxXeVwNFvj9miF4zlwSqiKcSXe4d3qK3bV5tAo59GuFtGpFVGnDnIxh1eaZCAvcb0cY7e8kuJJqUwPmlLScb8B6Nv95gVNFmIoj/ktGuvdu4N3j4+wPxmH2TZEQBGO3/jd300LP18yKOOfKIgcH52aRhIXFKfpEyzlDcSFhOBlhCV1Ia3lw40kCOLmcwRwy0CR7SMV1LZ30NzdQ2NnB9VuF6tSUViBYlxh2pZuDFcWwK2olRZjtYn0QhxhLRXVCLnFHKvZGKf7d9E/PMCo18cyWgh4TLH3nEhlsPLG41BQ2PVsExkLa9cQDSADkYVxZ2xSAiMETt2QbaPF3cAlYReaEy0Xb1dB9oqZLuRm4GZgnoIyymxV0CqVtvDXy2LG9nVbbFklVZ1krZQuDUAmiKyuvMvEQTapjJpOVDKJmx6R6y376/w7dF3SIoEwBOdz+U6+XwB9msJxUbTF0H8voJKwvqnRQ5My0+ciuLRSILm2yqO1oqRFHk1pOSLwDMxzKwyXMQ5nYwwWEcYsz3LBpDOpGSAmYJmBc34+yQKTGfMpkGz/slBn+MiZKqm1exgonNWH3dC4zsqZiI5WkqHZKLCVNFlQU3BbihE2lrngSYu8AHg5camdjEbonZ5iNp1JfFk5b7U72lJm1V7ROqMwkhACVKt6EbGIo1VylWjR5YLyBZcunMOl83s4f25H2Ke8b3zRJxDOqqsaw62wpAklTRRoMkApAtGVok45X8MxQKkBMmEjRIuFAMhHvSlOBjMMx3HCRE6SSzOFSMZ0xpiDmJ9MWImuWJqEpUxkh/7tbyavIkApS7qSlDGZXWCVi1EgiJyPcfPyebx25QJe3O3iYr2K3HiM/JxAMu8NBffX5RLWlTLiWhVxtYx5uYh5kUAyF3oWdlihd9kcS5httDgzWZkI1GbXJ2HdpMHPXZGtgLBRQbdikICk8nfTHDYJFSlkCIi8TkDk08MBhv0pxsO5GDuwGq56yFrYU60Jm5WE6b2i/Q+6rQb2drbw0os3cOXSRZzb2UGtUpICIMFkkbTgHMsExpgpSbeCaRa7tIWzHuT8eYzGRibAK7rHlnjqGNQWOCkobdyrOnad5SyMGZP7kOIaq+Smi+fzJkHdQqkkBRWCyNvdLkYnxwoi37+N0Snb05RVo/eJGouQkdGfzPD+7WN8dP8UdwcsUhWBWhs5kbNooNroCpCsXTI1WSdk45RjC9wUk9FA5lQBksneZhtlZYm92gqX2iu0ixHKlLPIPZtvRAAAIABJREFULUVz+7vdS/hxa+9Lrrzh7SECIQIhAiECjyMC6gWyQrnAonMsoDJB5Hw+lt/zQQ1kgsg0tCOAvFyWRKuYz3b1FNe3PkSndiKAsuTbuRx2qpdxrfU6fuvSf4Kr7dc3QGSlh6SeIYt1jAX9ZFYx7o4+wPsn38ZPez/Fz/ufYH90DcfjSwIgR8vK4whB+MynNAIjgshZTWQ3JcsAyE5o8Q7KhLFpDAyViqQJeKwgsvAqbE9hPiG+R079Xty3x4381PBNxzQ/QP+uXZB5vPX22/K89fbbuHrtGqpV+k08XNc7Cw56rqmme6qZTAYymcncI41HQ0zGI4zHYwGWF9EMBfpWrGLsVnPYrRawXSuhQTkB7s+oCbygjI1Kt1G6j4BqsdZScz0yM0Ue06QgxYuJ/7ZO3iy7W8zFlfxFqRvd27pGhVGORPtYc17fo6tBn3Ue2/UiAM19WLRci24xJSgIAA8nc5z2hzg87mE65z5riXa3g62tLezsqOZvvdkUfxDuz9w4kPs2PtlzyQ5F2VqIFFxJcmcBnjPd1YJPJHvddM+advoqeKzEKd0xp/sekmf0uAkiJ52/1inr+zclUDnYq2NFmcEGej8EFFbM48GbU8dIpkvVt93mOSWSd/QuKRUFQBaTPJMsFUkXyekVuBZSloypGYajEfr9Po6PTzAejjCfzLCuNrFudDCLc5jNgXFvKh3tu9sdnD+3hYsXdlCr09eoLBrcfPI+IRlwvlrg9mSJd3tL/Kyfw8/7ave+yhWBckmIS4tcDjPu7WZLzCKVFJE9M43Lpct/LeP5fCWHV7bKuLldwcu7NbTKQLNEHfA1OqUVGrklqgX1uJHzNXZ5lqRzNpI8f+7fJ7Mp/vrObfzNvbv4yekxDqaTp3RGDIf9qCPwyEFkGuuRiawPAqMOEPDm4b3JO54TboTlci6TMauhylItCBOYP9c5dZlcF0qobW2jsbsrz9rWFnIVgsuczFnZIphFjRldlHhzCIjsGrwyOS+xNBAZXAjjKRbTMU7u3UHv8BCj3kC0lhS8JpBMbV3KU7C9WjU6/SnayASQHUSmZIfreGYmWn29Vf+sRcLZ2TLFmgmBs3HdpMuWZidAyk+XN1CGYzKnKjDoQJu0yygA60CvArxss9FWCtU6VrkJZWUvBQhiazeBSUqBcIIT1riAOTo7C6gnrFNLJla++Bd00ZXKojLK+eSCHkWRAtkZZnOikyzJg7HFuVjRsMANBMzozRWkC5S0WJOJXEBrnZMnxxELEstSAeP1AkcsCEQz9Mm+ZcVVQOSS6M4J89dYjdnJMgvOaxztkZFp8vPP4LuZ+8/qdInWdWYRlWvkrTj6gc4yTliWqahJRi/L2MlWJOCCnhiOyXjKS/Wbydx4NBYQeTwaSbxZ8Ww0mmh3OjLu+PXaXqXXwHWuxWwvpoyFsnRTEHmNeq2Ka1cv4/LF8zi/tyPjg+YCNBogKMw2JDFfiFQyhfc2W5nq9Toq1RoqtaqByCY1YCDylPpSUYzTwUwAZGpFjWaLxLhBWbheELFkM+NkbAM9ZUFkGPF65bwHKlMGkORWmRYCkC6AvKKFnDUERC4XFqgUF3j1/C5eu7CHG60GzlMrajhAbjpBjgYSPE8mFNUq1vUqFq0GFs06okYNUaWMqFjAgnORFXUS3WU/Rpe3kIRS5Wikq8D+52PPEx4FmtNES7Xcnflvv7c5QIeYs7NzWMZLjPoT9I5VzmIyijCfcK7laau8UFLoypT9pdBgLYeUq2jWazh/fg8Xzu3h0vlz2Gq30KIOV7moSReZyVK11xlex1JiA2pzVqaVzMazy9VIZ4LI23hXB+UpqBeuskE+NzqTn6fobHgpfhhrW8whbf7nONfbTgF2GqSQjdGs19Gu1wVE7h3cx9H+nQREFtsSGzosjkyiJQbTGO/fOcZP9/u4M5hjsChgXW0JiJwv1wREFk3kSkMkl2gEy+IXPyiaTzAe9lMQuZBDtZBLQOQrHaBdikwTeSHA8/e2LuHd9rlHva6HzwsRCBEIEQgReCQRsDZ3do/kVijkKCdGSQrNVfRBIIZFdgWT+XMt/51Dp3aMG9sfiLZytTS1/U4Bl5ov40bnbXzj3D/BhcaL4t4Sr+aIllNhHc8XY/nvxSpSHxnbJ/XmR7g3+hjvn9zHT44PcTK+KHIW1GCmmV94hAh4BMY/+RDHf/TniE57AkzKPoDkHhm2mU4+31Yyj01ek2Eq2+8SyTADPpPOSiEo+Ldqnq0onkpZGHqadGB68+kec8zLl3Drzbfw2uuv48KFC+h0u7LvSUBJv8McuHbt2wzBykkx3HMyFyToxz2oylzMMJtPhU0azaYiTUA/pOJyjto6QrfI4j7Q4P5XN9ya29KDhwbTQpKhvGZZPY+k41YzeO0a3TTPSzsSSXLQmHPflO3US8gLJg9BjgtBVmV9RpiJuToF83KyP2YuSyCYQHa+WBYGKWUMCCrP5jEmBMjNFE9lOBpoNJvyk/4gpXJFPoesYccruB9IfF1sj6ym8ybFKSQV9/tREPnsQzHjlH1sTbWJjAZ3WzQCVxDcWMjJrJlK/z2wN09mVUdEjI++MW71RZ8GIuvfsmxv3aM4hkPJUwWQabRYFLlIYeJnuob93e4BRcLKmLIW/T4G/R6GvT4GswjD+RI57rFQQLXSRLPdxc6F89ja7qLTbqJCA75iAcP5Gv35Godz4Gi+Qj+KsT+Kcfs0xsEIOB7lsCpWsCpVkON4K1EeldIUyp6nrvdOhV2jOZFiEZ/HHMl2C7RLwIV6EeeaJew1S9IFWS34c40STfr4WpOY9U7zsyzk9Brr2RMzIOOdchZ/Q01kMpGDnEVYZPwefbRM5J/i+A9UzkIrblpFUq0l186lTIJKWlAz1ZnIMnmxzZquwmt19BTt40JJ2MdkITfP7aGxvYVCjVIXRdF6Fe2aBSdbTfQEdJOnyllIdUuqixHvBhBEXs7GmI+GOL53F6eHh5gMR1jGBFMpJM+Fgu0flNRgRc6cRq1SJRMQGXVm4Mbj5vckN6QBJom+lDuQbmgdp1U9AU9M+sNJxpqSKiCis2Sqp6RMRGX9pixG/TsXLC6mPrNK9Vj0PmMDk1Mdp9xa6o8qGJ9HwjCklicnVQGRzSVUjdjI5ubn8NppCzonXjke6hyxImsAjyziwlZVIXsCkDElLmxhFNCKcSsqI5HaSsoq1O8RPWYDf5mnV6iHTBB5lUOLZGNxLM1hXSlhllvjeDbG8XyCk9lUKnc5LpgFMh01EVHQPosOa/KUba/S4roDvhp0MQr0C2DAfzpzZEDiLLK/YaTon6eLsQPJG9eWURaQL9XHFc0mZ7gLi7ukLTDcZEh7zVQr7KOx6ILxQSCX7V/tdltNDPMFjbnEngkJ7zcC0JpEcsx5wUDkVtYrNOo1vPjCdVy5fBHn93ZFW+zk+FjkAliFZbtUtKBUhur/0miALVONRl0qrfy3SMHkCkkSN4tmIIg8nlEPeYbTwRzD6RKTOSup5L76Qu/yHhktbweXDenLYKaWHFj7WSrcYVdrjZVIniiATMZpabFGgQQg1yrLxwIg10tLvLq7jdd2tnG9UsIeq9+DHjAeY0WJG9G+ziNHbbZGA4tuC4tOE3G3hahRR1QuianjiixtZ1oII9kKMJL7qPyKs8P5b/lvuYcNBreqefIa+wxW8AV8Nh0zqeJ7e5+8X5N0GoLG8wUGpyP0jvo4OuxjPo6xmCvYz+KYtKXZPZHm+7aRcA11aiAXCwIa72x1cenCeZG12NvZRr3K9qwSSmx7MyBZOyicK+DpiB0hj9XnMAN3ZVxzTJv+sRZ69N4TkLugesfCaEl04XNpEcRbGaUQlpnvTMtO2M1MCJl4syWRshalEgZHhwIiHx/cwah3zDKlWyPKyqGtfStJBj+4e4qfHfRxpz9Hf1HAqtoCynWRViKAXG92UaLZSqmesOk5H89nE4wHfVnT+Ik0bqkWc9gqk4m8xpVODu2ygsi0GeH8+ncEkTsBRA4ZWYhAiECIwJMfAbesM73XpNvIwA533XLpAKyxVTvCjZ33BUSmLAbzykKujBsdGuv9Gm5u/Ta2ahcEMJ7EAzHqG0YnGM2PMV9NES0JENGJgUV/SmQsMZhP8JPjEd45HGMw28Y46ghoHQz1nvwR9FUe4eT9j3Dyx38hIHLamcr8xLgXKanUpPK4F1HTde1SdWqokTxk7+n7KfPMMdYmM1nmqgIaG4jsvjzauap5IX/S2Ix6tK+89gpuvfkmXnn1Ndx44QWRkBCGZGb/6/vgsyBm2oFoJ2N7CcmXLU/UvafufwRQnrI7b4DxcIjZeIjVfIzmcoYWIrTpU0FSlcta8H4zMpjKOlAbmAQ30zZOuoJ9l5jJ8S1vd/1hyeudOGQMXME4wI7qHBarnOytZiSC8BhFiiMSyQiyspudDtrdLdQaDTH9I0kiXzQ5AmMSu8m7s42lAzjJtZUM553RiVTlw/arGbA42atmfpcCsxmMwo3n3fbJMAvuULIgshBiElgjBZH9evtn61+UmuLk7WQvLsQP/btc+YehyJnf09g0y6JOQGTHirgnMc+hFMexvXuC3+h3Ep+gcf14PEK/10Pv5Bj7RyfYPz5FZbVCrVDE1s45bJ2/iJ3LV9DsdmVvzP0SMZXbgwV+Plji3f4aPxsucTShBEaEfp8yLISncshX6yhUq0KGK5R5bCtsV9a4UlvjhXYeL7cL6NaKaFVI5lEQmbvPSh5olHKolfOoleihpGQ7x5hEF0DwJttvGbnxs+cjJS5x7/+tTz7Gt+/cxo8O93FvRFmm8AgReMRyFpP3CSIrE1nu65W2J2jbMmUI+JMAIoEsavIqiMzb0w2i1iuyLTmpqlModXqog1zrdtE5t4f2zg4qrToKlbIAMWT18cZ2aQgFjwmY2ITJyY8ACQHkJUHkBUb9U9FCPrh7D/2TE8RkHK5Z1SGDlZOzg8jKaCYoLYxkb/03fU9n9fHYBUwx4MMX2awer7RIZBfGrCawTcDeya1VWsZLv9OBUJ8wVfSdbTRkNXqFTwF1MVozgESF5c0cQcBfjTWZxwRh+eREw7ZrakmL5qmByPxvrVQb01gM2YyJLExiZSzrOSoIqm0qxo42YFQmXVaExT1XzfYUc1WDL2dHEnSO5xEmom86NzM2rkRAiZIW6wKaK6C1ZNWNZl9rkRiI8kAvmonJHp9LgvviLKuAmWrA0sDNlqBM64suTqab5MYQPBmRd3CATpcrBfq9VUdOQD8waXlJF7Us+OUGf76AuzRGAhYa8C6gLAsVYtJoRQn7fPkOYVzSSGyC2XSsBhIEkAkGE8wVPeQa6rWaaBtz3BJAjmLGdILZfCaFBDEEFIkZShKovq3KWazRbNTx0ksv4uqVS8JEJtP5/r17Yi7A6qvLIQjv1GQReLz8LgEFRXdL5V9cXoZA7jxeYDqPhYV8QomFGVuxKHHglXBNApVhqiByIt1glWdnTnhS6xppKRPIQFvb1AlQy3YfjlVhIhNEVoZEjpZ4edU2bFeAV7baeKXbxvViEXtMIilJMBkjms6QY8GERTCyrGs1RO0GonYT0XYXUbuFqFbFoqga7Q7uKjvBxpaxPZyx4K9hK5MDyJ4C+zlJHp6Azqb7Lm1gUtZJv4c3h+0GCCIvIoLIQ5wc9nC4f4wpQeR4hUq5Kkx1bVFjoU7pt5IXZvSitc1QN8dMqmrVCjrtloDJu9vbMj4a9aq0+bHYJFpiJTVfdEsg70bQe8OZwXa/m2xFVhIobZMzySCRqlEgWdcN3gvU39b5h+OZxRH+W4pRvMaW6CWyGEwOBUSuoMgOi/Uap/v3xFSvf3yA6fBUAGTOgz63cmxP4zVGsxU+vN/Hzw+HuMvkbpHHstzAmqzjDIhcrjZRKtekDKfz2UpN/kTOQrs7KqUCaqU8tspr7NbWuNxaC4hcxoR+18pE7l7EO63dkIuECIQIhAiECDwVEdBc4ywv7+G/XaFbO8Z1YyLXijRVLaFSaODV7d/GC51vYLd2BYV8GcP4GP3ZAXrzfQznxwIkx6sZYnrISFGZ7OYqpnEVw3kVdwYlfDIoYR7XRMYiAMhPxeD5Sg9y9N4HOPrDP0V0yuJ2RpM3bZZMNkaJL44QCkzKTV6nRIEkv82Qcs6yhZn7OPNYQWhj64t0muZblI3YO7eD69ev4bU3Xsfrt97Azu4uup1usvfxIH0agOw7NL0P/U60PYDktLZvNfa1dOSK3IXKEsznU0TTqTCSc/MRlqMeot4xFuMRFlOaI6unRaFoJDGTdhBpO+53rXNWfpJpKx24zE+NuCNayStl9dJomZ2aZBNXqyhXSJ5SjIH7VBjxRgBlms+RhGW+Rsx/2bVHFjLl2Sgb6Cb10i0tAL5iBEq+IImCe3Pt6ks7pj2fNvO4BPQ1gNX3mhZ4ibuDsw9hICfAre2Lk71MpgNT1fcURHZNZ9liZEHk5PUpGJx5SQoUm1ReQnFOB8gZEDnd4KfYchZEVtk8IcEJMdBM6yVmGpu0a9jfl2I3SnZTTIPkqumEOskDnPYHWEwmWE6niJdAqVJH9/wFbO+dw/burkgAEux97zTGu6dLfP94jZ8O1hjMyJpfoBAt0S0XsFctYqdTw1aLY6WEsoDIBIfX6JbW2KnmsFfNyb6iJl5j3L/rvUXJQWI5Ipkh55PiFjI+kiKGmrRvFmW8KyFpok735GQjr1b4q09+gW/f+QQ/PLgfQOSvdBZ/sr/skcpZEEQ++ea/QXzE1hkFPbiGKMuMA5sMS9VFFnOrpWoic0oWPWLWU1Y5LJcEkVm5Y5t4AeVmA9V2C9tsrd7bRbPbRqVWwYoESmPsFQzUFCDOROQFhJC2bcoxUNNpIWDy8cEBjvf3cXBvH4P+QMHMAhmfNEpSNjK1aIXVTBDZAWSZMEm0zCNHkNrAPjUNNGF5r8rKqmuv9zbrZCk2oQ/TRJaJQIAblZTgf6s5oOv0EKRRjR6CxJQpILtzzgVL/lsF6/mTZmcKInMx19jCwGONsy7i2pqeF0MtmmY5G5lAclHMCRk5BZtc10lNA1TXSWqEpufMhc6BsGRBs9/x92J8QPCHBmsEMq26aJgVWCkkgDyfzkVzaDQeY76M5TwFXF3nUFnlUF8C9SXBQFaLiS4riDxcROjPZ+jNp1hIIKlTqq37jLTUM3g5rJ1Gi5jeJuNAsmscc03e1JvmwrFRJMjc0w4WJnpXwrw35rGPCdNn9jhJWE12hHrVuiDnUKmUxQhBjfp4rQnaK2yoWsZz0RieTsfye56TVJ3FJVcNAvTJa0sQOcJ8HmE0HUs7F68fE0JuYkoFOoxTY9nln9ZotZq4efNlXL1yGed2tzHs93Hnzh30e32MRmOpfPP+YOIjCy3P1RimKWio9xzPSdjOpSLiFUS/67g3xtHJCOP5GrN4LW7AMl4yOzI381D9YgZK09dEC1mDl0CpG71MZiAoLyFbQBRZ9L0EkXOSzZCFwXbUBVpVYKuWx81OCzfbDVyl2Q31bEdDLCcE6qfS9kfmbbFSRoFayM065u0m5jvbiDodYSMviwUsDUT2GrlfY29b8w4Cno4cvVfsMw2xhpcbn9lz+6y8hSXy9hkyAix4Ml6iJUaDEU6OTrF/7xDjEZPlBRr1hra1lVQnXlkhlmDwa6Tb0M39PBHnmM8JWEzX7E67bSByXcBlkU+hkzNNPMj89+tohSc9LBYMXcM9qyGuyZokbVJY1I4R1Z3X5EZ/r3r6fC3HOzcB1Odiyx/HsnxFMge5DI8liKWSnC/n++V8iuN7d3B07w4mgxNEE5rfsdvBpgHTip7EwGi+wk/3h/j4aIR7o4WByHWs6MxNELnRQb3ZQaXaQqlcN7NC4eAYiDyUeZefzTm2Xi6gW1php7LGxeZS5Cyq+akY6xEA/27nAn7c3Hmys4RwdCECIQIhAiECv0IE1sJAvtL9KTrVYzTKA9SLDTTL23hl6zdxufWq7H3myzFOp/dwOt8XIHkc9zBZDKTDb0EPBSHWlBEt6phEHYyiLZxO2zidNLGUzs3UEO1XOMjwlmc0Amqs98eIaKzn+FqSqyr4ZOKxukfm/syk5JyFKvuWLBPVgWUzaNPNnxnoJYbhmmtrV2laXuEep91s4IUXb+DNt97Eyzdfxgsvvij7F4J6iQyg6yJkGKcpzpmWb6wfNHt4ljinRAzNbbVrzSUeKelIQJmdnfF0hEnvBP39e5gO+ojHQwGQSQKghKCyU22TIrEjg1jDqcCvympyf0sQmVIU3Lsu1is1RS+VUW80hEUsP2t1kclQbxAlPMmeSrxKdL/qBSHmxAJ0ekeqAaDu0ZR4NTmA7N20mU2V4y9ZNm6KwWZi+Sls47O3hu5TbDCZpnOWOKN/9m5fl+NU8ouzsXXfrPKcCfv4AUaxH1tmr+7m2QkL5qFH50PS/pjuyZ2YIjiRMJBJ2rK9g+/XvTM86YZMO8cd5xCda9HhXmA8mQhmwbEz7vfR6w1EmqTWaKOzvSUgMklexJI+Gufx4TCHd3s5fDJaYxqtUFit0cwBl5tFXO+WcbFTwV6LXZ8FG4NAuUBJC6BWXKOWEAAVJ3CjPh2hGZlNw5eSru4kVI5LZcugKYic3me2B6cnzWqNv7qtIPIP9gkiD57RGTOc1heNwCMFkafv/wwn3/xzMdYTuQABglLwQEBk00UWXdIVbSa1cqmawHltfViqk6eCyHmU6TLaqOPcxYs4d+E8tve2UG/W5bOciefawjopsEKXVthkERGJBa1E3r97D/t37+Hw4Ajj8VQYZcVSBYUitZDZImIgWd6kMbJMO34lAVbRo1EguSjAHMEOBULkrjYuq7d6K5NVZYaV7EqDNG1FULMqtq2UUKloq7jo9HCiI8tZAF19xosl5mQcjicYTWeYRAuVGDDdIbKBpWWfQIZJVpC1y9gTGObCyO+qlQvSbq0GU9TzUU4dAWZnQnvLU7ooZJtI0uqetpAbqO6aS6zgmhyIv5+VWWdkysIbU6vZ5DCiBWJqC41HGE0mmLIFSVi6qmVbXAKVxRrlxRI5lvqYEOTziLDGZLnAKI4wiGaIOLmL0YlLgHAC5HjSSZ8AlI5LvRBZlnc6x5qgvhUoHER2YOtsPBxk18lXCybKtjRmLtmfaR3Q7gmv0io7nOOF5nlk9boGNUEzgmd8kHkeC5t7BjoQJ0WOsi5O/C4pPLAAYPIxZH+LuR3fJ+2QlJIhA7kiTweRKcyfL+TQbjfxyiuv4Mrly9jZ7mI4GODenTsYDIYYT6YJQ18KLcLAdq0zNT5LdGktyeD4pdMvGcfzxRr7x33cO+hhNF0I61Mq8AQQLWEU6N4lLLJyg4JHegqS6qu5nMvmpJepRAv+rEYgAiATkCeIvF6gmF+gUy9gt13Cy10FkS+tVtiaR1gP+lhMxjJfyP0pY5r3fBFRq46o08J8ZwdRp42oVseCppFG683mQZqM61hMGdSKiydSNJmDT5nJZ6rpiV60YeoJE0KZHQKk8k5erqUQ0zvp4f69fZz2BhgOx6qP1miiQhCZms8y92ihyk3xEqp+wurQ+Uo7IrSgxVZDJkP1egPNRgOdVhvNegNVjkF2awg73YFZ/rS2v0TeQ4tS2jWibHvp4kgSdf1Ob8vj/SbzKk1UqXVHaRzKEYmphK0ros1swLO5i0vSTfmOQgHzyRiTfg/H+3dwsn8Xi9kYy2imUj7a3yWJO8fhJFqLZtnPDob45HiK/fES/WUBCzKOS1WgXJHEsN7oJiCydJjI9VQQmTIz6zX19dcKIpcK6NBcj5IW1QidcoQ6dZELK2EY/E07gMhfNGkJrw8RCBEIEXhaItAs93GudRvbtUO0a0fYqe5gp3oBF5svo1PdE/mKfnSE3mwf46iH6WIIGumRYKCt7nlhGs8WdYzmLYyjLkbzLqZxDbNFVbuJHuBFPy3RCcf5OCNAEHn/D/4Eca9v3JmsBIAmp+KHISQb25+pFqVvS5JOL2cuikmysTYlkzXWr4KBGVBa9m8qncE0i6SE7e0uXn7pRbz2+mu49eYt7O7uotNRM3Anpuh2wIFDA6DP0P7PdgGkezmFBIwKkZyGgppuQm/HbKA5/ZKi6QTT8RAxtYXnM5UIMK+LhMFtpnAeGv1OI3YY3qGyczTNVlKGSicUBTCmLjH3eAIeW3dzoj+cAJhKFpP9lZPPkg4+AzOFwLVpdJcFiM+yt7Ns8U9jdj90DGY2M4ksXSKnp+/wPYuDyE7wITFMdmxOmHK5PgteFkTOfne688n+1sesDy83abQSwgZT+uwnpGxiLQakTGTiN26mx2tdIJnQWN0poeXBOCf7fzm/tRh7zyjZaDIp9Cli9y9/z30GMZd6q4N6ZwdRZRuzUgencR6jGJiRhZzLoVlSg8fdRgmNch71Sj6RwFApWBL9ckL487Gpe7fUX0vuRWMiKc7kZDaPwdnumYdH2yOvW3F9DTvev0Um8t0AIj/O+fpp/OxHDiKf/uFfCIgs0gbGcHNNWrkZyEQWcz0afrGn3TQ95c7Udg6CyHwKpzaXkxaOcr2Gi5cu4cKlC9g7t4t2p0nCqQAIXDWUns/PprSE6WzaJOwOrtPZXFoQ7t65h/v37uP0dCC6Q2SUUfOIMhbUDlW6NBc1gnIlBeWySZowka1thEBHjvozOgHJwiPoRDrFSku9VYx0QuAEYWAxzZfKFGMvolYto1YlcM3JzVoSrE3F/QmimA6dCwynMwync4xmEaaRatWyW19uegHKCA4vxHuVbONyMYeKgNVkqfK7OSkxgVBAlsCzHqe57yb4fGa5zojoq3QHJ2QDTNmuQQa4SIkUUSQgynZ3MSNwSQ5v8yegy8ptjNVCTfvkScdZgp5k0K6WiC0VEEkByljESxSJlpNRTtAyB1EWna2XmLIiKMzshQDJytjmgm4sbQGgtN1IACl3v5WKorbKq+azMnw9CXDQW+RWTLJEFsBEvsOrdQqufDjBAAAgAElEQVQEK4DsbfjaUiQglbBz1azBzQoEenL5BiukaOt+WjV3fWjVpKYZpVY/tYpNGQl10XVgUAsOmhiqBjXB+FhkTag3S63oUqGKUp5OsQSUcygWcwISdrc6uHnzFVy8cAGtZgODfh/37t7VKut0rqaTZCIXaUCpOsrOHGZBgACfF034k4A4nYEJFkdL4P5hD3fun4ipHsestnHZ2DBQUBkNykDWnNTHn9b/NeF1MwuvhuvddqauqkCjSzfw5nAQGQSRl9hqlXB+q4abOx283G3iXBSjPZ1heXoqTGTGmQs8WQm833kjiR4yQeTtbcybLUTlqkio0FztbEU9bR9M6caadCUp7saa8alLuullJyfpILLIOaSJgmiTzxfo9fq4d+8+jo5PcNLro1JRqRPvbBCGL+cg0T43IDnR/tKxqtXrVJKC85d0ZZTKwqQgu7ndaqHdbKPVaKHGVj0Zi8pOV+cWvzd8cyLun0nrnctPcMynJg86b2phytjKnMVEjof3swHI2qu1YcKnhTmVAeKcwc6TUe8UvaMDkbEYnRxiTW38VWwyGArA05WahY5RtMZgusTHh2PcPpnhcLbGcFXEolIHylXkymQit1Grd1CuNFAq1bTbQTpilpiJnMVITEtpuuQgcquwQre4wG5lLiBysxyhWGBhb43vdS/hnWCs9zTmTuGYQwRCBEIEPjcC1eIE3doRurVDbNUOcb6+hXP1PbSrHTF2Ing8iI4xifuYL2eIlszX1KQvXpYRr8qYxnVM4yZGUQuTqCn/Xi5LWK6Dkd7nXoDn+AXDdz/AwTf/1EBk3aMoymom01ndY09TDSiUFM4l/BLCjQbTQWQHZ0nSUnkxYyWbx4ZLe3Hfub3VwbVrV/Hmm7eEgXz9xnWR3+NeJs3fjUggx5nSKrIZfoIZZhNmO76EMey0a3tNlnDiRBVlYJNYolKBsv8T3xj1WPL8VVnMKrEnQLtt7RNwNtm7WG5vnZIaPpeYUDDZ98vpPjELUmYYr3aSfj5nZUPOAsOfBRRvyhb4EPBx8ODNoefnwdWuXEczUqAy3ZpJZ3FGKsXfLkMsAyQnn5OVvfxsHDPtGPbr6CSjlFaf7PweorqR0ULOyHkIcUX3Ps5CVnwm3ZvrHv3TgXo9Rz0jEtNc3oKdwtFsJjjTmEWJ+RSgbGu+DJQoadJFpdZBsdZErlLHip3f3CdTI5ySokViQ5QaVRCZT90fGQ3NGzt9fCR7NS2dqCSiXT+/JxI/rrPX+guAyMZE/o6AyPeCnMVzvKacPfVHCyJ/8DM4iKzzc0ZnRQA2xVcJJFMPEqBGKxcfm6ClxT9nRmO8SbWaxVZyOoxeunwZFy9dxIULe+h2mygLG9jYpDa5qH6TL0R6W5F5Gq9WGE2mGA5HuHdvHwf7hxiOpoiipTCR88WKsZAJCiirlqL2CRs42yagZSFlO1NPmO3upovsGkVmf2tgLpnWWkEieExwjbq1BBnICK5ViqhXaDTA35NBR5BHGcEyIxA3jRXoJIA8j5diAjWZLzCcRZjMYvk3AVNdyFXOIr9aoIAlilgJiFwleCyTVF6AlPXKdKLXS+HJOjFPgDwVZpVrIAu8LJR+ztb+4SZZouWrpgMEFwkml2nAxeor23Vc3sFa2xUQXQiITOCY6DfBH7IpRW8qDyxpVOZs8jWk5SNP80NqoTqgRJkHTuIAovUKczF+IzPbQGEBY13qg863avjHSV9aj6JYqoXU+x2PJhiNRuKMKwCzSHqn1fAsyMUxKZq/tnD6Ar6ZGGgslIlKEI0lawK2BNkpCeEtUmTwaiwkgbFzEwatg/YEunhMJu/B34vDrjgYuxqti+UroLUWzWz9bEo7EMemvhd1uIoFasUWQQGZUqmASrkgxnzbO9t46eWb2NnZFYCxd3oqIPJsOsM8itWGMVcQI0Q9V97j5oYcMwkjAzMV7mcBgQ7BCYh80MNdgsjTWEBkgndyYMZezSY7cu/bUxNMlaVw5eEUoDQOTsY3kVdNDeiUFcFcNC/KLhzXlBFYChN5p1vDxb0Wbp7bEiB5ezpDYzTG4uQEy9FYkkneE7xf1uU81pUCllstMdeL2h3Mqw1EhZKM1VRz2xKurP5cdq3OVHeTPCjFmDfnZwdyE1aI6Mgo89XlJ5JNAW8csvuXIj9y9/59HBwd4eD4RMFYY1MzceJcJXOMtXRpYkt9bG1blHQlY76QtIBZlwELa2zHazaa6LY62N7aQafdQavZ1CRZ7hsF+9Xl2uZjScRZGlSWh+pqOxCs49evq0pamNYy5SxMRkeHYF7mGmUAp9sLlTRSTbAF9dUHA5wc7IuMxWzURzQZIi9zHVnInLvlQLDOU9O6gMFshd5kgV8cjnGnN8fxPIdJroxVpS5mF8VqHZVaC9V6W0z12L2iRSK954SJPFQmcg5Lmd+ZGDbzSwGRd8ozdMpzNMuxjL9cfoUf7F7H+1uXQkoSIhAiECIQIvAMRqCYj0Et5Fb1VMDki40qLjTrKBbmWOcmwkSeLSdS6Nd0uIDFsqzsY7KN4zomcVOe/Dd/v1ixY81L9s9g0MIpPZIIUBP58Jt/ljCREzDVzO9otK1dmbrJk6J6gt3a3tq7w+yI+BkbwKTldbL3tJw7y/plpyONml9//RW88cbrYqR34cIFNFvMF5XEkGwynTj0ANXYX/Iw9umDf3NCx6cG0UDSZD9he14BBjOMbPcmSTokneTi0gEWs4R04fIMZqatWETGpE03MxtGb7p/1D+cBXxTUDw9x4cByrpHf9j700AmubL/SmjUvl/ZjFS6ZdHXKC5peyrPuxPU1gg0yZ7HfBWTfZjBm8l3ua9LSlyXbxfWT6LQlyT2jmd/muyFGuf5/sFx53ScONHG9xzuOeRAshvPyZ7D9aWNDHaW4e3/7aC5yFqIX4uSqLjn5vjhf0vX8Iza2yMcn/ZxcNRHY5VDq1DB7qXL6Jy/iPLODsqNukhQEr+hab10YNKThr4z4pFkHZ62p7IzS7qotZM3J/vcbLHk7C2U3mbO7N6owmwMgJSErhge2fUiZ3H3E/xQ5CyCsd4jmaCfgQ95pCDy/JO7GH7777HocyOd6uLYvGkyCUbUlSqjA8jUSNbWbyUa6kJmJEIBvkqVsojv7+zuYGeni1arjhJBZDEFs+qnjPxUZl9+bRMZgcHxdIbReILj41OcnvaFhUzZjEJBZSwoVC8sZIIbJs/gpnkiSOBgqOhQKAiYMEBFF9mZpz7/6WrsDF8CpSLY7yBypWQTBWUmCOroMxFE9wWZ4JAwZTlRrRBTA3mdw3y5xnS+wGQei3GZgMgO3JgusoAma4JmazUKMHB6tYwFaCTYQxkLAXF9IhawzUzybJ5JQWQ1ENwQpzfXWoI7fHASTJxhTedK8hDTlhIDQAF6eQwr5JapUZ8PklVBGYIyaa9z4pibX1KqwwsODvRC9GiJES5ExF8ZyCJZQZK7VULFgJDMZNOU5mTP6z+bzTAcDDEYjuQn21KobyUNXgZw+gKtvUumUWuJhpyvMZTdDCxBRQ1AXpIFa4xRBe5UbkXBJx4T2cWRxIRAsSYdKbNWRrQnPQbmOxM803FkDE9rS2NLlRVo5LPIQiaILPreJRSgAB2LChTvp0RBt9vFpStX0Gq2JG6DXh9HR4fiRisyILwv5d5QQweeglTpTaOWDGrRBzdNZxYWyIAlSEcFkpPTEQ6P+wIgsxDCmHibVDaR0vtWQeRNJnJWGzmt+mcTj5S37Ixm10XOCTuV8SajmZq0nXYVe9sNXN1u40qnidY8QnU6w2owwHIyNRBZ7w0HkVetBpbNOuJaHXG5gjjnUhYGaGaMJVwXLLtOaDKaZOObC/eZBUXzyuy1t2Q/k8wrvG5zpknEjIaM8zFOqc816EuMk0KH3OfK/E20wBIDDmW06xx6Rq5GmPhawdf3Ut6iimajhe3tbQGRyUyWe0GmY+0w8c4LGe/GfpF7xr9HxrMGhN/tzBZlcGhSZzeKtvcJ+GvM8EzjonShGIjMI2Bb4qjfQ+/4CL2jQyzmU6zjSLSQxVQv42LKMU0QeTxfYTBd4H5vhqNRjOEih1muBFRqyFeqKNKcsNxAuVJHoUgTVpV14WEQAKBU0mwyMRB5JYWYciGHem6FZmGBbjlCoxSjVoiRz7HNc4mPti/hdufcM5BKhFMIEQgRCBEIETgbAc71LBrWSmPRRN6uAdtV5tBjIDfBfDnBkqQOyVULWK6KiJcVk7CoYb6gbEUN0aKKeFXCakUNZPUhCY8Qgc+KgIDIf/hniE57CVtUs2snJNtG23NNreNbPqZ7YUvVEoEJSTedEWqgq3cQppJ0KmPB/G9vbweXL13Em2/dMs+VK2i1W7JHdNA0yXUzzIqzzNLktQ+jnFr+mOzV/BgtOGfBWQW8nZNh+afsOVJJj1SiQXckCYhppI60Wy8lrSX7D9+YGTgsx+W9khk2afa4HmAMnzn2h55/ghRmcQ8HUPVb/eEAYwJMZ6617iGyjGMfBkbsOBPPRN5CQ/OAaaNvcxKTcPv8BBfKDFonqmUZIWnY7PsNIH1YcUAPO5VsSD/aTbrNb8VwncSA2yRZvIP87J7n0wDkdJ+iY0K7mh3D0nElv7fu4UU0w/FJDwdHJyhMZ9JRXW+1UG+3UdvaRqPTErlBFIpYij+XajUTQOYeIh3uNmaFlezdohlAWK4D97dGkDEypcbH8Jxk7GqUXApQkSrzMbPX85P5dz9HgsjfuXsHPzrcx73RKEy8IQK6TvzG7/7uZ3Pav0CgFsc9TD/6GMvJTN6lFU1fkXQ6U91gBw6snV/Aroywt9H6/K0CWhSLwmqkyVOzVUe1Wsm0TmdA5DNn4wsBf5JlOpnNMR6NRQtZwUauk2rCJsL2Qpd26YIUEOONKQAsGcoEMQhy2gEqgzdtf0jahZxBmWH5ErgpF4tiolYtUzydchkGrLuTrVnPKTHPNIONXUuGJcE8At78SWM9l7iQyYwmYqIN6uxNylUs1FyMB+raUFIxUwMo1T1NtUW1GpspAviCm6nOqdaTagoRGHUDLYK3AjKTKWvglK4yCiILcCiMcwVMCSKTQentJAosQuQBRFLE9U75/gyGZuuGgpD2pH62TpeZSda/04aiDEnTtprN5phNpugPh6L/S5Y6f0cQ2YE3b+fyxdhlLOQ8na2ZrVo6V5bfIQ69usjI+LBYcQx4IkYGI+NAzWOvbmqFlCxmc1N2CQAzHhOjMWmxUpa9ss8NHHTjNk/unEUuUhYms5ErJgL8opVdLAjYy/tra2tbtLtYsKC2EyUtWGnVsaW3s94rmjjpdWQxQkFAMaHkPcIxSCa/tKqpTM1oMsNwNFOmOLWwN3OcRBtZx4gBo5n5Ry0tLGs5k9Rsgu6ZyreujpowJosj47VCo15Gu1XFdrOGrXoV1cUSpSgG5nOs5pG2tXFR5pupCVMqYE1Dz0oZi2IJizw5/ulRecU+qQcngHI2Y7J/f8qs68ltJnPQ2Mr/c9b1mRqzAM1kx6/E6Xc6m4pB5YTuwfOZ1q8TmZD0i5MxkzHI9Kq2HmUWSNY5UTot7MLx+larNSk+tKmP3Gpq0mGMb36n6nMrYO3zmZ3KmaDoRUqOUzoTnMGROV+XxjEpC/8QWVuc1bJaCwNg1O+bTtlAOkIEPLYimzNvZKxJB0ReihuTaIn+NMZwtsR8VZBrnCfznrrjZTpqc90py1qhxp16XTjvekukFypEXoPmhFihVlihUVqiUligKACyduEctXdw2uh+gVU2vDREIEQgRCBE4OmKANfCBUoFauLPUS/NUMhPkc/PU9TOQOTVivJfCiL7k8AygeMEcHm6Tj4c7dcUAQeR5yenSirhhpekISEDeB6fYaR615sU7M0bSHL9FGxm3ugdk7KHk8/0vNYlIhaJMfOtt97ArTffwK1bt8RvhXsN7huzWHAKoG4mxmfZk5JufQaI/Gl/e1j4UxA5yXYNRHYg2b8rRVvP+rCcycQ1HfRfasK78dUO9Sbs68xf/djPAqVZMDMJczbxzX5DZlOVANrpxbF/PchYPiuxl/535tyTU8nswh4AkFOWscI//tosMS2pUujxJJKFVpzIXmMj0agJX+pllB0H3AM/jMUtr8noSSv5RffWspcxY3jXSvaiQII5mCyp/7d/Z3aMJXt0u/C+p0reY1gH92O9fh+zQR/TwQCz6VQ2041GHZ2umu9VGi0Uag0hTRI/kXvEpEIE9+F9a3spwUvs+Pk5LvfnWIDut0yz27A1keo0XEAwGtv38ad+PhA7niD7JGow69xATORbd27jO3fv4sdHh7g/Hn9NM1r42ictAo8URF4RgOsNsI4VVJL5ITtJJmBIAsmlE0MGbz77ZrkZqOFZos4uZRJoJMZF0Kp7Drae/UI7AsOOtO2ABntRLHIGKkegMg1eblVmWQpe6MSiU38ymRuLNOkyd6DOXpueslc4bZGy1m5nAao7qC6mxie0iJ2xyZCJyABD5eMpGGvOsAJUUu/V2k1kIkuir4u6L5hWNkzAGiPSKcvakbgkX8jKkdiCmpFYkO9xgwVbsezoNoT/k3hYe74uLqmbbwLy2ffL2WvAjZHrbHOrnmfvIntdNtJyDImm68aZa1SSSVXbUMi0nVM/2Fx1OS7ksZnl2IA2YNcvw4awvR23DTgBy22RTRYmY1jagSTjX7W2HGzXVv+01cjOLsMoTRavBBhNY5Wtmif15I22Kx0dPqaliMB7q0Rjx6qAcTwe6kfTxM+B6gz8mDClE9DPwpUYE9ix8j7V6w1p1YlilV1JYnz2WmYq53qt0lRoM2H7FBTWjiNJxDIvk/fLddO2O2GKUnJAZAcKIplS4HUgeGwtekkRTNwMcqAb2rpQwEokEDIA8sZ8l2Ebf9qM/5DD11/5SH5IemqM3Sy7IPvxMt7EQJJxjtQ9mEm+Nzn5ROjf7fdy0l7nWu763enwT8HkTeaESmJUqFnv+ud2Chr/tLhxdpPw4Nllzn7j9su80g5I5+jNwPpY1rYuArpLRNFczCgXEQ1crYqfsJ71DvBos2jEjgG6Ks8z3R4El10fXyRorNgo92e2cuEO4GKEqZsqKdCRjUNJptwapQILfCwouTnkCtNyDbNS5dNGSfh9iECIQIhAiMAzEAHpghFWMn1KKGe0EGmtjceaG3qSBMhILojmsesjr9e+Pj8DwQin8JVEYPjOTxJjPSc3MedR4ExNizeAV9fzNWMuBec2k1XZblt+rFrB5oJt7GSRU8wBF87v4fKVS6KBfPPVV0TCotNuS86YyJhtgMKZHcYZoPjhgLOG8POA442c1aKe4LyWSCa7DN+XJlfH4/Pp+40HgOKMzFpKorOcWuHOjdRxYyAYaPfA7+x9vkeUozkj/eAs3wyKnf7z7OFvxFc3s+lLzkLlKbjrW4hkp5JI8Oouw/d66U4mjY7uI88Mez8RvZIPyjEk3Ym6n8h+7oM3kO9b0p+OHYl0nnRiO4icEs2E4GVYho+Vs3rIPs787/yZPRUHb1OJPmVBO4Q+mc4wnowxHY3kSf8Ukq+4B6VhOeUkC/TlImFFiIppgUe7whVETnAox9KMHCQgsklhqtyMy8kqS9rZ0op3WSe5yI9q1NksLRiTEa5Edta2vLKfWi3x970+ftQb4sPxBEfz6CuZv8KXPPkReKQg8pN/uuEIQwRCBEIEQgRCBEIEQgRCBEIEQgRCBEIEQgSezQgMfvwe7v/+H2HRHwjzWLq9BBEzEzHTgFVM0dii8s8EElRzakXR0iAROE70g60obnqU9Fmh58/rr7+KN99+E6+99iquXb+OarUqALJ32yUEpixwal/xIDCc6jBvEhkeQkfIIJVZ0C8Fjp2DkAK7fmJOism+7+ypP3ykpMCrgOxJp6SahEvoEo+TbCizUOSZc8mQPeQ7NwDb7CUhmuzyk+sNiUA59uTkMkeeXEsHZh9CWrGXOyEnAbCT+Gaob158SM49/S4/jQTk9iOyP6TCIg850AyInD3CLOB9llGSZW4L2cP9V7wr0n46vcyJcJ9lpLc5HjIazJl7IiuH4QQ7ZwOT1DNnJ/x0Iizk+XyGZUxyi3ZIZgmKQlyxz5VQG4ickoFc61XJWCqJmYLIIg1L4Nh+p95IlLdUhJjzgMhqlktCeCE8vRCSohY4hCslUoKU/eMF1U7k96cxPpgv8ItoiVOizuERIsD55VHKWYSIhgiECIQIhAiECIQIhAiECIQIhAiECIQIhAiECHw9ERi88x7uCYg8VPkKQ0QduPOOTdcyTgHDTW7qA12Axjp2IyOVI+SnrrC7u41rV6/gjVu38Mabt7C7tyuSZ/x+8aLwLkgLifTzZcG4s11mZ4DlXxZEftjrHDjMwscb4OQZs/QUPMxev7OAqzFsCeQmZ5dqKKdAbvq+RKYj6T3mq84Acxm6cVbXNpHLc3k/URxIP/sBWFovun38QwoCDhY/5BD0T84g3mQCyxh6CBNZ3pFI+RkXNwGMUzDcTze9TptM5GzEfVw6QO/HpT9TadFNANn8U6T7V+UdpAtcZObsv81M7ywTeRMEts50l9ezcIpco2gWm1dSIi2pfi56XnpslKuMY3bAx2rAR4+hFaVGTU/ZWcSUqdSIp6ztrI+ON8o7x9m6qsWDxuU+DFgWnWaRFtTvUL1vLWaoRKzr6pOJrIB0CqynLGoHqd8ZTfCT8RQ/n0U4yagNfD0zW/jWJyUCAUR+Uq5EOI4QgRCBEIEQgRCBEIEQgRCBEIEQgRCBEIEQgS8RgcG77+P+H/yxgchqeiw6qy7HJcATmYtL88vJSEo8ILuQkVkk4CR0W8qxUKs1h0q5iEa9ghs3buDWrTdw85VX8OLLL6NcrqBUKm4QRr3NP/EpyUqV2fn6a4TB66bv/reHvP6hoKO/zsDGTRDZIMgMgJ3VI04BSUMNP+M6yPsMp02Zt2m8HOI9Sy72j/x0KYksOKyIbZYZ7IdOEPnhTN0M6zkD5Gal6ngMCY/6UwimaVxSoNwFJhKMk+ClxyD55UNA5Ix0aXLMn3INvsjQTyUlMvJ74neV+lVpsUOfiTaysfHdZO4sk1kYym7y7WOREnWUQyxRmkWBcUqKUqpR/KHMK8eZ7c4GVlkJlRhUfyp62SzFg2i5pNQj/cEIJG9KInqcFNxOBFYlPIILyxA1Uz/5pctu2veIVIVKnspLTSLW4ytimsnfMrKh1m1ATeQf9Pr4cX+Aj0YjHAc5iy8yNJ/p1wYQ+Zm+vOHkQgRCBEIEQgRCBEIEQgRCBEIEQgRCBEIEnpcIjH7yEQ7+6M+x7A8TxqQa6xXFd4WgFcGrRRyDJt/iHeEG5omvjEUrYSpST5avU/NwtuQXCjls73Tx4gs3RL7ijTfewO7eHjpbW6q/nJiUGXDr8Jd9pl+PhzF/nUi7IU1xRjP57PXcAMtcN9mBb3uxg4UOqvlnZN+b/dtZiY2zBngJqHqWUZw5uPQ9Kej7oALxA5xkjVZGpmPzu88yozflMlI1EmcOf3EpAucgq0yHnpD/W8/bzsIZyEp5lTGXmOtt4KKfBqf/8nemX4+Na21ePD7KhIFs8hUuVyFgsemCC5BMTWT5meqDC1jr2sHmXZXnPUMAl6Z0JvlA2QcZI6I6YaAwqGkPk4hQ4NaN79Sgnmbt5rPlxnlkIhuD2A0E3eRc3Fe0imLFFNGYyATKfp+IZGcvkBUIRPPYwGs7YL02Wdb4pjBIcs2FSb3Edw8P8f2jI7x/2sMBjQHDI0QgyFmEMRAiECIQIhAiECIQIhAiECIQIhAiECIQIhAi8GxEYHb3PgY/eA+rydR89RTyYys+QWQCSwS4FguCyPo3gsPCED5rYCyArwJWeUGY2CqvwDPllrvdDq5du4qr167h6tWrqNVqKJXLaSBT2ummkXwGD1Ns2ADWM9hoIgFxxsB+A06z9zzAKHbU044mAaazEgX2t7MgsmJzDwK18pFnnOIcSP700ZOVvPBXfT6o63IW2c9Nv3qTg/w5+PqD5na/5FD3I88erROOsyBz+gXOmE0B51/yqz73ZWcBfX+DFwYSiFqAV4LE+lOHtI1hA43dWE81q1ODer6WRnw05CsWKMVSMH1lBZGJH/Mp0U/kO6gybCDykoCxMYIFPHbNcddAtq4Avp2oc8IH91Gkx7NZPLH70u4/PW/T3H7YfeN4sh+HQv8JIJ3qVCefJP/IFjYEBF+t8GGvh4/6fdweDtGfzz/3GoUXPB8RCEzk5+M6h7MMEQgRCBEIEQgRCBEIEQgRCBEIEQgRCBF4xiOwimOspnPRRU0fGQ1iYYdu6vcKLJX0yH9OgDIt8KIRWy6jXCqhXC4nOrSf9QkPh2Y/5zu/4Jt+uZc/TAzil3vnLz+EzoLFZ0UufvVPOvvOh32yqS788l/yy7wyQ3r9ZV7+lb1mw/DOvjVjbJg9DgeON38nd4H/X2qKuCGPctbSb5MfnDK2N4PE++3hRYkHOekpz9nP4fMj+LBRu4E526kln5QxStz89HS88l/z5VKeMY36zhRPPv+owiue1QgEEPlZvbLhvEIEQgRCBEIEQgRCBEIEQgRCBEIEQgRCBEIEQgRCBEIEQgRCBEIEHkEEAoj8CIIYPiJEIEQgRCBEIEQgRCBEIEQgRCBEIEQgRCBEIEQgRCBEIEQgRCBE4FmNQACRn9UrG84rRCBEIEQgRCBEIEQgRCBEIEQgRCBEIEQgRCBEIEQgRCBEIEQgROARRCCAyI8giOEjQgRCBEIEQgRCBEIEQgRCBJ6eCJSo42nu7YWMjiJNcOLVCtFyKeZJ/O/wCBEIEQgRCBEIEQgRCBEIEQgRCBEAAogcRkGIQIhAiECIQIhAiECIQIjAcxMBup6/trODl3d2cLnVwnatBoLKBI6H8zk+OD7Gjw4OMJjPMYpjAZPDI0QgRCBEIEQgRCBEIEQgRCBE4HmPQACRn/cREM4/RCBEIEQgRCBEIEQgROA5ikA+l8M/utWaS7EAACAASURBVH4dv3P1Km7t7eFyu41asYjJYoGj8Rj/9he/wP/305/iYDzGyXQqIHKAkZ+jARJONUQgRCBEIEQgRCBEIEQgROChEQggchgYIQIhAiECIQIhAiECIQIhAs9NBAKI/Nxc6nCiIQIhAiECIQIhAiECIQIhAo8wAgFEfoTBDB8VIhAiECIQIhAiECIQIhAi8GRHIIDIT/b1CUcXIhAiECIQIhAiECIQIhAi8GRGIIDIT+Z1CUcVIhAiECIQIhAiECIQIhAi8BgiEEDkxxDU8JEhAiECIQIhAiECIQIhAiECz3wEAoj8zF/icIIhAiECIQIhAiECIQIhAiECHoEAIoexECIQIhAiECIQIhAiECIQIvAkRaCYz6NaLOKl7W00SiX85PgYJ5PJE+fLEUDkJ2nUhGMJEQgRCBEIEQgRCBEIEQgReKwRCCDyYw1v+PAQgRCBEIEQgRCBEIEQgRCBLxiBWqmEnVoN/8Ubb+BSq4X/5Qc/wI8ODsTg+Ul6PFYQebdex/lGAy9sbQmi/v3793FnMMB8ucTqMQQil8vh1y9exPVOB+8fH8t3jaII8Wr1JMX8VzqWl7a28MrODvbH48QtfBLHv9JnhTc9+giwavT67i7ONRq4Px6Lu/vpbIZouUy+LAegWS5jq1YDryfvgR/s78vrwuPpjQCv5+VWS+Y4joOf93q4Pxo9vSf0JY+c4/zJWua+5AmFtz8xEeDYqpfLuNHt4mKzie1aDaV8HrLCZ3IKro0/6/VwbzhEbz5HnJmHn5iTCQfytUbgUYPIpUIBL3S7sr4z7zydTnE4mTzxY69WLKJdrUp+yXvp7/f3cTyZfK3Xxr+c+dKtvT1wQ8V19WQ6ldg+jv3D13nCHIuFfB43Oh28ef48Pjw5wQ/39x/LIZULBXSrVezU69ir1yVX+eDk5InbnD6Wkw8fGiIQIvC1RyA7B3HPfHc4xAfHx1/7cYUD+NUicL7ZxJV2W/COaRwLTjWcz3+1Dwvvkghc63Rkn/P2+fOSl/2/778veUF2b92uVLBVreKc7YWYy/HeIhZKsHm5XmO+WID7of3RSPLRwXyO2WLxyKL8WEHkV3d2JAD/wQsvyIn+bz/8Ib5z964k11lw7VGdTSGXw//wa7+Gf//aNfzrDz7A39y5I4OZg/ppf/zTF1/Ev3jlFfzg4AA/PjiQwXT0hCT6T3tsH8XxV4pF/GevvYY39/YEGH7v6Ag/PT3FODP2eGNfaDTw4vY2/skLL2CxWsk9wc1ReDy9EXhxawu/efEiurWaTOB/8fHHshF/Hh9c7AimOJDMeZ7jPDxCBB5FBFikYWH6H16/jlvnzuFquy333HK10uTKgGSCTX/5yScCxPxiMHgmcoBHEb/wGWkEHjWIXC+V8I9v3BDSBBN2FjHePTyUBP5JfhBQ5AaQ+SU3If/rD38oG/onoRB4odnEf3nrFjqVCv7s448l7z0Yj+V+f5YenNcqhYLMa//VrVv45kcf4X//0Y8eyykSmOfm9ObOjgD0f3f/Pn7/gw+eOWD+04LH+575CWyj/awVJB7LoAkfGiLwCCPQqlRwvdsFMaI39vbw3bt38XsffPAIv+HZ/CiftziH5QEBCZ+E+Ys4329dvoxxFEmhl4xZFgaetQf3tyz2EmtkBhItFnINHsfjNy5exDcuXJA8jDH9zp07Qorhg/kCn5fbbQGbb25vC3m2U61KDpcnsWa9FgIDi+692Qw/OTrCh6enuDsYyH+TXPsoxs5XAiL/hy++iGvdLr5z+zb++s4dfPv2bQGSH3Xon2UQ+T999VVJLglOEaTk81m8SR/HzfhVfGYAkb+KKD+Z3xFAZL0uLJJ44bBVLmOxXuMvP/4YH52ePpkXLhzVUxUBJm9k/PN+Y4JF8JhJERkPTIiybV6svt8bjRLmYihkPFWX+is52AAia5gJXpJJ9N+89ZawqFnYfu/wENGZe+oruSiZL2E+T3D7v3v7bVRLJfwfP/6xrCUE5Z+0ls4vG5uvEkTmRtPBGxbiuB/7v99995FsKL9sHB73+zmmeP4s+DBfIcGIG+qwPjzuyIfPDxFII8DC5au7uwIgk3j1V598gv/r3XdDiD4nAiToMO+lzAGLgQQVn4RO5ucBROZ6QbCWJAF2QZIg+OcffyyEgUf9YLHgn928KYTYv79/H+8cHuLjfl9YxDwOkmde290VQg3Ja8RT+Tfue7iWEVt1Ug2xKXZJ855jrtefz3G73xegn12aX/bxlYDI//iFF6RV7mA0wvfu38e/fv99/KLflwX8UQLJTwuIzGoG2/OYOHKwTI1u/lkX8z9//XX8t2+/jR/cv4/v7+/je3fv4pPB4Mte//D+RxSBACI/okA+hR8TQGSA45/i///w2jX805dekgWLm/3/6e/+Dn99+/ZTeFWfrkNm9ZlrCh+sLjPBedYkHJg8f+P8edl4kMXCLiMy6NiO/Tg6m56uERCO9otGIIDIacQoPffff+MbIPP3/3nvPWFQc7PxuFg2n3etmBdzPqO8w3/91luSJ//P3/++sLufNQCZsfgqQWQHcCi/xrn023fu4F89JyAyQRhuwAnCkK3Vm07x835fNt/hESIQIvDVRICd6QSRX9/bkznoW598IoWs8PjsCHBNJEGHe04WfgkwPgmdzM86iMy9B2P/7125gt+8dEm6ydkR9T9+73sinfsoH84y/pevvy4qDv/qvffk/nAZLwLCjPc/uHZNZC649yGplN1jx9Op7LvZqUWwmTku77W9RgNvnjsn44bvp9Tvn/zsZ7gzHMra92Vw2McOIvPAScnmwfOEbg8GUnVikkpWwaOsAD8tIDITdk6ebNHjMXMQvnt09Jnj8D++eRP/8o03ZNJgi+47R0ePpQLyKG+G5+mzAoj8PF3tzXMNIDKkrYbJ4G9duoTfvnxZAsRFNoDIX819wSLty9vbsp6wpexHh4cS/2fpweTnH12/LhV4anqxMk/JKjLJHkVb1rMUq3Aunx+BACKnMSKwyG43Mn+ZY75/coJf9HriX/J1PHhtCGhzbSUbh/f7//nOO7J/eBYfXyWITBYumVRsgyWrivsP7smehzmUawglPDjO2dlCJh8lArlmhkeIQIjAVxMBmYNaLWnBp48A5R//7SeffDVf/hR/CzVw6QPy65cuia/SH3744RMhnfisg8gyVrtd/DuXL+Otc+ekm4VypY8DROY1ZpGT5FuSZlhcIRGLWCn/RlUH7oHI4P/x4aHka9wDsSNT5CPXaym0u/RJmVJZxaIcMw36fufKFWEkf/fePXx0ciJk1C+Dwz52EJkL9iu7u5IQkhnFZJAsKQKhf/mLX8i/v8wJZOeDpwVEJuDCC0lTCyaPf3P37uey9X7j0iV5Dwcu2RiUsugHQ7YnZjkIIPITcym+8gN5nkFkVkIb5bIAyL9z9arM86x88ndc1AKI/NUMR1bHaSrL9YQJBddWdvs8Sw8yAf7Zyy9LKzbZF9RHZfGVFfrwCBH4ohEIIHIaMbbGskDDTf0givCz01Mxwv669Jz/f/buxFuO6zoPfeNinjmTAEEIBEQIBEESBEVG9vOQOIoSR57lSB7k2Y4d+631/hX7JVmx/RLPjifFcWzZ8aDYju3IpESRFAlO4AxCJESAA0ASpDiAb/02al8eFKu7q7obfe8Futa6vCDQXVXnnH328O1v7wPgw5SVGAP46Qn4uSeeOO8SY7kC0wSRsXGx2bQuEYMce+21iCvGYSN13XsL9XkVO+zkjosv7q1YtiwCaInIV2Y2ZKGWZPbcC3AGUgcBROkgVWV00OwaPAOSvebr67dvDyBRBYleuQt9na8gsvgWtgPHRIYV216ybl201cPiPRcgMn8HKUiCF5jsfARAsUt8ba6x0AHKbBf80Fkww+w3UNlhutoLwyCPv/Za75EXXogzEcapxDnnIDJwgSPISYWay0A5PEKTZ8wCDsykDPj5DCJz+giN1heA+NmBVQutNs9+/gxEXlzrMc23uZBBZNUUDumR5MIYUyaDVbD/qqsi8zkDkacjiRcCiMx3wJZUBvng88+HAwRIXiigazorO3vKuZqBGYj83swC1/ZdeWWwm1TKSUD97VNPRZ+9hbgEb5KSEkZ83SOvvBIt3BZD/8dzMR/TBJGVuYqVPBOYk+SeczGuxXbPGYi82FZk9j4X4gxcyDponPWegcjjzF7378Lcrli/PnyR/+uaawKwF+Nq2ajV17kAkYHEMFJxzQunTgXT/OmXX46XBzCr9EW8VZWFTKqdX9sLDuv+0Q5l/freoy++GMn5cWKoqYDIuy65JHp3/O+nn46m4NhEgND7n38+mjsDlIeh6G0m6XwGkZOa3ibj0GauZp+Z7AzMQOTJzudSutuFCCIDYDBDt2/a1Psn27aFQRKQPnPiRLBE/+mOHZHtnIHI05HkCwVE/u49ewJE5lhJVmBMjuMATWd1Zk9ZjDMwA5HfWxV+OXYNBowgRXCiFx8GcJeLn7pi+fJgeQIKBFpAyq6tEryPFm5IKPa5YAdT7XxtOzBNELnLep5vn52ByOfbis7GM5uBC2cGZiDydNaab8gH0WolGMhr1/bYjnuee653/PXXe/9m795gKE8SROY7eS4y1nfu2ROVYFpO8MUcnOfC3Jfoh586OJw/hFja9hKz+z4/T6UXEs5nH310LL9qaiCyCfqTQ4eCNq0hNOAFwv8Xjz3W+9NHH40eHuMCyecziNxWSGafW5gZmIHICzPvi+GpFyKIzMBq1q9nE3aoipI/e/TRAPSAyR/btSsYyjMQeToSeqGAyA6YBSJz5gJEfvnlOKB3ds1moOsMzEDk92bMXDgYFWj7yX374ryNX73nnt7xU6c6+eVxn1Wr4vAW/rieytoadW1Z5/s/cOON0X/wz6q+jw5BO18P0JyByF1372ifn4HIo83b7FuzGZjNwMLPwAxEns4aiG9V/yNIiW8dXIexq3Ue/4ZvojJykiByVgf9qw9+sPdDN98cvZD/6OGHz+o6wL/S6gteKjHfFTflV2lZJoa65aqreo+99FIcpDxOS8Cpgsh//Mgj0fvGgQ63btkSYDKk/f8cPhz9RVC3x7lmIPI4szf77jgzMAORx5m9pf3dCxFE1qpCec91l1zSW7NyZe+JF1/s/eORI1EiK1v6Lz/4wcjizkDk6cj2hQgi64eM9T4DkacjY+fbUxYCRPZM+lFvvU1r1oTsSoTM9Xo9AaJed5JzwC6BTEmswOjFOgHwOhBMG7hJsfCRPCT/tI8QIGlj8XsPPBDP6cJ0cWCLw7QdQuN+R195JXrudWmLwYYI4LzHnssv7/3ewYO9u597Ltg3TYzmZPAo1TR/2nFgDql+NN9loGUOncMi1sDkETy5r8/HmqxeHexpegX43e8ytjwAR59CALy/87wI9JYt653u9WJ9Xjx1KuIbveo92/vUryYQ2bgxhzauXh0H4eln6JnGVd7h7eqsmedPnYpkrp9Ba5b9SN1PBZGYDCOpfC+BsiSw9bR23h0r3dwi/+jLyQfw3vU5xo7yHWP2LhIJXZII7kn2raVxG7/5deVa5m/nwrz4xhvxHO/nOT4b8jc3F++hBUoy6hNEdrC5SilJCWtNBlxKlYP5Za1qfZJzXb2Xnzz7gfxh3bvO/LcXcuXZZEzvyWFzkH4THWBejYteWLN8+bxeMPfkob7+b779dqy3vWotPTfHc650trnwzmSfPNg/QBV6LNYpf7/7bsj8CXNRzesbb70VPiM9qB2afWsN6mXZxmsd7Vm6zj7yGxBiH5CNi9au7W1YuTKAlfn5t/fefTcIa9bR/FsH/29vD7rsB880n+aR3JADz7TexmuN7A9zUK65/W5snulQY+MhX8OqMBx25Zn0jWf6cW9/71nW3D3Mg8orrX2aKpLNv3kxhrQh9no54tOnT8cewaaUIDQ3ntc0K56tJytZd5+Hjh2LfdaW7JctK8QI9hsdo00Snegem1atCp3m/mTDv5cXuaCDPNvcpA7y+avWrw9dRDfkOviu9TU+NtL8W78SIPNO1tEcXbZ+fcggXe0e/o1e8X3f831z1KUaJ20R+SArk7BFWhmk/UwQWXwF4ESmoCdcfAmyZy61OijlLnUUuxo+xrp1Mff2jbEnIOk+ZNbzyLB70SVvnSbd/a82PZG1tfU5fruqInZr2H5seiIWLfxQFwPdDM7FxYaYJ/J33aWX9h594YXAKl3m7gdvumniIHKujbFhI0ue/+Xjj5+1NuOOlY4AINuTGMkqvP4nJvIYRJypg8hOfbZpv3H79t4nb7ihd+zUqd7jL70UvUYwi5ocrLYTNwkQOZ3AVCqx+WovQAHGT5UNsAHP2rCVE2mDvlMp7fIWebAe48tZogjK5ujuHUbj9On5+XAvJYL+3sbrkoFIBVKOrTR+daOf46E2uqwHJczBSWWeisnfewfr489141s+f/7ZHcfYJCOp0HMtm56bz461rOadoU1DmXNn/v2ZgWlyCiYNIsd8eSZHpXo3sjTOVQY4aWzHuV/b79blL+WhlMHS6fRn7xfz3LFCwZyRQd8tWUut93VtT7dxmLqAyBxvP9ay6z5umu90gFKO855t12bUz3GQfuimm8LQalP04LFjvcMvvxzBhL5NixVEbpKDJl1Y1+9d9K01mc8WVzqlix6tr0ldf5Gdug4CInM+2BMO4OefeSYcyVK30l1dgvmuslG+JytQD6zn93jNdradWw4QJrIDRTADOHZPnzgxDyKn7ZjXHV0H0PLzw+xK0zjnmQMDnpH20+9RHeym22fAn3Y536Xfq4wyvi6siLo98F1y2c9OhD2gLwu7nABhrvWwQL3fvDhM7uuvuSYYuPQWsODU229HcI3c8FfVYW4CyWFySj618XEgiiBWcCfwLoFe7629G5uBTPHC66/3/vdTT4XNwhARbJNvweK6Vavmn2lu3AcYox+44Mn+FtTH3LeU3WEfE+j9wL59vTdPn44DXQT9XcgdAv9v/9CHoiWGuWQXPvPAAxGQt31H8yi4VzJqrjCiM4Crv3/I6txcPItNAmAbg7lMNnT6074r0AYMiDnMYQANp07FmvkhA/wG/aABio02d24ugC9+vGDMoTsCcu8dbCJ+8PLlYd/JTR5SSFcBs8h63R7UQWRy9/sPPBAB69ZNm+bHBVgyrlLegWN0vraAD7/wQsic55b7pRyH94zWJZddFkG9Q3v+/LHHzronu06WgTTPnjwZetY4ogz28stj3LlfAjAvZND8Ah8kD8R03gUoN8wG5v4XwANSPefGK6/sbanAnrRlZYwA8LXPHj52LH7bI4Cvb96xI+bJHgFYJECVIPItW7bEAXtANwdJpm8tWfGlZ5+Ne9lbedHJAHXf33vFFb0brrgiWnkB6yKmqT6YsWLMwauvhp069MILAYAFeNZnr7ovWSeD9IK2YPyqi1avDln2THINAAPA5n08D0hGLzis/oFKL5jzSeqFUn5yLuwB+02ixztesmbNPJib7+cdzIWEwsGvfjXmlc4zLjrwms2be1s2boz9Jg4uL3rQOpo362wNyRXdcE21J4CvgDr7LeXHb3sP8Eh/mX/PlmwAiA3S4/YDufeOZOfxF1+M9/fMHZs3R994cu+Z9qwr40oy9LJnksfjxwPkCkD/nXcGxjG3XX119EA1NuP02729i3HyqQHI5oFMOEirBP3Sp4UneDdl6oCvsCEVAJ3zClOQdKD/AEjmxjib/A1zS+YwFoGiGIvk6+0qNh9mS/JQMrHAd37oQ2FP2NSsbsn2STdddVWsPTCrvCQJvvnaayNJQH6spWQDfZt6ns5PXMF3jY8+ZHecwfXYCy/0nn311Zgv8+SdAIPsvTmy3/yd+U49RkboO2O1juSujvE0jT39JvsTyE1Whtqi118PAk7aInKHfJO2yLrbG+nLJ4j8PXv39j62c2ckAxJg1vLA/GiDAE8qfX1jg1HYa+Zud+WDiBfYz4wpUp/QXeyJtnEJxA/bN+RYwsXnyT5ZLq9vve663qdvuikYtn/1+ONhE4yv6/Vtu3f3fvrWW3u/c/Bg77/ef3/Xr7f6PLtATsyPBCBAnU8nocMGA5HZqUkykck7u+L+Ehz2yp1HjrR637YfMi52j3zRwfb/3zz11FhkhOmDyC+8EEbXRnH4EkeGMqFAMNkYxFFL1sYBkRPcDKdt48Yz2fb163vrVqyIzedKZ4FQUeghWK+9Fs4mxchwUUiMKwNps3IiOCbllSAyI2keKAKGw0VZcXTz1GBKxcUwcKiymbbntaGgp/Jg9BgY4/Jnm6PMaMdz3347MuCRgaqycEoI2zr/FJzsGOft0PHjMTecJ/PB+TFuSp+DyLhxtgN4kP06fToMvHF5PoPhz20yuU0byH2zz19ky6sMcjr6JXsgg7PMvFlPf2c9GU/ZcmtpHHdWjdXrz5w0iGwOOezWimH0bpz4UfeGuUiAj2GT3eSMjAtMt1FeFK85vGrjxtjryfhJYD7lPpywijUi2y7AI+NtTg61N8kTx4ATyPn73JNP9iQEOAiRva5+OITWlfzbH70qAy0bd/KNN3pHqwwsI0gOhgEUXUBkexjgR3kLbox3HCYl/cERJ+8MOIdnGocP2esSgfaEYDGZcalnFiOIbK3pP7ogmF1r10aQnAFIynLqd0EkGaRzBST2XhtdSB7oa4Edh4ocWedRr2R/sUv0FseOPigvMgW4IQ8cBfsnmXTem26/97nnYq3OxUW/5CEU9Ly5tc8ywPFMc8extafNC5mha9syKhNENk66ItlCyZJwP3bD3me/zsVFZ62qGFj2HX/Bac3GH7okAfJeL/Yje+pdyBEwrt8hwlk+59Rt8/b3Tz8dY+kHBHUZG71329atMfeCDIzFfsDg/Pg2bowAlg/kfZrGF2y7luMr3xcYQ6bJszm0v/hIOQfpJ7AT/s76WtN7v/rVsAXm+fZt28KfySDY/uoakJDNBJG1Tdi2eXM8j86396cBIrMt1iRB0LBB2j9ULJ0SLKKnfM560L8CZeMX3EzqcGrr4cyS8OGqgyvNfRu95/281/fu3dv7J1dfHf6yQFxJJn8WS6/Nfehm70GnuZ/vG2vTBXwzHw52JU9kPO04nzL2T7IPKxAh2L2rVsW97TFgg4DKPh4GIpOPBAbsDTKUACE9WyZC+B3mMZ61dm3oO+OwXunX55jqIPIXnn2297+eeCISCsZFlxtXHqhd+iTm3TzYU94nExgAkCZGahcQmU733tZSLLSqalPifdJHLmU0PrdyZfgFvut9ARpk3PsP8jeNARgPTLUf7Xv6xff4SAnkkKG0K74j2eK3f2cbgWQADXPaD0TGxuITps+UzO1kctuD+Xf8RDKTJcCeY17tOe8VSYFqIcGK3s3nzYNYx+etO587mdl1Wa6DyO7r86oVsCb5EvRt9hcv55xMrl65snf52rUhb+QZSEgOJlWpkO/rWZ4B4OTLGnsmMXIugupiz1XgurkAuNhv1tJcWFv/Lx5oCyJL9pAnQAv/AmBrTjw3GI3VPo9YYG4u4nYyaG6tIdCUnfEO/WKKEkTmt3mmyzP5ilFNUPUhTZKLcdr3nulZnmmO/L+xslt0H7+y6SKr7BCbbDy+T4b4DmQsMRFzDUzl+5UJGfseq5D9Mp/e0Y8xBhGteGiy/MVjxkOOyaR9w0cpCVT+3Tzz87dfdFEAg2wCuWwjV/QWP1hSxBr/w+HD4X+aC3qkLYhMf6YOMq/2mDF5B2Msxxc2cvny8PPtHQk19sta0klk1p7kQ/h+VoaETqmIW+7B93CP1B/GDM8YdKUtAtLxYeZtURU7NNoi9mH16nlbRF6sTdqifiDyR3ftCvsIZCTXrtyHiaGQz5DL5ctjHX2efbOHE+y1/uQy5rAC2v27+Nh8mXt2hHyQw37r3oaJvJRA5Ixn7MOMNYz9XILI8J6P7tw5f2ieeYcRTOqiA8m0sybsRzKNFS6J3E83tXn21EFkJ6q7Elj8+O7dvX+xc2f0GwEiGxgF2MbZrA9wFBA5GZ+EgyPJeRWIA7w4iYyfoKd0Dm1WyodSodws9JETJwK8YcA4jF+3bVtPb5PPPvJI77899NBZr5ogMhCds5R943yIMbRZKT+9ojOb88937ux9/LrrApTmmHtm3REtH+I9bARZPFkNCltmkYMORFkt+7Z8+XzQm0rZ3DMmnisbLsiPkj+KZkgpkHH94I03hlLEruE4yo6ZR//GmASIWJU+JZsoQGQlee+8EwZN0E3xc/D9P2ZQW7DTpicHDIXgIrLdFXhtXeZB5IIRferNN8MhMW5jNreeaz0ZdEG4tQQY/Nb990fGv35NGkT2XI6FjBF5YygYjDbGu2njGzcDEid/Vm1kfvfgwZFB6TbKJZ3vBAw8P7P4DKUMaLIVOS/WOMrPTp2KtWfAsySJsRvEosykgTn72dtuCybmL9x5Z+xdzyL7IX9YBErgVq8OMCiBbPLPsKb8ez5AlsNGNkrnqj72LiAyffepG26I7PIdR46MDTAC1DAFjIPD+w8FA7XNGo36GQ7Tjosvjr1mn2dCK9kQiwVEPovdtHp1OMN0PD1ELqM8mH6vAECOFH1Mvz//6qvhtEveZOCfjvmgeaP7OQP0GH3C+XafUS/yBbjAwPCe2kLVS/84iBJ47AnnXRCcgZJg2PqwsX4medl3dIuA0HPtrwQf7bNyj7Mf9jgAQuKUbbHPzBN9a48PSpIliKzUK0qpq56rCaiYE3ZToCiInuSVbN4MrOiTPOE4k7L2wjyDvdebL8FkS9Oe8hkSDCh9HMGR+/zwzTcHA+K37rsv2DkJ1IwylmRp7r3sst6n9u0L/fb3hw8HG6zOsszx2Q/BuqrYMBg1gJ0EkfuNj3yTdfqyaXzl+0eSHRvoiitCdwE9yDS/gK0lP2RJ4GNvkmPB5/968skzPdfn5oIJwpbRo3wibMkubRe8TwkiOzzFcwXZ9v65BpEBZQJ/mdpViAAAIABJREFUMu15CUIIIumLBCvKiiiyR0YAtPY7thSZFwSQr1F85rpcAazoET6bvWpt7nr22aG+n/tEKfWGDT1MIevKXvNb/ubJJ0OHqjoclpB1H2Adppj1dw/sO9+vX9aPnNiHWivRCUAOMQYWFQCmBIt8XnC8dcOGYLmq3OBDq2gIJvyyZaG/6KEmJjIbK6jmPwF3fZ7c26fiAH5C+sjWk0/IHhrPR7Zti/tinZlT71j60wki81++b9++6FVI5sUi9os19p5YdQmo5nz4d3IhUcRftFfd/6+ffDKAqLrf1AVEtvdPYI5W+l0CiqwlKFr6ZUnEYVu9hzFfsW5d6BxMOzqnCdROPcVemFdrY/3JjrkVE7IRJRuQrqUb+JP2ErDKXGOs2zv2llgq/fk6E5nvwn4kWadfEsa7kStj2r9lS+8jV18d8YHg2/sZE6Any7IT3CaX0baxSm6EXB4/Ht9rWpMEkVMvGBt9nXoZuxCokKSDUi9E24H162MPmDfz5d18R0XFJPQCWTMXbIOx0RHY3MaFMETe+Oply5loZzA3F/uNPfnwli0B+Hu3nANrRmcMYiLnIVJAPvOEeGb9rbV7kccAEwsQmd9PdrXnAc74bd0+f+RIrBl/rmleEkTGWmbLPNOe90y+CZa6+9j3ZUWBdZrf78UzDx471rvjmWfiHfv1l08QOZOg5sOYv3DkSMyvZzX5RUkQo//EAXSAvU1v0BcJSpfjNH9iH75k6Nh16+Lef/f00/GsumySQ/6Wz9p/5k5SyFj6xWPJ+PUdhB7xO9nABk+/jB5uCyJjuJP7ICls2BB7+umKSU0vlNWXdKF4T3UR+bSG9rjqHf+G8e293cN4vQ+gPfGFSGRXpDH3SGKTeJLO68fGTVtEX2vTCoQubZFqhyZbBI+hu9jzsEUvvhgJZHtHBYqEWBMTGdmArvzvDz10VhV7k40kF2TkW669NmJfBBN+MmA4E6C5v42DPuHfIs6xkd7JXks93FQdfL6ByDkfftf3j3WZJBM5MUh44Cf27g3ZlEAmu+MQwoLSUiXOybV9wSYB88Ub/DI2xf4Yp0J1wUDkzIhxNL7ummvCKGAnobln+UBX4zcKiOw9KBeGhtKghCkOwV4GRFECUxlRm9sC+BxQ0Qb1/wJjioZSY0wo9WEgsgVllDmHnIsQ2Kq0EwiQDqO/7woiBwt306beBy++OJwfRpUTD2iirMosZZZhROa8CgR8l4JhbAUR1mRYqXwdRObscsBkPQQn2WOIwxbORpUlTYfbPCZTmsHwnowb5SUwbROASAZYT0AOxWYtA/BXtvjGG71Xv/a1M+OoMo9Ajhy3wCkz15Ss9fTv5mQGIneHMewPGXwAGCeyZGXGYTtFG5gICsz1mjUBJnA8rWMa4iwJ7PcWdRAZ4P7vv/CFkAE/7k1R2gMcpWTFxL6uEgrJliDH/myPcAIx0ubZDg0vcCGCyNaLI2juBDtphBYbiJztTbAD/Hhnl6CfI0zPBrunWle6iB7KwByQQR4lNOhBv+ss4LpILBSIzBFlT+hJQFS+Z7ZUwrCnByd50Z1RHnfZZbHHgy1z8mQkD9kP/z8fYFd9VyOBDDBcvz5sA9siCLXH9VDtZ/cTRLafBVbWkE3JLHoyYzlebap0usxDgrwcfkGfOSY72TMvS/MikK0YWHSIgCQSV+vWhUMINL/rK185w/opSpvtJ8wZJfxKxf/xmWcCbAIUjtrfkuyba/P1Kc7pyZPR55Zc1JORyQIE4MT4sADL8b311nvttWrjA+QIRq15jO/ZZ983vkEgsqCGvuaDsRWcaH5UBjhkKPpMagXw7rvhyyx1EFkAKECz5uwiHxAYLvDHOkzGaTlvWR6cTF1BB/nC1EUsGOaftZF3ASTQM9ttqF74yyeeaAUiZ7ILgMj2G0MmjIwPkNiGDMB3BlKx0/aJean3S017L1nncFe+Ip2AfEC+PRc4UPqMJWEk+2JGe4YrrgiZs5ftU7qjCUTmm9BZ/+zaa2N8SC90l/VrSoAlyEMn0wGALP6Qe0vmlW2JEkT+Zzt29D59880BgNtL/FDP8G7mg56pVyck65KtojsAJd5JIJq9mMu17wIi2496l5pPMZF2hEC0ZAjXZY4/kGxMIBJQhU/uPfjyTRUQoadWroz9L86x3zO4lRziq9XbEGTMkv6+WCpJCtaJTU8yQlM7izYgcoCgy5bFe5EzzySHkubWJpnIpR7PwN0cZF9U72Yu+JPINb5rj5eymSCyz0VbqhUrIlYTFwLf6D9AlD1V30NiPT/GzwbbD2zo/6iSzYMIEG10whks4sxcSA6ZC2tifsmmvRNzUcR0ed+UB0AsAFBLCDbGGpuH9AUGgcjGS56NTyyWPVWtRTLG63PiXc0h2UUIk7SkN8V4nvV/nnmmsUVBgsh0gDFFy5bly3sPVucvZNVHPZGTiRCfDZtfJbfEvchL9ju72KSj2dtv/sAH4v3IM3DPvidn9Fr9WWXyCNhnz5MbQHUkDk6dCnkBQNZ72UZbzCqmpZeshaQA2eRrfPErXzmrao6eldil2+EjZJZe8W51Gc73SmwE61digy8qEciep1/WBUSWEBKXS+xmW51S5urJOHYS0KfFCp9fTEKfxKFoK1eGb2F+833Ktp2ZtDE3UcF19dWxn9hYTOoyYZTjDdB8+fLeR6+9NqrrrVm2X/HO9m29XUiTLVJFax2jTVVli8RW44DIfKVv+MAHwkcnm+6bSeeo3qq1uPNedIlkj/Hbr2SMPPMDJBCyGqLUHecjiNykG8UBgXNNsJ1FYpCSHg7xk/D4zIMPzlcetdXR9c9Fa625uSCRRquMyy+PfQyfFKPZx4erqvs22Fq/91gwEDlfiILgtGbpmrYWnMZQgh37pXQBkVPpYx9zlDj1NhpFE72QXnopGDtlP5g0phweznaydWyyMDT6gp48Gd+xqf7lrl29PxnAROaIWmRtBbASB11dQGQOCcPlHfS+YUSzZxrlTwELIufB8WTvVgByzgdjICCWfTU2Rrt+2ET5zgkiCygFyi4ggTESUkABJgYWWp7YnSUX6QwKQADflCkHRAYsS1IGUe6TAcBhk83fV/XpspbB2HnppQAdrA0lmEkBRpXTydBwNDiXjI9ARBDP6fVca8lJnzGRh6s06537w742t4xsMgWtA2NWGuQMohgucmT9rYP9KAC5+9lnAwQhx03N+OsgMnn9nfvvj/sIAvKgBAEFOU79kvInWZAHZ9AF4XRu3HiGSfXUU2e+U7WWqc/AhQgi95MCa239JF0W+mA9Op4u8j77r7wyAniOk70NsNS7DrOqZM9gnmBqpPxaW84dJzsZDfQCndCvfH6hQGQOs31kjBxeQdq5vMyR/WqP05uY/faJ+VGZY58rKc8EQxOoYn/G4VOvvx4MYutijzfZ/gSR+QsYatM4WC/7FAOXvCvbyEaRIYAVe8rGZNudtCv0EaAcE0+g5nscc0lMpeoJdpXjND5VWfSP+aAv2b8uh5KV650OL3Y6RpC5/e377z9zkE7B2hJ08UXyPbOnLx9IArff+ARagnLA+gcvvTQCNPcWiLK35qhpjyQTWc9AsmP96WX6194T5Aj6skVO3cE1rqUOIluT7NuabF9AehufN1skOFOErKh0wz4rk3mj7nt+mD2dFUvWUkDT5gAcDGlBNDAJ8EFHAgsEMOwxJnmbliP2AH8XIGJu+Kv1dkBZEcAvA87+HbYrRnrF1B02/mjbsnx5sLoTFPPO0Q7itdcaQeQE6cis7wIW+AfDKvSyIgtD7bv37AkwVQ/iPNTPu6b/411+/JZbAqDBvtYbGfjUBF7Ux8jesVffuWdP+M72ET2TBy+VIE/bnsjklE9Nd2ixQydkf85Bc0zXA3LovW+45poYKzmSMKrPV1Y10SMAVHbrzx9/PFi0bQ/8yXZ5QHj22j4C5IgdrNEoTGRrLI4yBwAi9h+gk9Vxw2QsyTFAuo/t2hX2wPuYS0mVEuBLENn+oav9m8SQ/Qe4aUOocg8sVolIeplesO/ohXFAAuOkc8RJmNiqzNhfrN6MqYbORVUZSz7/+bXXxlyUid5BIDK7Yvx+8yUAsvQCkLSNXsoDqzD16VzPsgdLFma+f4LI2e+YrQIme6Y1a9teMRNOSHJ+HJAl6ZSJoHK+EkROHOGPHnlkHsztZw/sb742X5N/a79J0vH7mnquN60PvST5T3/64XN4TzrU3KbM5QGKQaRavz7mIck90eKtqFCmP70XLIXe8HkyLIYqGaxdQGTglyoh+p0NyQM7B8kc8JR/wkYe2Lo1AGh2JHUBPTYooZnkE1U1KsA/e+hQVHlav3pSn3zlYeLsMT0Z1VEj2CJ2jz+UtogPNSqIbM/y0Y3Be9E9Uel07NjAQ2NLO+H7Ehz2jbnno8BE6nr5ggKRsyfyqlUT6YmcVeLiC74F2cEwH3aYYSn/aWvEKXRWxlr8Ob69PckO0aHsq7MT4HpdDo1ctCBytJFYs6b3Hbt3h+KJhvSo9kePdu4j2QVEpuxsMoDjt+/eHZkuASHl6B0SZC1LHXISM5sXjLWVK3s7L7kkgE+BFMP4+cOHo2yasVwIEJlRYayVxgHJMWopz2Qg5Sm1Z7E0igNBsqeZUiwOFEMhe4f+Lqjs59AkiGzsFDYlzbGJvtBHj/a0jUjGVr05v7Uzr3EKLgD8iitiDEAgYMGfHjo0MJjOvnCUHaUJIIqDbY4fD0DDc42jPKwwkgKVA5/fly0P4OiSS+KHA89hUQrCUZ2ByMPcxV5k4jnDggKAhKDDniB/wabIXl0FEy+ZJcGqqE5CFnzKogLvZeesAyPYVLZcB5EFYZxvxtie5Ph4j5SDdLTKskDtXaIf1MqVEfzYPy5ZO+wActx0zUDk92aF07ht48YzIPLFF/d+5Z57hibIhktU909kGws6TADnEkwJfsiCErs4dbg6PbvUaelAythmGS/bdPvWrQHqKRPOdjdNb3YhgMiCGKwkbBPJVPMogGEf7D02Jnqt1fZ4grLZr9D8YquYX/tb4GyPN7VqWggQOVk7gi2AFb0B3OKIASmyp1z9sMPSrgiY6DAVVxJjHHClzRnIpgwJfDjjHH621P3/7NFHg1k0ysWnIf8S9YIcSVyVXiULOcaHfXrppTE+9nGU8XFeBcs5PgddGR9ZqF8JIquQUipLFuhotlYiwd4S4DexcRPQWOogMvuoNx1Z+L2DB8PnZB/bgD1ZOu2wIokxgR0/h7yM01/f3GYfX7L6AzfeGIz4X7333lbAhAP1tHpgd8ma9WMb/8WuXQEA/M599505ZGrAZd84PBMQ+t8ffjgCcoSDOoGATPMvAC/kh062p3yuzRymfQBOiAEwn/dcemmAnPRPExM5Dj10TsX69THP2HX83GFXVjoBsZSSAnb5EvyR3NsJIrObP3PbbeHv/O3TT8e8SbAMO9Qx30ECwD7kN9NJWID2VXl1YSIniIzk4qC/prVoGn8GtRLJ5Ih9/Y0vfznsQz04ppv410B6yf1s0TKo+qv+zNRjxs4uIQ7YT9Yo2dy+kwfrtWEi04vsEvsmCNe2QWsO+rNt+a+9CmQKYsIll8RhfGJMh4yVejhB5JCR3btDruiF+gF/g2QtEpdi6T17wgdzfotn0QttklOD7p1JRvvZfNAL7L391mUuvJ/9Rv9ltUGC8/0O1ot+v5s2hV7hf5GPaEfR8kDR7POP6Qeg9132G7u43tYpQWR6hc32TAk6zwSetdEtqUczSSV5ZK/DF+jpejVYtrNgF8VGEij2bd2nyPVJFqu1+Dc33BDzQP+5vwTYsKTW/H2qPuds9r/evTt0P71Xbz1Ef4mJoi2IdjOXXRYVCVp1AtgTjI0WmoDpSy+Nw1XJBtuUifZSvrqAyMA1SS8VoRJRbQ5ksxfM53ft2RN+F0a6vfAHDz4YpDJYxKDETNoH8iIxZT3YaHJTbzFAPu1v+8KhetaC/zOyLbr66jiskszQXaOCyGwBIP9bduwIm6UygT3ha7XZs4nJkE96Nc8xCYC81p5vBiIP8wL6/zv7BzwG8sKhrLmEU5uqrbyrtRJ7k1XYBRxNlZtWMHlwIt1DhvlJ1i+rtUZ/8zPfXHAmss2afXewxRhumV5ZjwR92irFLiAyBU8JU1A2iY1FSXHwPLdN5tcExmFNGzZEoCYg4qDJcnE6OGBONO3XE3nSTORk49rwjLS5lDmjhCjyNoeEhVBUBwVwmmUBGQUGBv2dEFKiTUooQWQKUPN8GcM8eRRA0NRLp0mABQWcLQAFUJji/oOqDLdfaW/2/cHG44gBzjG+rGU/BmnTsxkea+c+1jMPMvQuWIozELm/yolWACtXBvMogwKOl6AM2x6I14Y54Amy5AAmDgD542TbVzLa7ll3iksQ+eduvz0UMGV5H/C5OLG6jcI0DrL84eqgMiVpEiiy9E16YQYivzeriwVEpofpBGvIsDqlGVMjDWhb/Z4HLJRljgywYMa9mgKZ8x1Epp/NryRplu8JPARcAve2h8GxKfa5YJK+5fiwLX+rh+rLL7+P9bMQIPJ8u45LL40gAfMKkCAQbAJI+wEq9CIZYk85eb4PSMgzB8ij+eBI0neCF7b79x98MD7TxumvP5t/Aah0T4E62y0AKHWn4BAQCUQ2PjY7x9eWAU1fIgMYX7K1+XB/8dhj4azyrcr9liAyv8sBMd4HUJanUQMaBzFWzwcmsrnCOhWYAWn5ZyX7a5idsm+As+bbd82f5Ni4B+wl4EmH/dBNN0XyVOCepftN7+VdJH6/60Mfin6QiBPsPZkFwjloD4nhDx988ExP17ffbhxe3Gf58gj8ga1OXhcH1EuBfZmPyz/LgysBPXVAaNgc+neyyM/AEJawpsfYiSYQ2T7RXxxAy5f2mS7VHpKqSqPz3AU6IAGJBJGN25kOEjDmnb4ZdPZJfYwIGAmu88PMC9+lvLqAyHQR4A+IPAo7yvkDP3LzzbGuQGh6PQ+zivhpbi78xU9cf33EK3QPW4200lXn0Qt0K1uCLUs26Fj+3yhMZCAMZqAgnx4DQvFluwT34ctWB1vZq/a8/fqHDz0U75eAeoLI3t1nPOvX7r037GkXABiB42M7dwaJ6amXXgqf2b1GbYmUckN2+VHmmPyyI4C1rlck5quetZJF+ojTXYOYyNFe56KLYs4wgpsYxG3eQ4x+41VXBTMve4LWx5B+Hjniy5J5MimGHGUOvTscgC8KgBa/0NPllSAyec8qMjhEv8uesScx7hEkfMd70iejHJAl3lX94R0l0bwfOS/3X8Zjkunpm9DxyFp5iLE5Bb6rflZlZM/ADLIlRzmeLiBytrOQuHB2Qlsgn56jB1Sb0NnGpRIrzg8Ycr5TvivflC2U2OYbmZd6Ozv3RzgKvf7aa0FUaVOtUV/ftEXsn/vZF+RzVBCZrwm3kCgVdztjiy5oO/Z8P0kfILn70GXiYLFPec1A5DYa6P2f4Tur2OGnk1c+ur1v7dvKubtmL2v2wzrFeWj6g69ZE/dFUMk2KxIJ2Sqni23pN8IFB5FzAih2DgvDghFIKdqwNm9b4KkLiMzYUpzZMJ6CoeA5dV2dBM+NA0+2bQvFTmExlPo3MXzTApGzz7TD7Tjz+m9lQ3QM0K7KgyByoL77+uvDMHBIKTUKpKnMLEFk5SOCU5nq377vvgD9uhx6k2w1AciP7t8fwTpWCoPVj5UF8Laesv7GicXByPXL5vbdEFVrD/eLg0Gq0+mtpXHMQOT+ypIi43hhcOvtY1/owclwyXq13ceekEw+zpLgLR1OgVUevlm+SYLISm+AyL5PEWPy/fVTT3WWA06Osbif4Jj8OeyqCTScgcjvrcRiAZEFgA7LAo4JCDiznJ96D7Bhpj8ZCVqb0IGMNMcMSyj6WhZ9vfNe5zuIzCYom7XH2c/fP3gwQAZAU1enJA6iXb06mEb2uNZL9nhWIpWBzLRB5GiHsnZt7zuvvz4cszywi6NXtkAZJkPp4wiy6MZP7tsXCUn+hnsCouiVZO/5zI/ecksEcdh7kQAewpypv0McErZxY+/H9u8PR1IAkWzXeeZQrxd+C9an+WfXlbn5Per4+HBKSF3AK4ylHF++Y4LIEoRkCNDxJ4cOhZ3AwBvGMDsfQGT+hd6//Bltl4CFbRNb5pGvx8cDUmiRktUy9bYPbWSz6TP0nLJ47dn4cdlDvumzGfxi0WpH8DsHD8Z3XAAUILL2VcAY79mvpzyfkawC0QTRQGQy1DQvqs3YZSDzHV/5SsQJo/RBT9D8+264IQBDQIF90gQiC6T9ADXYEdVxXQ7wJLf8ijz3pOyjPA8iV0xkQLwqnmEJlfp68H8BiOweO6WtnL1fXl1AZDqEjbvv6NFoGdI1NpLAog+srdYcfDKJk2wjFoSRzZvjQG5x32/ce2/MadtEZN0HNL+A+p84cCASUfw/McsoILKkmooHviXWJT1cHp7Ydm8Fc3TZsgDWsLIl2PiTpcwmiBwVT1dfHbrQwdeA5i56wfhV9gDz7AdAskTQqAdy5xjJ0vffcEO0/+JLKdVv6m89bE6y4lB/XQdIigvtuUEgMv+aHNIr2sBED+qWIGD5Pipz2Dv7XPKbfpG4LK8Eke0hn//d+++POLrsez1sjOW/S1CJIYG91oSuV21TXgkiA6qzB/wgEBIgxKcF7pkbulm/2pdff72TrOQ7wEIAjuSd38z+Y9OWgPR85cbmzdEbmV/k71Q5YE26JLDobr4S2SDDZM8a19erC4gsycQX4hOyK23BNfoWCc2aslEShHShfdf2EkOwhQHwVy3X6odka3fBdw1bdOTI/FlabZ+Rn0tb5OB18wjsTluU8kCeYGVtDtYD9vMRtAVix51vkIB/l3fL1lEq9sncb953X7RCqO8bcowoRr/TuXW2sgTpp2+6KTAxFXFtGOVN78n2//Stt4Y+sIeneUWLuAm2s2BbzKkDtdmr//bgg+Ev14kXbcaYGIgkU/a29r7sKz1B55Ed+ke1IYId+zLutShA5GAwrlgRjBnsCovE6SSISnL6NZavD74tiAwcBXZ87/XXh2LnaGmhMU7GlmNmsW666qpwgNHIXYRiWiAyA5ksUK01OLmUfL8ek8OEJw9FoIgwMDh8HKnMLta/nyCyU9dtCAaawmh7KF55PzIh68nRYDTipFr93WqndEdp5/LlwTi0npSkMUsKKFsZ9WL4yQaHjFPnEuDOQOT+M0p5Ze9Ze0FC5s8OHYqsbLSP6LgYWR6lDPDbrrsu2E5KPaIsw0m5xf3qIDLlqBeXAzQkUrpegrroUbprVyh4vdo59dnrsbzfDER+bzYWA4hMdwBXZHdlzjlRZIDhHPWKA2DWrAmGvR8MJ/pNf/d6n/jzHUQGpAjUBVrOAhCoY+/Z420d/HId2GNz+/HKSS33eJmsnDaIbM35JIBOASXHl48go9+VJWe8dBTf5mN6C65bF842VgAGdybY+DB0J+AFu5f+Yss4lm3nlt6U9FRK/l3XXx8AhkoefYqBCQlYC+SAx5xy45Nk8Swy3RUsmh/fpk3RFoMvYnwYa8ZXvnuCyJLu9ui9X/1qJOjiEJqG9hf1PXs+gMjAdsAM3aS3rjLkLhf7xC/hI71TtRuj47pUXQ16nj0uKQ/EBPyyuXXfK79PhpAngKsIFBjoqWv9nYPovG/I+/PPhw1vusLncghZ1cqM/0p2yiur7TCHsVcx9SXzRg1I897kkK9H3/Abm0DkLA8WnNu/QHFEF/NjnoYBW3lok2fyXZoO1jPnAFAgMoZ6U5Jy0LoBa+ksc6giz/xh75VXFxDZOPnvxgk46EIE8EzxCIDFnjdfZCiqVd59N/QheQFeAU0wzpEOIpHUZTNUn03igQTNj+zfH38LAPTuXUDkvA+/Duirrz/fT1u8UZieORR7ntySMXGtceaBkQki23cSL3S1KtY2+rC+tvRCHnLLbtALg86yGTTVAfrOzfUOXHVVVCYA+DHK+fajMHPzWQAN4JuYQfJ5EIhML2gbqS8tGRr14mewHZ/YuzdidDaHfJSH3SWIDKxjNz/76KMRR4x6iU3J/qf27QsyjGe6X/nMBJExiQFvef5Qv2fyCz68ZUucQ2EPWWP3HCWJ5hnmxD61b/iudD0SXxPxi18hLk45Zd+ByHkGBICZLMNU4vyZ115r9JW6gMiXrV0bJCTVzGR5mJ7NeTMuOt24rD3ykcR9lz6wkjpkgv2yh+hTVV3p7xi3tlL8NfuCLdIqr03v/37r+60f/GBU2dAT1nZUJjK/VfzqnQHw7NoooKEYyv6jC/ksiA3ps+ZazJjI3TUE/aLnPtIInxlZElbocPEu/ZD7PTnbkUju8MezLZA9bA/oac8GsTFtY4umZy0KEDlfTBadkApQ9S+iNGQbOMZtNmVbEFnApMxKVkRG7b/cfXcEO2172DROZMVgZRB+4pZbAqQWsH3mgQemBiJzUmxmSp4i54jKBI5zUZ6CBCVyMriEjxLhONcdvQSRsyyWIcEI1h9zlMt9OPccY9k/SYV6X1rGQabMidScnH94+unef8HgqHogj/LcNBDGTkYYCApdmd0MRO4/o4wNsFevS84QQAJ7fdzAlhOJFQ5c4ZAJZj6HoVQ70IEsJBNZsEL+kwk3qhxgV/3bW2+N3np//PDDASDVHfsZiPze7C40iJxMFz2mBOOMpINKyOMozJm63JAH/d6cmK5MFnOzzqw730Fke+xfXXddzCnH3B5v0xt00B4UGNnjghMOayQrn3zyLId/miAyOYpT3auDgLy7qproTzqqMun1onQeSAD849TRZXrVlaC09jnaPPgtWAe6SYy2Ba4FNmwnfwDbV/ADBClL7wHNAkfjkxThRGJ10JvjjE8yAOMOE9K9vbfxlaB0gsgSvw6sEoT+8t13t/YTzgcQGZPMDyYydl3Xvtd8Ewwpa2y96SCBXZcAeZAYs7X6aZNXQIg1Eog2XXx2QS8/DxNaOW8e5qYCStwUAAAgAElEQVRiQbUCeZRA0abBT9NFXvj+2MhYqc5RAKiUV1bbBYi8d2/47nWm7SjbE/gB2OJDILA0gcj+TTDGJzRmPXL51+adj5PnfAxj0je9XzKRtQz4oZtvjjHxs7te9Ci9AfywJsBKgFB5dQGR7WfJHe1I+N9dg03AOzCDj/7FI0d6Tyh/f+WVANHEa4Aw607vA8Ek6xNY7Tr2/Dy9CrQzp/Srao9OIHLVK9b+JGP052/cd1+89ziXBEkmVMI/fvHF+dYGCSJ7JlDB/snDF7s809rSC/YbgHZcgDHJGSoMkCnIwH++556xe6/TW/acWNx7DgKRzY0Eg4PNxiEC5DyKE7U5EMv93VNPRdyf9ilBZPZR9Y8kbl0HdVkPn9UK4scPHAjg1zPpC7oy9xLMQPz67MmTAVCKm/pVa7gf+8lm09E+zycRm3ap9i3HYB/SG/QfFqxe0b9+772N7PWy3ZFKFc/m/4n9sve3+EjsNagtaBcQGehFB0ngw4TagshIbw6ClOB08VHpwy7VOnAPutS+gimwg+lHpS3SfuKTe/fGvpDoGPfis+nrzt7wC0YFkVV30L36QEuWWJdRk2De5cduuSVkWEuQlOFMKs5A5O6rni116XukJ3aP/evSvqrtU7PlnCoBeBbwmu6j28Ra44DWiwpENqlAXVl0mWlKnIJC6U8nYNCktQWR9XeycJgwJtcmo7hHKaEq34fB5TArD+UwUJT6wE2Liaw3D6BX1o4jTGH2Y4+0Fb5sUE8REz7lykq5CR7nqgw4E0RW+q0khoPNieta4pzvBujXd1MgQwECkOuHhHBCMK4wwI1f3yTl0DZFV4e3nJMs35Et53AAshn2GYjcLDmcC6xEARAnFgAkmAT+j3vYjwAk1vjKKwNo0u8aKFKub52JTDlm/6txwEPOGlYLucPAbzqZewYivycTCw0ic2bpCzKIAQWAIyscx3GYMzlC4DR2w+leL7L6yus40uV1voLIqRM5pipE7AdBloC4i2PepEGsmz2ONUKPY2ayMyWgME0QmT4RPAA3MPuwBP7yscdCn41zJYAjSc626dv/m1/+ciTJ05YC0Rwsq5qI08fuYXu3taOCG76NElXBIfBDIFIGpvXxWb84mX1C47P/+CIO1gHAAAFyfAkiKxUFdGk7ZQ7aBjjnA4gM6GI3BIlKkbvaqASR+WX83kmDyMFcEdxcemnsAYBWE/jL7n/T9u3R8gzAo1QSeJBgdp4xYU9/y86dIccABra77p8BZrF8+a8qyujues9hgFK2ohMjSHxokzDuZT/aL/xJe70JRC7BFiCYOQKAAT+xCOkGYEeeXt/F3iSIrPwa4+t/PvZYJK26Xvb7FevWBcg9CRAZgEMXA6kwFLv61PMg8qpVwZY8C0SemwtyCjmLhNnrrwfppEu5edP8INFgB7IpDigE1nYBka0z9pY9SmbFHshAXasF6u8micJ/3bB6dfjEfNTsyZsgcuoFIDJWY1d26VkgMpbqyZNjsVTJJXCQrmb3vTM2bRfZblojIDcbgYlORwwCkekYOkEsCQsY9wJ+8uuxjNmnslI3QWS2iDxivg7qT9zmXcyhPQ0Y9ExtBbSXTGJcVxCZjkKuQu7iG5BtOretf1B/Z/O7YtmySBrqXw5E/pW7725sWem7Pg/fMFdk2plQfEPAOFwAW138P+jMiC4gskPx6Ff7mA7qAiKzO/YUsNMcZWV2m3XzGbaPXfC+xleCyPYs2VU9kkkJ1WrjXuQEa906k81RQGTrIW5ll60l3458dK0kybHQpZ++8cbYsypb2PlShmcgcvdVp6sl0sinBJC9AzMZ91yLfm9CD0kK51lP2YNZ65px2h0tKhA5FFSvF841xhdAAvtGnxmnNPvzoE3QFkSWVeVkMWAnq8MXuhyQMUhcGEelMjILMoV/NMWeyPouOa2VsWWoKHNg8rgXoyHA158Y0C/bxnDVTxNPEJlzfffRo2eYeseOjZzlYKBkaN0Py8OYyEJ5KbfTg9n7WU9GQrA/DpuqvL9NLjNoLR0WOAORm6WJgmJQsXYFZAwXg9vlhO1+chpsc73etm8PZ0xJ2//3pS+dVT5fB5EZuV/+0pdGPoQj38Ve/v59+yIDDryW+a8HOTMQ+b2VW2gQmWGUfOLUWDvAhmB83KAnR8jgAzqBN56l5LR+OMv5CiIDTLBqJBP12lXxwaEct5Tc3Nq/nGagwg/cdFMA9Pa4/ZbAxbRBZPLDT+BgqbxhW7oyRus6LfUkuyJg08/1F7/4xbOqoKK8dOPGYGUCygSKwLI2B+NGL7QVK3r613l3dhqDByBXVlBYS+MDlLtvBlhdwcz6+MgHO0BXY67Rmb94111nHZKYILJnc2g5zsrY2wbB5wOIzGbs2Lw5Wof0aw82yG8jR+ysPu3WctIgsqBZGbF15FdqhwLYLFm2/G3BpX/HzqULtKAgT5kQ8G6r5ubiMxLMfEf9YPkF9fUGsGm/wmeUWJD8qDOr+QGIJnpC0rOfeeihYFmNeyF/AIZVPak6awKRU0+RXwCORA3mqPehFwSBgGSJL3GFeUBmME6AkT/3I6okiGxPStD9+eOPR//Urhdggw22979xAkxkOtk6ANIwekcBkeki98FeA44mE9mYgZMIPfY0v4p/Py4Ty9ooD8ZEFAN59y4gsvcCfodft3Vr+JASH+PGUlj5ACLxjGdoZZSt1hJE9kwAndJzRIyubSgkEZKJDBgcF0ROYhcgDYsaiIekM64/JVZ0T3bOGQuDQGT7hmyIJ+sJ+677w+eB4fYZvcE/pIOT6JIgMlspaeCZ42ID1lrrHUQn7D/+omdmhW5XEFliBzi4bePGiIVUW2qLNA6b0LyQdfEbX0Fl0CDZ44vZ0/rcaod1+vTpmC+yAX/Q0mFQS6wuIDJ9W+qgLiDy7Vu3xj7WkoaPo5qmS4sYOM4Nl13WW796dRx8W4LI3its0TXXhJ00dnI87lXaojzAtUtP5CR7qIiHB6locVj1OJiIyiCEOqC6dlXInfR0yvAMRO626tlyTlUrP5C/w08XZ7QlU3R74plP0+dsm2pIrU7YRbGFeGvUBMOiA5ENFJPMxmcMbVCMWpkUAc4gBdAWRJbtByTbAJg3FMO4JVS5oEpEOfcWSTYJyDANJjLFgQH947fcEs687ALDO6msBsfMASlYIII+As85KwUvQWRZfBleDofPtC3DrW8KDDDrz7E3PopLUFpePmM9sS9sPuznO555ZiyFWd6fM559fr3DDERuVl3kAqAPYAKwORSGDJS9v0ZRehm4ASckFBhGwQjDKNhLZ7YOIvvMf/zCF3qvCuTeeWfUR0cgZkzaFmDSCBTrpWYzEHnxgMgc23TCBPgAOAHgpAyzQBA7FGOOvgNQ16sjzlcQWeAggPnXu3f3vmfPngCRzW3Xvp1Nm5FuBUhhPmpDYl/noXICPA7wNEFkvoRxCvqjXLRiwYzSU64cLz2Vuuzf3XZb6JT/dNddUXWVQSDgbd2KFZEcBShhAQpQOO3DmGkCVgGaUka2C6gnocZ3KveAz2EzKWE1PpVYWF6D2ENtlGiO75t27Oj97G23BSgEJE9AzT0SRFZxxg9j143vQgORJaatC1+tK3B2rkFkMgqE059R4lag8ceHDgWjPH2+AJrXrQt2pWQHXYCxXPZGz/JndlRliJ7IbLOgOBMWGfQCqYDRwB0HLQIx6mAV/c4f1PcV6AGQRjAZ9wIWsBf8d0mxfiBy9Mtdvjx0kbE7+0S8wv8h137Mi/UxD3xwrGr9dB1K9uKpU43BWoLIfBx7XqCulV/Xa9IgsnGJkZ6oklGTBpHLlizYhoLpcVuyIJ+oggBMa7cESO4KIrPt2V7F+2DQj5tAJLfAFr/JCEAre36XIDK94L0dCL3QILJWNt5X4hyzHcD4hw8/3Lr1UD/5BR6z9ebZ/QeByOJ08Tn7xP8e9wKG2WeqVukjcpdnLySILHGQB5sNOuSuzbvY21oeuLfYNHoev/bavG7rDCKvWROxODlnO8TiZHTUODvHgIn8bw8ciLidbxeHe/U5wDBbOfAhjI3vAuh1BhK5ztY+/eanE4i8cmWshX1srF1BZJXnfJ88fBarve3FLjgPSvVAHUQubZE11DaoX6umts/zOclMMTSwj+x3ZSLzwfiQP3ngQNhTc6ZVyjgXOy7ucW82l94SB6d9vpBAZJiTeSXD2mmZ365Xtsayj92P7NAL/ORRwdw272D92Brr9X033hhyoZe3tSzPn2lzr/zMogSR81ArzqneZ0eqfrgyeNGzz+msDaNsCyLLnilziH5CL74YpxSOy8DJ18GGxQ4BJHsGQPdcg8jphAO7BKa/es89cVgLgWwbmA0TGgrNvGGnmDcG3XqUhitBZOW4Dp1S0iKjPqpx42gAZAA31hZ4rXy6vDhcDBnnnbG3EWX4x8m6lffHPGRIrCWndAYiN0sKANn6K+vh3ACA6uDaMBkb9O9kXLb3pw4ciP2qvPDFN96IMjdXHUSWbPh/77wzjFzXwKd8D44zRQ9kueu558KJ5XSW1wxEfm82sKCsP/CB8yaZUK8eGEcOhn1XAuu26tARTh4dxdGelB50TzpeSSTWLMaGYKS8zlcQmV6/av36SNppxfDrX/5yBNeTvAA59jj9rc0UgFNAx+ZPG0T+3htuiCQmnwMbSSAzbmsec8UhB96y1xLYv3TXXZEcLwGz+MyVV/a+/8YbA7zAOAIsDGs3ESfQr18fID/bxV5lS6lSD/KxyDA2JZ026fHxf4yPHq6PrwSRgfQO1nMAcds9er4wkfku1pZ+6gqcnWsQOeUU4IJRzo9F5GBvs/cm8EfAa8+ygcrv+wXR5J3OEKhgdPLlklUYAOqKFZGYU/WjLyBmelPLC0msBJGBHoKvcQ7bSt2V4+Bz2of9QOS6rhMManXGP0a08H1/FmDyWSVllMVLEgCUn3/11fizXudlHFOCyPqSOrhVG6au1zkBkU+eDACHD9TVlzIXg5jIkkgAE/7bYgKRrSWZFmxPEkRGLhLP0IFYsHUQmc+UILJDwBYcRF6x4gyIfNll0cZL3DcpENmeM88LASJHq5cjRwJEBlDXQWT7EyhqvJMAkbVXIUsIcWJUsp56dBQQme3mZ2Ori7O976hxduqYLiAyG6wqJHxBh2KePh22TDsHPjfsYdD7dAWRVXggpGlp0QVEdriofZwHxCKVTApETltk/TwHuDopEDkSmhs3jgwisycIhcBOvt24LYIyxuan0kvWmF5Mn22aIDJ78tMf/nBU6mhZOc1LUs2++/TNN48FImOw032S7xK1bL1Kn7ayPc6YYSmqAH94//7wTf7s0KHA9LoSGfIdFiWILIDigAmCKDZKgDMCGMU66Nfvti2ILHMm0FeizkjIJIzb0zEnVKC9fdOmXp64ip1xrkHkzDxhMPzcbbf1/sMXvhDZhZIRMo7Q+S5D79APDhBFIlspOG0CkQWy1smmIJyjnPTumVghH7nmmgAuZNaaQOQ4gX7PnijhZZwZVM7upEDkYCRoUbJjR09vphmI3CxJsmlauQBdKEhB4CQOwSifBvBwKAZWiYCWI5aKL0FkZWr/9+23R7Lh5//xH8PIjSMLMxC5m+aIZMLGjXHwGr09bRAZwCvYYaAZSzpeQmvcUr+cBWAH55mDhkWF7V4HMc5XENncpm1TJvi71WnU3SRk8Kfpc2Xv9L22RMALZZJTB5Hn5oLNqwyfbmHDgEvjBmoBzqm2Wrs2mB0OCP3Pd98dzlydZSyQEKBxXPkn9Gn9YNn6bNLBQJk8DEYlFLtYT7wLMn7wppuin1+OT1A7qq0u32N+fJs3R1CJ1STgSEBkBiKfAV0XO4hsTYEEABDsMlVeAtIEvPnnGH3kU8WPdmP0bdNFLlXmGTP2rtYYGPKuZPXy9fmYwGhM5KaASsCFyMDP4A9IPjj0dtwLSBbtLDZsCACkLYhs7/gxB2yD33xRv3NcfCN9eu0LexyQFKfbF+d2XKggsuSCdhbmDhsKsDdqMJsywPbT2+4pUTFKOwsAjj0K5AbQfXYS7SzWr4/kIQY7GaHLxVCuZCIvNhA5GXNaT0jyTKydxcaNUTFmnvkVA9tZvPNOJJ4m3c4C4BftLE6dmu8JWrazwBbWU3sS7SxUYWhPxVeMdhanTo3ORF69Oqo6yLkxwC/cb1wft0s7CzotE29klv7iHxkbTEXifVDV1PkAIosD7GXtLr++aq00iXYWpS1CWujKRM7qH8lfZAL4U72CexR7yX7xf+lDa1viS9MEkbWj+ZkPfziqo/Rnn+Y1KRDZGiMnwjW1SVV1Mq6e6TIPqkCQ4zD0+SLs5KjJskUJIudk6JVEWWEgCsyVuUUp3CuvRA+P+tUWRDZ5nFD9qJLd3KVPzqDFolic6o65miV+5xpEpsCVAmMwyNBgYMpsTDKrQVkC1KyH9gCcCQ5fabiSiczR1/sJiCyDOGpgmiCyQzeMsQlE5uhZT/+O+SpTOe5hguX6erbARzCvKflSBpGBFtkrj+yTkbbsr2EKyhwJKjHQJBEEd7L8k7w4OZh5lO3fP/VU6IFsLVGCyD8HRD58uPfzd9wx9viWBIi8ZUscjKGawgnWoxqDSazVQoPIng/4CEaZw2uOH+99oaanxhkncFPAJ1kHxPiFO+8MR77UtecCRBZoC7o4iFiB9YNm7Q2gNj0IcHTg36SdEonEZGdhVLFrk3Cay/UAtmAjCl7Nq3Fi32LATZWJPDcXPYuBEXwDACiQNUDkPiWevWXc7F6rf4/+0suXRysHPXG1naqznDmYwGBzvm3z5uhr9zdDetuRA6X+3iTk4JlngsFcv7QrcPAKH8X4BAXv61/fNM4c45BxZr9cQCG2VN7f12Yg8tIBkekU+pQsSdqq8mJf6CGBowQ+AIPvpeoMe6/p4suTZ6AzIE2PZTrKfkK84DtImjhkje3up1f0fMUAczAWZrOWD0DncS/vpGx589q184cZKX8e9Uo7wR5t3bQpzuygPyXYxRz2veSY5JHrQgSRzRGb9sGLL47qCckJccO4vYf1FNZrkg3RfmGUg/UAm/Qu4BSbnD9bb2PWVTbETuJC/rHgXXIvk4KLFURmJ7yvuEHvW+8MvBm3J7I1sudUrokXB4HI5pmNYkuQhMa9PuFgvR07IpEFT7C+ZW9Xa258khllxcSoz7W3+TT7t2yJKgvAtWeOc7CetQAi0yPaXYmzR43l+Ar2ooTJj91yS6yxMv2m8nZ23b7S3gSGQo7ZBn8HYCt7m9Nv5YHB5fydDyAyW2RvsEWS8fbFJGyRZIOkDVuENd0ZRDbRy5bFQXj0oCS+ZH6/Cv5R5br8XhcQWfWQ9+FPd5VZsvode/b0fvbDHw4sxoHM07zIOD2O6DJOO4tsqcumiNMk3yfVDaHNfIgn+W78L+QAZJ2mOKHNvRY1iExhUcB6pdmkMiAcWMFlU4P9tiAysBUwrcw62BUvvzyx3sEES39eDFqHO0yDiUyBU96a9//4gQO9/3DnncEEneTF+ZVxS4YfcObzNYZfCSID/KNR+DkGkQUeymYFNcrKsQ4EM5O6gOfRpmHXrggAljqITNkDRicNIguSMOCwjfodODbumnByrDWZsncp3+xlfhaIfNttZ5jIFwCIDMjkjM9A5DPSFRUT114bgAUHjEMM4JgEgzR8s+pwgv/nIx8JxvPP33lnJDdLB+18BZHNaYLZDtiYVPleqRcko+xx9sweBwA8c+LEgoDIP75/fxzA4z0kTYEbGWyOq8tSlpxwLVh9p+HkbGAreSZnWjaZb72DBwUDWk45lPi+o0d7B48dCxC+yTkFDmDTpx9kfA7nmVTv8Pr49NLNUvgZiLx0QGQ2nc8ggc7GYv3y6/jl2s05bBmwLICut2Qp9wh546fqw6dFBgaR5ALWL6AVCzmfwScH3jRd2foCO1oQ9Kv33hvAzLiXsWgfg73q0Ku2TORBz40KQTEMdvLcXG9fddgdgMozvnjkSBAtXBckiLxsWW9n1QqFXWGvtfEY93wa4C8bksQTc9ylJ7J106JEQoOMSYA5+0Bv63Eutu2bP/CB2AdfPXWqd6iqgnXPxQoiJ8teMsmBt9jA2iVmK4ZR58N685M2rVkTydRBILI9qR8tNuWwSpw276PCSNs95fCYwWWFUTKR3ce6eyZm7TgX3QecFb9IejkHwTOz92nXdhbsp+QveXJQZbLtRwX2rTF/CwEI2M1n/rV7751nZ5djtxaSeOIOelw7LvrXXoN7fLxK3vzxww/HnpMcb2qBcz6AyGmLvmP37p7EhKrLSbR3K20R37AriJzr5SwDyQatJdnasvJlHHlu+m5XEBnY3rXdarZtpZOReIxLS71pXpMAkY2DfRJb/NUTT0R8ykdvq1MrqspYFdb0rzPUEkTW1ndU3GxRg8gpHKjXMqF+Uz4mnuNaZvN8ti2IrJ+Q4Ikyx5bUE3BSTGQKXrBNyQK+pwEiU2aMAEau01UxkX8PE3mCuwuYKpjFqqCMZPgF1/2YyPMgsnYW/ZhbQ96vDRMZg8UJpAyhQzm0spjE4Qv5aoJ4DN6P7toVZZhLFUTmFF+zeXMEhNZx0iAyBiFAXxbVHpBtPBdMZC1bgEpYTBJKst2uEkR2oBPn70IBkfUVpftmTOReMFswSegOTgqHmJ4ft9Qv9UEeTKBlCmcPExmwci6ZyHQcMAdTDsNgoZjIqjIE1nlorENUJs5E3rw5DpZS7ouRCETGCFwIJvKP3nxz+AnWVzk/RjSZmuTFicuWO/XKIcG1A/b+6bXXhtPJ8da/DPBcZy0LVPkA3/ahD0U/cgfqYSFj9zX1cfZ5ACAZlpQH3EnOTaLnczk/8+MrzrGYgchLB0Tmy/IbDlx1VSTTtZSjU/mDkpdO+NbGAmlBAqJf1VmW2AJ/fYd9BhSz5ViffGV7XCADfGgiiaSdZ+u+6/rro6SbnysekNwZJ1GIJIAkAYjRgq0JRGZTvCv2EPZdl3ZxAj8+kiS71h6A8z999NGwTRcqiMyWstcICMDVN0+fjiSZQwhHiV2SUalMWBWJ//+7w4cjVukCIuchr8BooBq5Bv7xN8c5pFngrhSbjN199OhZPe4XK4iccwpgzFZywFexd1cWYWkXxAmAXHboVNWDvJ44kqjG2LPnzA+wcpyy/DwsVJzMR5TIYttLcC1BZOxol4NCs+XIKHZfwgCpBqCnqsgz7fny4LmuILL7YbTTI/xaZBos7WGH7vZ7f8CYfagqwHzbL5j3dVCLDtdaEqN664YNwcIVR8IB7GVJQN9nMySkDzlv6qtfbWStnw8gciYJgXEwJTpiErZI9RuWNz1B54wKIgNb2VWJOYx7NmvURMMw2W8DIiM32AefPXQoKuokGLq8Twna/9SttwaILNkxzWtcEJkeI/vAfUkl/pT2VsNa5eUe9X22kf4V73c9oyDnim791L59caA3G4mFPGrydkmAyIIj/WhRyJVr2qgAw3rfnbYgMudTDxsHunCIUbnHPXU9F4di1RNUSSlG3DRA5GQ7RE/k22/v/cIdd0SWdZLlC5xemROtOgSasrMUU1NPZAZ4WiAyR0/fH2wPgTCWDDbypC6BA+ffWl60evWSBpFlriVjACMco0m2sxBo6o3lUDOnlTsUaxKsgXId7SlsCPueEQLq5InZFyqIDARKENlcXOjtLIAb37h9ewAedBP9rkJhUiCyQGTdqlW9n7n11t6Hr7669++rdhalnE6aiTwPIl9+eTxmoUBkgYbAhbz5sccdCjbJy/316uUw2uOCf87NQoDIgmbAkv7+ykY5WqMGauPMkYCX3gPWCaIFFqn38r6AWXqXcwqkU44qAO7nA5Bj/hSdio3l3k+dONH5IKdRxjUDkZcOiCz5zJ/jM2ML/9o998TBtnr6SRoDAPnRAJ42IK52FgJk/jb7jYUDfBCEBwP4ySeD8TmsLy4w2jsBYsmvAHnUBAigTEClLJmuwVxtApHtFWXcEkpA7mGHR9X3hrnUukMw/U3bt/d+s2JjX6ggsnlfs3JlT2sDbcrEMUABcztKcJysWT7uT996awB15FL7kC4gcq4b2QZGC9o/89BDof+1NRoV4JZAoHMdrvg/HnkkCBB5yNdiBZFzLoC+7LJEowSlg7oAGaNc1l2l7vfdcEMA9Pb7ICYyn0AcBqRzTsIo8+89gTdiONU69rL9x7aXV4LIKm61pvRMnxn1me5xybp1PWxVCXggcv3A8a4gMjbwnksvjRZASF3WhK806rlO7DGSgvvtuPjiaBnizJmy6sqazVXtZ+hqACAiT3nYL5xGPM42sBXYjVqekZP6fj4fQOSUGy0jzAlw1JyomB/HFiHFYZqzRfCMUUFkLTjFQnFW1AsvxFqNKiPBftXKrCAD1PcNOaYfERfo3Poh0MBxXQDIVs5TF1IG+WI/VeXp9/zr9967YCCyg/XsG362NWp7SYjRZXwg+83+yMNVB90D+x95R3x7utcLoqR1beNz1e8bB+tdeWXvx/bvjziCLXr25MmQ21GuJQEiZ6nXN3zgA8F0pEQJqF6CFKhSSUq+LYgs0JLJ46xgOlmMrqdj95tsvd/yQAaCIuA/1z2R8yBCG/Tf3XZb75e/9KUeltiw7EYXgXGg3sd27oyMpd54QGSg7UKDyBxQ6yk7+8TLL0cW1c+oRr8+J3FQkdKra66JEreFYiJzgvWgbupT1WYdKTxg+E1XXBFj4chMEkQmHxjbAjF/Vv6XB+e0eb82n7GflGDbrw6MogDTkV2KILL1pL9GNezmzJzIaLo49osBRNYziqO+EAfr0b90+/aLLgr2ivLLv3UY6zvvtBGxoZ/h/AI9klnyi3fd9T52zKRBZPoHu0olDr22UCCycQtaVDIAgwREf/HYY0PnrMsHOFZaMrnscTYaoLQQB+uxp5I0kmF5YMw4e7XLPJSfxfgUEAhM6Dx6td4TW9ArsNx92WXRckryGkOonx3kUyHD7toAACAASURBVAHOBNOquoxPS4tJJdMHjXWSILJktfXBVm9bDpjvxmZIjJPnm666KuyXeWFj6VJMeIQFzFP+4bCkPB8E4C+ZykdSaswXKQMl4D0wYakcrFe2oTBPQBVJevuCrpVUYY8lpdtUnAEYgGn8NvOpL6nekkrMBbnAOnM9jKHkXbDexAGYeN5hFCaNNUP8wE50eDJ9Yz80gchkRVl/MqUxlhMEbLO3PStA5F275vVnJuEuxHYW5sy4nV/wvddfH+ug7Nr8ah3U9SwVbK1Icm7ZEjEBoEsijQ8wCojsvQD+AnhEI1WOftrIeSkPxijBp8+p+2Hbi8/YkmTzLnYQmc4CbM31er1nX3019FoX8CTnAzNXUuobrrkmKkjNgbkdBCJjzfELHBYPgBrUNmfQPhT/0D/0vDYa+rLWiS4JIgNVtWeQKPdu9vkorZ7Mm2eyyeSAPan3de4KIrsPMIlfqEqJvsRoZKdG8XPzHBFVt3q0B4P46NGziBfkM6tNMZbFLcB1vlkemOu97GHJRS0T6XDzC/Cqn9NyPoHIYjB2ny1SWaO/7Ti2SGsM97MvDla2KOePHrFeX799ey9ayg0AIWFl5BleZs9oPeL9ul78fokQ+Bq8h5zVyRRtmMjsp0oM/mv6bF2AS+1EtT9y+K5WKlpZLQQTmV2QDBwFRHYYJX9ecolvDkxvo0cz0cNvQlKN5MIIcW3uUeslCc93ggOVB312lY8lASIbFIcfk3LP5ZfHgRrQdIYYmCnwYdjbgsiMIUYz5WsSlWQIGiZxUcSchZuxtbZs6ekNdK5BZO9tPigf7SwIhd48ALZRM2L1uQAMUQAUiqwWQ/gwh8pBQ9XV2BP5HLezYJytJ+VKIQmG73722YmByBS1oAfzTkA1dRD5oouizM/hCUCBUUFkSisPxeK0TBpEJhfAYyU0HHkKXtnWKIySuuxFFnzZsgi8yLeA9berHowZoC8lEFlpugNklLFwDsYBpmSarad9CLhYaBA5eogvIIhMD3CeOO8yvlqqCCTHKb0s5ZEjo1xPNhxYxImpZ5IBLMkksL5ACU73qBcd5EfQwM4tFIjMkTF+jIKP794dPeCwL4aBa23HzX4L3pSqcVYlorLaiMM11YP1li2LnmESEg7w5LTRO3UGcNuxjfM5+hQLQbUH4A7wVrdxSmWVhJsnDj6ZHNTLkTNpfLdt3RqyaXzZm22cd23z3UmAyJI4fCwgch72Ng6I7F4JIr86A5Hft4xAXqAtvxKDkg/OtkuEAugOnzzZ6iDnbA+mfcQVGzZE2TQSBJsImMIuMv/DLsEYv0yLHd8nBwC+skx82D18LyrNqoOT+evGIsBtApHtL0kXfjW9rvz+6GuvtRq3dwGwsI/m0b7TikM5fYKpQFA+juSVEmR+fNcL2IPokQco8zEADeVFj7LREk6CScxqNrL01fhygAyAH5ZSgqhd/Tm28tt3746x00kSKw5fLIFY7CzAuuDcvFpHZ64AodoeDs52eFfzKqlu/IBoIL0Ewygg8sVr10bAL+5UCSvekVjC0GwLJJOx6K+cLakuvzx0LRteJpcWO4hsn2Gv0ZH+TK5UxfA7u8wFObDftHvkI7Gn1mYQiIz97/BF7ZyALkDJTCy32R/RdmBuLtYSkMXfBvKxG/XDhxNEpl/ohs89+WSAb8nibCuPnsnG8s2BjMZpH/FH6wzNriBytlsB1qo+Fh9+9pFHIjnxsmRnm0kpzvfgV2BKAxudJSNJaH5yXe0te4Ffu23jxtCxZJgMNJ0RAQeQJLCvVQCaZ74F3ZH643wCkfms+y6/POLfODegOg9qFFtE1yAMZLIyE5qjgMh0PN/Rvcy3qgw+oTVpo8ezB3HqLgkKrdTIR90PbgMik3N+A/k3HqSFfgfxliKc70FO6Xc++e3btkX8wV+Y5iUJlgfrdQWRjYPe08aHDjOPSKzi9mGXRLu9B//kg5g7ex4e1DbZyhZpjydu5TvZz+RB14Jx2vkuGRDZAtgIFlC5pp48HFdZZsGdAKItiEwIMU84U/qK/M1TTwWTZRIXI6tUJ08dliGcBojs3QEbysL0OAyA6sSJiTGsGf5P33RTlJ8pneHoCT5LZbQQIDKHhkIBJltPWS4lkW0N6bA1z9PuGWxKdFogcmTrt28P4Nccc7Q4bZn1Hfbe9X/nvAGigBGCJQ79JJnIeeCCEgnPcCIs0Fv2vo3BGjQezpi1NR/KWDg6v3L33XHvZMIvFRDZHsV6spZAdmymcaogML8ZAwEXJ/VCB5HZCHuGU2fvKrXGYJnUgWicPLpAQAKwBoKoyCgv9sW6cLToSKBEnYnRZf/aT0BCTBBg+EKByHr0CnZlsIFK9rh38U6jlFWVcxC9pleuDDbtD+/fH0CoPS7Iy1Yk0wSRvQ9nXlkm38P6qXyqB4Bd1nHUz5Izdo5MaaHiEDNBN70qqOUcYmZidknuCtgEvdkvvum5gmoO/YFqfBgqxjfu4VFtxjgJEFmvUj4cUEdg7v27lEZ6z5KJPAORB68cu6WCSYky2gAdB2ig/+xR+7WNz0V/SIQ4YA/ZAijEdtFvCAAOj2xDfEhGljZj9L394PttD7/MFnBsBGYTWXDxKbIPZT0mUA2CVciPcmmlwQ+m/9r4OHxo4+SrXrR2bTAhs1rrQmUim0d6PSttzK0AG+O0DSM9pZZ/C/QD0AMArS9d7XBRazQKiMynTVKQBAIAHChNxtpUbOQhvMAltgSD0F6ho7EVy8T2YgeR2WYJZPuFHWJj7F0+ThsAgo1CwgFqSU4E4NbrBQBq/w8CkekLCRb6xbPEnxJObcEwID5AE/ji2XxvP2J/bPXyShCZjQIYeSaCmWdKpLTtg46045kAZD8wBv5+ydzN53YFkdN2pbxLGrF9sBBxHVCpjS6mc3ZWB6Kzf9jWf/7442eqet56K+5h3SRQ6Czrbh2A6qp+tWVpSiCYOwkhuo6duPfo0Ri/+6eNPp9AZLZIctD8AFzJMp+kLbuztEXk0/+nLbIWo7azoFftHdUPgMMvVAdE85XaJNyzBzH5FXvb80Bt4xqFiQxsR/DxTsZoXEDMYbLqs3AnscG37NwZNjiJar855YP1RgWRs3+2xJmEuYoEyQbExzZ+a2Ig9JP2KWzbX4tHtP46dWqo2x22aMWKiCP4/bA6z37w+ecDp2kjD/0esmRA5NJZAJrITpoQDsJfPvFETCSQzymoBD4PrRBI1Z1SDgtnhTAyRFk228YRHLRaFspGcbAN2j2jiwUwLRAZK5GzD5jS31BJyjjghbEaE8OB2QdEjv5gDz4YZX8YGWVmdiFAZAo8mXpkAjNGj5cMsIfurgEfMHabXqBiLWWwpwYir1oVyQhGieLiBEsOjNqTk+IGfDHs5ovimCSInCf8/uSBA8EEIfPpNI3LAmUMOZ2ykAwi51UGsnRglgqIjIEFhLvruefmeyuOw26034Nd8frrEXwtBhBZos97LUQ7izyAQOUAtixgQdsF+2ZcoJOqAOgCFgWt7I3y23o5EjkVzAp4BCAqXeqMly56SeBmT9kDxrFQIHIcjlVVvOgVCUDiDAn2R62QyHngJGGt0U32uD3xG/feG05SXtMGka0zp5cDTverfHrqpZdaM6+a1tg4BVn0FcCKDA3Tj/Q/QEPyif5wiJlEqTln5/yb4AOwyjH/k0OHzgrYGkHkZctCjgGxen8qYzU+4HNbZtmo45sEiAww51AjEABk+CNdE6wliOywIAQAAcuMifz+lRVIYjQBk5T38/UAOfqKYtK09Z2TDILskEB0AtCSbUC6Ngm/7H+rbRIAhNyyf4C+F0+dOsPQqZIs5WgkT+wnYwDyBINq69ZIQjx/6lT8Pb+2iYns81n5Jvbgh6jKo+MFgt67DIizzZxejmQeuGkOySkgUvJRpYXrQgaRjV2bD7rfQVDmEmCRBycDGd+sz20FcNF92FXk0dpI8Fona2GOD2N8vfTSSCByAp/iCuXT7ok5RtbEWOJKOrxeiZMBu3XXEkHiOarF3n035Mqas5nlnlnsIHLKsr1iz5F5Maax5IGzTcmUnAu2WwwljnQP+4RPlHtjEIjsHsBe+hk46zwk4JOYn+5oIqokExiArOIB6OSHrcNorh+olzoiQWT3tL7Yj8BvsYy190y6Jde91C2eKdHumXwZz/JMsokFekcF8NZ15SggsufyQeENKtT8thZAZOAQwBa2UWcpJpgV/aGrFivk0x4k02LMJLWYd39vzbKlmuSJSqh6NUF9HnwPWUkcwD5kNQBQ1NqfTyByxp72hbiDHepii6JCZe3asEVIAvSelhFskRhiVBDZmthfMAykRvcy/1isCQSX7PDSF6dXVRcDx1V1ONRbrGMfOAiz3jalDRNZQs5eEMuQOSCq+MzeplsDsykEKTEFez7PY9l7xRVRlWBv/fqXvxyx3TSvUUHk1HMS1qq1tclR1dU2KRVY3LJl0dKQLfJncsK2iUnYzDeqZHZichmvhY1cuTLW0rxjQ/NzJdLEru4zTmy85EBkSlpGFxgGrOXwZZaQYmsDIptMyl17BgJKGAUi2Vt5FKHMkntAHbBVJs6mEGhPC0QGcMi2UkpKKRhLjv44F2GzgQlv9hn7rS9/OQxO/bCqhQCRbU7vJyBx2AoQzamdlNw4G4MCA5gIVr97z56ejqoc0mmByIIOypZzAAAGIgNsuvTgK9edAgc2MibWCYNrkiCyZwHwAKScB06DH85eG6bCIBnlfDJSH7z00nAkGTJJotIZWyogsmy1TCI2igDU/hylf1bOl6wm0I1D/vCxY4sGROZQSYAoOZKwmNYV4MKKFRGoOBgNuMRgc8rGlUNjANZp58DwAiyUAtfZqWyAwysZ8+hFpkSwAgtGmQfPxDTleHP+FgpEDkdGYm3XrtC1bGb0oD9+vFVJ1qCx0+P2OCBB4KaKxh4vEyzTBJE5YHwE7wO4NW5+grF2KbOuj1lgIInNGSWTmElAr0FsjLBFy5aF/cVokygFQNnzgkSAVpQK7twZ7EbVT8PKjN0vekRefnmMj6xKzCnZHnd85oyfFuM7depMP+FiIsYFke1vjjh5ibZax4/HunS1jfMg8vbtvQPaWWzeHM45YGLWE/lsySUn/EsEDklCNgvQBxypr+8wHZeBrXuZc2CN1hAOr8RaG5ZUST3koCfsXiDH/iuvDICbLPCV6FuBVRnsWtts98CfBegKXskpYIg/i92HldMEIpNpvjVdbD7oI9/VWkYpOcLK6YIFCEgBKJkve4I+MV5AD/8L2JOkgAsZRLYukUSs2nBIPvPz9GZlXwEf5rkEGRIkFGdlr1vAHZ/TnJpra09H8gFGYSKTM8/JXpx8ZxVO7sX2Cd61MymBAGNhK/jb1p2MGYsKD+8hUWK/eLdSJy52EDlBDOPaUR3QzY6lH2tsdOZZc1EdxiZeJ/fmAjCVvphkCsBf/DYIRAbYYr2aI7ZDMt38YfF7rn1Xzme2e5CY4INK3th/8AGVafM9ehsOCUsQWdKYbfZMGAHZUspPT2WVT8n4zYSD8ZBf+sUzvR9b7TtkoKkdxqggcuoXcdFHrr46/EP39zzgnDHUWY5iNHrS+1k/LQ9cKpcBStYm9W9Wh4kvEO6iJ3hVgv8qAlkfRZ/tB+zNOADwkktij7IVfOE4JHnVqjMtdS69NBLZ5tW/l1cwra+9trdh5cqo6Mvy/7YtRTIOsB4ANnrE/uviJ5gjAOqG1asjkYWFXSeEJPZjjORNUpNtsDfM1zBblMlF8x626M03521RsvRHaWdhLuE34n3vBRuy9tbRWvsJG1m0JCXH9phKf2M3lkgYvfxyfD58zobkbBsQmc9rP4kfEGPETRIfZFWioUwGZUKGjACM6V7vhgFvX33Ljh3R7k5by2lexkCuVUR3aWdBLxiHdzcW7ariwM4+BxX2GxMsyH7ii2XLEzaPnjGfZVUo/SABxg4Bj60RPSymIpNwFLpzHH8/7MKtv/RLw9jkI68RRWXCDNpGE/wCTsa5UllTDHnowYtvvBFKCCvF4iq7G8RE5sQyCg6WMcEOB1J+wDEepTG98RAu4LRMFJCI42FzThNEtuHMi2yWcTlch6HlFLftm1JfG4oYG8s6ch4oc0xfyq5+LQSIjFlCMcmuOO1XEGw9reU4DM/sXydRgf5vLSnSaYHIlH2WTvpNeWK1j9I/l0KmRPSmo8Tcm9M2aRCZ0hJgyVzaY5w2zyn7a3XZ+3SG9fXusqmcwuOvvRZ7FbuzdCaWCohMN5Gn6Mv22mu9u77ylZCrrhdnUIkP9iE9CEAWgC8WJvJCgcgZ7DCyTkym+5RgARc4dKNe9CBAgBzqacUBAAbQh/XSVnsMkCzgIpdKcxn6rleyRtgTDC0OArBiIUFkY2DjyLE9nk4uu14CKF3Gao/Tt+YW44Xejh7Ezz13lsM/VRC51wumjtPKJWrYc0GOIEQbra5+QuoydhkbwUnXbDPHbxiInHOp0kh1isSE7/F3BO3aAuRBbZhEGCPDLu9jfFjWxie4xzAyvkgQdzyI8qzxXXttnOId43v11feNb1wQma+lpZk9To9K5gQD6/XXhw37rH+3vyT1JFc52Pwn/iVmzAxEPnsqBU5YnnQqgA6LBfDAftVLwoctAjA2WFdbt0ZSTnDOp0ywpW3yn8zxZYBUgBjvCEAkE4A690WmIItpFzw7ertXp6QHM+vYsbiPFmLYrPRsE4icfr55ENMIzMkQ/8YzPTuZXXyT8EkqEMrz2GzvfPfRoxGvlIDbhQwip7wkgxNxgnyYzwQcm+aW3bCW/EK6zNyyGWwSUgkAhb0UMAOgXGIFwTe9vmLZstB1gulBMmzdgEhiIMlpwAubT8Z8T2yVJ8MkoOS9yBNgnMyVgX7ToZFLAUQ2fwlCmkMAk3UBymWbBjKdwEgw4SpQSvLU/rS3+GJvvPVW7Dn20N8PApHNN3sXFQvvvhvrYL2BsnT+/Bpo7VQx9uwn9we6eDYgWFKCnQCA9ivfThDZeMQvngmI8Uz+tr3umf4+wbTymWTYIWT8Gc8EkEm2BVPw7bcbVeOoIHLotF4vQPUgB23cGH/2jkA5YzTfJcCTB6XCKugkupEcY3fThWUfX58B5PI5+LKYo3kGVZ1A1jQwc6GXsthcXMhm0HuREOr1zhsQOceebE9gbdoieoIszYN7TbZo7dr4fLKEI3FR2SJ+2DhM5KwEsH50ovUEqKtcjdZPFdnuTAONM2zX0HerVsXekeABOjvgD87Wj4jTBkROeVUBpyevcdIX5DWZ89FCJfdwpTvsJe2f7Ds+Ar/BuQHauvmZ5jUqiAxAtg/ICL3Bd6cbul5piyQzJeGtnzUJW/S1r8V8lr3M6UGylO2/2KKMhUep3mt63yUHIqcgUk4CTj39lNo5qEo5pl5rDP0gENlGMalANQ4LhcuR5BSP2i6AIwM4ENABz/0/gZsmiJyZ2igV3LZt/oT2ppYebYTXZuY8Yf0YlyyUeeKoNSmThQCRU+FEr5jdu2MDUUqchVE2ac6LAMF6ysb5s83HqZgWiEx2zCfGPeajTLZDvDC7umR9Misv2/kj+/fHnuF0YaxNGkROdhsQDVDCcGrajrlRd2bayF9mwjlIwFJOmH2tL6M1rpe+mDOAwM/edls4LD9/xx2tWE2D3kVrHGXkDKkWFADfeiP8SNxs2RKGzjsAGOt9cvMZaWyjWuD06d7nHn88WHRdLwaewyioB0rbk3pezUDkMzOJoeYEY441gEyZtJ8ue6dcEyDits2b4/AyYN5/PXgwwGFMtjrogXkEZFBJwHnDhBZIdL3oHE6DyhaHoNE/dNpCg8gCP0CSPY59wZHDjh21/7lgzzzZ4+5rj2Og2eMlK3GaILK1AkLYYxxWfkIepvV3hw+P1DoB6E4POwxHUKktRZdevslikFQjx8rhABj2v3tzJIHAkmxtLuOTTP/kvn1hFwAqgjz6q2t7ktDVxfj4UcZnzupsqHFBZPtCQCQQoUcBDOxZU2J70Dx4Z8kucmxuzYVrBiK/f9bsPfvewbbsHV8b8MAnbNN+orxj7iu+jT1Pf/4KFnx1SHbb1hjumYzUZAs6LM7+ECwLoPg/9koGp8APvmsc4Pbii6FT2XP2YvtFFw0FkSMorxjJAGdJGHuH/rp43breu1UJOT/UD/0l8S1gizLnEyfmW82UtmgGIr+3lkngwLCkL5V6+ztyEYBtxd4Sx0n2WEM+prkF2vCN6ETrZN6ByH67RgGREwwFinkP72TN6QtxXqxjAQ6RSRWyfHXJVWy7LB8nf01MyqUCImeJNNarsYt16QMgmD1Y32+mxn4zfvuNvrDf2AC+A1+pLYhsHul4lTd8sVwDa2LO83yABMSAqGTDvrMO2QO5iUlZ+ucSW4A/OgLbXMUAP4Be8UzAmmfmWCMGrW6ARZqsc8+MaoOvfS1A034M2nFAZI9N3eEdMQ3Fq96VTNkDkeCo5DP20LvvxtisheSKg4NVg9TZ8ZIECAPuwZ6rKJSUaUsWSBKEhAPSgfWQMBebH3/99fMORE5bRLbphrBFmzaF3exniwB/aYv4MfaGtbM32JdxQeTAy6p+5NmrGjucrfNe3pls5L5GbrBO9orkPJtMx5Lj1L1NPlVbENl3+RLwN9U89lMcXLp6dfjbUclRVXN4nr2UfeTz/CAEgp+85Zbe7xw8uGRAZERMOBosTixoLG0O1KvPddoiulZcm2cJ0KHsHjmLNU2/p0oS0ZswDGTEo6+80ntZu5uWZzkMiyWWJIhsUNmzRaBOqDDCNJYHKNt8AizKqh+ASsESfIIscDXJepzZ0DIebcEGCybTaSMoYWZg0pGRfZjmwXrZoP1jO3dGtobxJqyENqnubR10YshQcxAEbATW/MioYxf1O5XVgUsyH3lCqezaqD0WMwvKabA5BLgOVWu6rLn1ZECtp89hGMiedemVKBi3ngBkAKIA2I9gwZinBSIHO2/Vqsgwf2Lv3nBK//TQoQCTZRDbXJmFxJxxH3slA2WA2qRBZM/btGZNOIZKpCm1LHnnUAGB28ofWWb09EDCxDYGe9Mp4pRvHeRYKkxkcmpPBXNqw4YABLtUC0SZz9xcGA/OGf1lvjmD9N8MRD6zMzgpdLJ9jBmApR3M4ZMnI0BoeyWjRbBED5JJhtz+kU1uCg4EVwJfPZntO2sMcGEX2pRqp+NnXQWsdDnAjMMpWF5oENkcmF/JLVUH5E5ykcPJ2Wy7x9PpJsNxEO0ll8R37fEotavYPrlW0waRPZdzy6fIA7EEUQ60EHi1OdDCPegyQLkxWk/2iT02Trq8LeuXb0EmsGeBVs4mMF8SDJiQnz98OIK8Lof/sXUCPKxeSUsBN9nusk+MT3lqjK8qXfV9h/QAD+rjGxdEZhsdCEQH0qMCYExWtlEA1Kbc1b4WHGu/RI454eZinHYW7id5xO4BDoD6/M9yz5srDDBJKUlHMg5caXO4Sqmz7B22BFvMnwX5gq2u9+miBwUuEnPenT5lj/klXavczDFADugh+UqHAiiilLrW+7bN+wX7E+NGifSmTdGHFhuwDNwDRFm2LABrc27fiRn4yPxD82jd6DWfATwOOjxNIoO8RJ9Hicq1a8M2uJKN7DfZN0cSYsbnpwnESl3IN2CzlEJr79H14hskWMBnJRMqccorQXDvTu7pizjgqAKafNZckmX+cAKi5qzN3iqfJRZAQHEf78L2smODbEQe4OrdyDgdTF48O+1tAobRduDUqQAbsp0CGVBBaP3FK8CQrPYyP+5prcmhNVZZ0iYRYu/SPcCX+prX96b9mMmKjEEHMey917wMVqy7JF90kQFzt60CFIzP/EhUSvBO8irLzcUUdJre1PZYXNV+85uvnnPBHtBR4m/fsW+sr7HWD7KU2HO2RDKRgSB0TjJcrfMla9aE7UkwzPMD3H333Rhz6OBXX429zk4Mi0VLJnKAey+8EDo8Dudbuzb0Cx3BFzG/Oc58ZgClr78e+9146P5hzwT82vfmyHqR41HIbPYsm6IVAd2KgGAPlFhGgsgSW8blByu1Ce/wXkBQ728N7N9RKmHNmSpma2Of2Y90AP3Jp7GfzDUdVF7kgg6ir1IHee+22IyxG4N1s/fcg65rs9fzPehI+AO8yT34GHzcflfdFqmSIed9bdFbb0WSkT+ZtmjeP1izJube3khblERBlRTejW5vc95Kku3yPAPf9Zw8xK9kIie7lQwnyWFY3EJXi7d8jn31XfPddNk32VtYDOxdJKUCRD4T/MRvfoW5ZjMDl3vjjVg7if+fOnCg93sHDwaQPM0rqybFZPYX4qn92u8yJrIjVudripOQZKxnV6JG+Yz5VhXOAqDvq+oHz5sHkatka+oV+sh+p1uGrWeXOV2yIHIOUuDi4DOblfPkt8tCDQKRs8wGQIW56////vDhYHrVHapBE2oxGQBBmHJcmWYANsMqo6mlxLR6Iud7yu6YFwbYZv2DBx440yOppcOfCgfrDjDOaObBO1G2XDib5dwsBBM5n58lGBQMpleewMsZ73LiPOdSgGrc1lMpiT5I1pICnhaIHLq01wvQARPROmLnYZm1ZZqRaU48hxoIwjhET8B160LWJw0i51pwDMmOZ3qW95VM4YC0LVW1nhwhADpwCUiK3Yvx2ORgLRUQOcpmV60KVjhQ8vcffDD6IwqE+pW7lXtMkMBZJ48ym/q0RSmthNGJEzMQuZqsZEFgpmOSCl45r+ZaYNnWEc0SNezj79m7NxJZ2uUEo6aP85CAwI/u3x/MeDpEIg8bqk1f5sw2f922bXEwiYszuWpuLp650CCy9zFG9uX2rVsjEOBI2eMy3W3PFogD45Yv733X9deHPJufOC34K18JBlH9WggQWXBvfPq8kyOlgA61o4slyNpcxslh50QKioDu7LGfLgnOPIAKC4N9z1I+/gs7h83JTndxEPOMCU6u9l4CbSepG1/bFizZysv4HCgcY6v675zD2AAAIABJREFUMjaBmuOCyAlCmkvtywBUv//AA+Gg06PDgnZrFgedrFzZ+6Gbb+596+7dvTXLl0e1kRL3UQ/WayMLS/0zGWy21Z/Dxjvp++Xz8r79nj+p9z8Xz0uG47C5G/bvk7rPsOec63/vupZ53g09oV81uz/uAeNNY+z6Xud6nhby/udiLppA5KZ+tIPG3XWfN4HI9aTsuRjrpNduKbzjpMe8WO93rtZiXP0+6L267ptx5r7r/MB4fuKWW6LCE5C8UFeb+Y9DfNesCSLQd+zeHaCzM8UikTzBF+86hxN89NLriVwfPJCK06DPihYOQEBAlTYSgMR+TGSTLmiQBREgyqIASwXDweY5efJMr5Y333wfuCMAkTkBFMuiAR09F0DgeZyWPGl4IUBk4/BuBFcmDhtCNge7QnDuz3kyvPlM0DjLDGTqlVPIErmXMiLZsCwJ6if8Cwkiy8BYT0kB6+m9ZYAwEIBr0XuyYkGUQSYwRJbZRreW5guDPA7FevPNyDzKnmO7y3pPE0S2NuSTbGNYW1NOFPCCbJLVOLm6YhmUpZ3GbyzWBPgtg2b8/ozVCIw9VyCy/YExB/yVXPFsIJ59pTzMn2XirEMmJIJFPzcXzASMjDhcpSpzkdnMk8yx4JuYe0sFRE4GHNCMnNJV5uORY8ci0CFr1jR7juW46BsZ9ThIpipVM69ALvd0H4yLxcBE9o7Az4U4WK8M6gWR5oq8+23/mGPVGXRCsDDeeCPmev5E2wSYqgNckjmeLDMAGeY4Xd+P9RdshGXLopccVpmKAgwV4KE9QP/6bu5bn7eW9NVF+igqnbzoolhvegnQ6LP0k+8tBhDZO9ufbK89zv7RLxgVWXbq/8u+n/P6yWnU1UnB9jmdRIa1YgCG2uNN4OpCgMje2XPpM+tJHoCPcZDl8eMxXroY+FrqYetpLYHH5ii+V8kBgDbtSpveginTaask1pSZRkBdHQCIGfqZBx6Y79XY1kmcH9/mzdFjLcdHTq3FwPGtWRMyWo6PfFpHdheg2zS+cUFkY0vfjR61t8lZspnyQD/PzqRl7K+qDYE1sZ58PraeHPMjo6Rybi4YIqP0RG4757PPzWZgNgPvzQD9yldkA8QZYq6ujOdyPt1LmxQxjpZTbH2X6qPZ2iyOGWgDIk/6TduAyJN+5ux+sxm4EGZAbM/PUtHS9fwK85MYj0o853ggrfhZzFfZ8oe/yTdmk9pWay7msc3H2kvtYL36pCb45LCjT1x/fe+qjRtjgfRidcjMsH7AkSlYvTpOCFWCryyOgB86fjzYjwLhaOhfPFgQZEMASbBh4sCAt9+Og2mwqThDyiwdePXZBWAie1VAnj6O2KBObvX+gl7vJ8gvG/0n8808mD/GGzCQvXGUtyqbEJQNEv6FBJFzeeKgjdWrA/S9fdu2WEvAuYBYSVOejJyfj2B/zZpgvWZ/HmCNQN96Gq97WksKcNogcrZtkRD4+HXXBUtKgE42ARFkM07XrJRsst6Az8rEKS6fE2BT3kpzsCr10D1XIHIkJpwKu3FjD5uSPElKkD1y5F3sy2gCX50MG329VqyIxIWgft+VV0aZhn7BWG2AOwBrvwTGUgGRM2mDsWdelMprFWNeBFAAzlxTn02Qh4zaX0AP7HRzqQSY3Dq8xfwBbRYFiLxhwxkQ+ZJLer9yzz3xngt1AdnJFbAJKzhLvyVi6ME8nTb0WtUbLA+VAHCmjiezesU+9tJLEZS2ueIk84suCruyddOm0EHWWJLx5BtvnCm9r5J41s9zfcdz6W3lYPY6wFriRFmwfbUYQOTc41j19rieX4BvyaEAEU+ciHJO751AHtsKyAMg2+MSfva5klGsV6wx4+23xxcCRC7tiv1HD3/02msDaCQT3ptMvFKtZ+5ZIGf0bty4MVjDwNkHjh8PpvXBijHbRobqnyHLevjm4S3kwcn1qq4+98QTraoZmp5L9ozPeRL6iRofXYTdS2bJYFZKpK41Pt/JQ33MhX0lWTIItJkEiGwM5MH+FPhrsyDxoOol7N2JE8EaB+xLeGRbGqxydgnQxN5HSeG770a7Kv/mczMQeRTJnH1nNgOjzYAEpKo/uk0bPJWDbatZyidm8labmx+5+eawnyoUEEjOVZuX0UY8+1abGZiByG1mafaZ2Qws/hmgm8WDCD38Qz5l1wumpbJaBe9Hd+3q/fmjj0ZLuMV8wYyQABEQ+aPGzUcdJ0m62Ma75NtZpOPA4GB9KbEVoLYFkTMgioOT9FPbsCGCXGX/hDZ7jGRgmyfPWkiOicBFr5ZkMAu0CDpWz0KCyN5bf9pgfFW98/x/jivBrFIgMUMBxcaAWYVhBYDl1AFfy7E3CfJiAJGT6WktBYuXrV8fILG1VA4ONM4yhDhwpWrNEb3yqt5d2IkAAmwsgSpFsFAgsnV0wjd2ooAZyGRNgTEA43I80Yvv9OlgYACoyr5sQACtFPSs1Ov5XIPI5APDO3tekQ2Ak/mMXl3Ll58RoVprFEE/ZWtfCQKsg0bwQIlB7R6WEohs2HQEncOwklMsOOsTa1r1hNL/L/srAuOAG9pWZG8v8hkHeV52WZRhz0Dk92ulbGshOWae7SP7J/SBEva5uTN9/Ao5pBckN+whckgf0IV6J2bfsjaG3DOsK8CKPqKH7AnyD1Clh8oej07GJuNpVzyT/Mtm00GLDUQ2B8EIXbcu5tUYJVdzjwMFykOHcs7oWnvcOOkoYLNAPw++6Te3CwkisyuqAQCnEgPRU27t2jMtEMhQHq6TPSF7vUgskyEyI5mJ1ataIHu7tZGh+mfypHi+zjft2NHzZIkjSTYs+bb9lZvuq7ekhJTx0dudx1clB4eNb1Igcpw87Z03bgw9ao9IIKdtzANaQof+/+zdiddd5XUf/qMZBAiNCCQhJAEaGAQC49rOnDhDM7h2pjZx0kxtVqc/pqtNf2nSOG3mOkkTJ3HSJnGaxHUdG4MAgYQEQkIMQgwajSUBQvqtz9bd6tHl3veec+55R52z1rs0vPee85z9PM9+9v7u797bXst116tXivEYtfyWLYuAazbA6UDkJiuz+04ngWYScB7/4NatsZf1MmHX0Jd12VpsYftfcFKdeAFifqDMhKpl1Jq9QfetyZBAByJPhlS7e3YSmB4JIEwpRaEcID1fF0hljyLYqAct+8w9/mFIj6zpecMPPpUPKPONTQpfS19gpoyvjXFMKohsojE8OJcuzOAqRcCbvBgHnROBgYqphzIuxRP4VKWQeoLRwC4sweyqCQSwEBJEZtikc4iRxuDBCuTwM1SyBgomr02j9uzfHj581StxQDHNMBABRvuwLUd0VMds/qbbb49IhudxvIcVLi8/LJxfnbU1aeqBGRwn40zn9zKWd7kBAnl5L2w5JT0YYFVrt3gvjHDOPqfWXAPX6xqDOX6bL1OlyUmzJWUNqlzAI/OWSieBdIYqYzMBZGMDmAOKotzCqVPBUARuANSjU/QNNxQf27AhQCCRr0FRNPJUB9jaOXj8eNwHMAJEyItTi3WBnWY+gUZ/dfBgpUZIwIp8H0ayOQRokHV04O11rgbCAvyxjpP1qHC/3wuuxLrcuDFYf5/du7dW/cwqch/0GYApRwGL1nxEJ/Prrw9WaNbyyfHr2msvRbftU6diXszPqCtT5ZWI+NF77in2HDsWRffHdR4wLL9ry5Yr6etZFqU8HuCkOfGe5kndXM2SRl1ZvgN4wWCWYk02Aj3uQybGLyiA4enZZOLenCxrVAkfqe3eH1NbzV+M++m6oqnc0qWhq+h9rNlRum0qxppsRHvAuYQZD/ikg8m6fDkvAEzkqPxKyhvwWdfwyRIEGOPByO+V1biyb3vgFl0AVKUvMUCtf4AjYNX6iCany5cHExkj2mfKFxBM12W6TdMSetI+mqqLbsoSFVl6x1qOPZ7dgnudwa3lY8o+9cokAR2NedTlGVG+YPnyYHVjnA5r8jrqXk1/D8Q1DkArOyMaefUar/hdBigZjObOHCgDJXPEeV1Fl000NvL0PIEJesnz2BfWqPVSpR7wRPfP92O3YeoOfb+LF6PDuvdzLtd5P8EyOtN5IADm+96hTmmP8juYD+eJObHHZLNYi2njRHD8/ffDDjRmetR42VGazTozdKKnfzsmctOd0X2vk0AzCQAH+A30mpJ79mbdpnLOGHYTvUgvy47gf/zJ/v0TNsJqNuLuW1MhgQ5Engopd8/oJDA1EpBtogzF5597LvrElEtxTjSCwObmz4/mjPxd/hrfF6O5vxnj1LxJ95SyBCYVROYsaAJ13aJF8cwTZ89eBaq1ORWcH04DBg3QFIgG9QeqVQUxLVYOCUZOMnY5FRy3vICPyfgEEHIKz164EA5Kdgy2yIGVHBuAXn8X9+yOnCw4G2KUEw3AdD/1YYG9nlfF6WJcAWCzjrP3whDDYErnPt8N++5dDLz33osfm7xOV1/vxRD0vHSYyb8qCN2/HtwvgDnO+bx5wQqs0pjKfTIoYC5zDaZTWS5Cbs44mclEjvl8770AeP0umc1kbxxAnkFdNa0RALG15/fuYY76nXpjMBfm0/2t0yoN1dw/SxtgciWTEmh0mQdXhJyzI7h5M4asvSoSJt1c8EIqNKBTYfqmzLU6ezdlCDhL8Mwe6S8GTx7Wi7GnDKU1VgVGyAfoD2C3n4CAdUG//veKIMLSpZeZ3VK633//AzKLJk2LF1/uwDtvXpQqqNJ51WcTtMk5NU/9bPkAk3sMbeszauT2SoHIeNAUy2cEfJSO6G8EUmeuxv2s9zG39gK5YAON0m3jPrPq99PRzHOJHkzdUr5HgveZkWEu7ZOq6/CqAzbrHS9YEGvEs3OOrdcMZiX7OZj4PQa0feDf5Bjnko7gztFz5z5wjrq3H7+ny+jJOrq7qgyHfS4zAUK2ixZFozIZFIP2uHMrsiV6a7lcu3aicXhGZgkp65NnVNXzfdx3jHOld556T7WRQw87T+nnyx8IVrv5vKLLemd2HV02bKzk6XnOGbJwsS/SJmh61ubz8v3MoWdUeT/2S5yZFfdI2iPxjMWLQ58Bd5vqarKPhqO9ObGvnbMZpIw91gvWZKYLO4pOF+inQzsQuY3d0d2jk0B9CfCV7D/ZBHSa8kZ/c/hw+DpV9Zn9n2C0Em4vnToVAIPU4a6URf05mQnf6EDkmTAL3Rg6CbQjAbaWjG5lz+hmQT6+zKiLPwzDUbbsh7ZtCwIN0gECQ5Xvj7p/9/vxJDCpIPJ4Q+u+3Ung2pVAAoz+5JwDSqoa1IOkBmDCEGSYqUOq5vOfHDgwJSDytTuLH3zzaIS3YMFVtWLHkY/SJGouAXKUnlGmBCOxuzoJdBLoJDAXJZBNkYHETYM75OL76qTLmgBiyZzomMhzccV07zSTJSCoKttGDxeZAQgoMhkjE6dXxiybluZ7ZDNwpBiBKOQV2Q33aOQ8b140jsZqRvqoQraZyfK5VsfWgcjX6sx37z0XJbBt1arImhXkh2fI0AMky0xEKimTQcokQNmikbm2YkVkmQCh//rQoSsNx+eirGbTO3Ug8myarW6s14wERN+y9EYwT2sw6gcJCaN2+5o1xV0rVkSzPY3clHzpDOypW1IORmA+dj1HybyOe+lUi1mepS4csMpadFcngU4CnQTmogQy4wTbuNzwr+679oPISt2oLY/lDnxSGoizIsOjSk+Ius/vPt9JoJPA5ewO/UqUo1GuSOknwRy2zBPHjkXjUGXNyiSKcq8D9izw2fcBx8rjaMbMDpKVMw75opuf6ZNAByJPn+y7J3cSaFsCMAiAsKZ4enpo2hw/b70V2XRlXR1nwoIFUYJTGVblP2WqadqdDcozW7ztcXb3qyeBDkSuJ6/u050EpkQCUnPVdcOyUAeXkpWW1zR1W33pR9atixqX2LAM9C+//PLYNYOnRBhz5CFAZN1plZ/42tGjcYCOe31i27biWzZuLB577bWoESWyW7Xky7jP7r7fSaCTQCeBqZaA84tTgX342NGj0XyyyVUGkdVFVhNZ7T1ZHR2I3ESi3Xc6CTSXgBJY2GoyAvQrUNZJb4Is3afcXjYaVjZI+SClfTDbgnAxb17UU37x9OlgMXdlLJrPxUz4Zgciz4RZ6MbQSaAdCWSpQ5mzeghl6c3U8coFxs/FixFYzL5WsBD6Xe+UfW+8ESUS/b1p+bN23qa7S0qgA5G7tdBJYAZKgEENIOQoA3sZx+onN20Up9mQRkzum82esDWa1HmdgeKaNUP6kR07in/+wAPFZ554ovizAwfGYskApT+9c2fx3Vu2FJ/bv7/48iuvBGOnSiPRWSOwbqCdBDoJdBIoSUA96l/YtSsCcp/Zvbt4/OjRRnr0Coi8cWME9oDInBdOjWa0HRO5W3adBKZOApnCzObVgBmJ4t41a6IXzI1LlkTpGj9s4ACTiyKyBDQZ17xXLeXoxdLrTzN1I++eNBkS6EDkyZBqd89OAtMrAaCwnlAfWrcuejRpNi5DV8ZI9kuZpw/QpUtRolEDbgxkZAG2GZC5yy6Z3jksP70DkWfOXHQj6SRwRQI3S/vYsiVqAWGXApGfO3GiNkDIKdbkilH+T7Zvj+je3x85Uhw6caJ47e23GzObu6lqJgGNAX7ivvsC9P3fhw8H661KY8X+pzmENaH5nl5q0O/v3RvBBrWlHLLd1Umgk0AngbkoAXVQf+qBB8IB+dyzzxZPHjsWzkXdAKuz8Hvvuqv4jk2bolcA9mMHIs/FFdO902ySgIae7N81S5dGo/RsIg04RnrAQMuMvGi23cscUHJG2be6emA2yeZaGivCi1IlgCV28slz5yY9y85680xNe50pnunZ3dVJoJNAOxJQqkj2CGIbHU/XK13hSiayv9Pz9iBilGChBu0ayncM5Hbmoa27dCByW5Ls7tNJoEUJiMypdavOmzS9w6dORbMQ9RqrKlHMDrWVKeoda9YEsxlT43f27ClePn06wMsuotfipFW4lcCAeZCGDfwQXWWoVp2HZOtswtRZvTrAD4bvH+7bVzz66qsVRtB9pJNAJ4FOArNXAhyQH96xI5jIj736apQF0rG7Tvo6sJgz88lt24rvvvPOYCEDLfy/M7ZjIs/e9dGNvJNAJ4FOAp0EOgl0Eugk0ElgciXQgciTK9/u7p0EGklAx2pF5YGEwGSs4f/5/PMRkavqLHOS1RL66O23R625peornzxZfOHQoeKtc+c6xmqjmRnvSzvXro35lJL97oULxf956aVoBJMMm1F3ty7UyXYP5Uk01JPuA5BWO7u7Ogl0EugkMJclsGjBguIfrV8f6e5SI6U8fvGll+JsrJqF4XvLFi8ufvzeewNE9m+Mx4ULFhTf6EDkubx8unfrJNBJoJNAJ4FOAp0EOgl0EhhTAh2IPKYAu693EpgMCWAfAwu3rloVzFUpXV955ZVgEHOWsYiVLpDWl8xkLFVMKk42sFHJg7U33BAgsj8PHD8erC1N9TjK3TX1Elh3001RA0o9KE0Ov/TSSzEfUcvvvfcGzqm0awEBIIf6gNKudbf98IYNxd+/+GLcQyOorqHe1M9n98ROAp0EplYCzsY7li8v7lq5MvSoM1AwztlIj6oJL63duZgZHpHBMX9+pE3So7csXVrcdtNNUTJKw1n61bmpUZcg7UxnInsfQeEAvxcsiIyjfF/vnCn/5CHlf9wr5aOUSIDt8+dHaaxBl3ICateeZaNcuBC2y6DsKd83HwKqOre756jLJ8zjlQZro75w6VKkw5bLnWRw3VlqDE2bFQ96tIY/nle2yzxDU6HoTn/99bG+jMd5b51OxpV1J61p+0VjZmuhjcv7yJRjY5pb78AebVOOdceJLHHdokWx7ozHuuv6fdSVYvf5cSRgX9CP9rg1aM91a3AciU7/d83liuuuK946e7bzr6Z/OqZsBGycVUuXxtnJnnFeK6cxmZcze1UvG8656nmzoZROByJP5qro7t1JoKEEshQF8PehdeuKO1esCNBR+QNA8JFTp4pXv/71MJYpOY5jOivKG6ilrISF751///3oVq2Egu+pIVeVsdVw+N3XhkjA4aTm3zdt3Fg8sHZtOP+czr1vvBFMYk0PNYbJun5pmAoIJHCis60ggLXw9BtvFPvffDPA564WYLfsOgl0EpjrEggAddGiCKZ90+23F0r70KP04V4NWL7+9ejgTR9Gp+9eWScOvqZd9KjMHFk+ASr3jHcgH/0M/JzpIDLnxvkuyKwURzYeC1vg0qUAMZwjAs+ClONe6hauvv76AO433HxzONZAxDJIL4Dt36fVMDx7Nvo4yJThgAP3+i/fv+XGG4utK1cWD69fXyxfsmTCYZpHIL+5Z/dUycgyni8dOVI8/tprAQL498rrrit23npr8Z2bN8d8G1vVclKj5Ph3hw8XXzxyJGyufOcElgQrZA8J5j/x2mvFoZMn47yfjMu6+JY77oi+CUsXLiz+8oUXomdCG5c9I4gtIK4OsXfQt6NJb4c2xmNdGM/mFStirdn7dEEbwZM2xtfdY+5LIMg78+dH7xmBSdkx/+vgwY6sM8un3hnxbZs2FX/x3HPFV7tygbN8NqsN33mijOj33HVXBH5Pnj1bPPn664GfTNblmdtWr44eRwK/Slx6noaCM/3qQOSZPkPd+K5pCQAc1y1bVgAOdZAXoRLhZiwz4DmNFzRTu3QpWMhAx5uWLAmH7Nabboo/1VN+4eTJABuPnzt3TctzJrw8NpV6nkAAhxVHliNmXk9pHtBjb+VYGaccZzU7RUc5hgBnJSw46Zjp3dVJoJNAJ4FrSQLYh/QowIweBZxy3gXlsC7jbOyBqhFgXbAgyjvRo6tvuCH0qAuYqZmS4CvAb6aDyN4DMCgQ6f05IFig2VQ1QOSLF4vz771XPPbaa8WBt95qvCzIC4AMMFx7443FzUuWhAzVpSbTYBjPmxdjYH/4MwFsYDI7xdkmU4btUWarAiPJXKAbCLjsuuuGjjOY5EURthDwH2gJjB11GR8gfU+v+aIxZ3bWJ7dvDzbwkdOnWwORZQX9gwa3pTMca5fsvnPTpuJH77knzu6nXn892POCx2XG/Kj3GfV7wRT2xMO33RYZbN7Vv3/zqaeKP3vuuVFfr/R7zPGPb94c++7YN74RYPgzr78ebK3puKyNb9+8ORptsocQJZ4/cSKCGd3VSWAqJCCoZ1/QYz+1c2cE0H5t9+44i9oKUE3Fe3TPuFoC//S++4ofu+ee4jNPPBHlJLtrbkuAfeC8VCrNWc0+EYz8m0OHis8///xVGUZtSYLu8Ez4zo/cc09k+Xjmnz//fPE3hw9PyjPbGrv7dCBym9Ls7tVJoGUJZMqntJp1N95YbFm5srh71apIe8BOXdhj/2RXak4aw4Xzho3hh2PNgcMU6diqLU9Qw9tlCi/wY/Py5QGCcPjMKWc8OpEDQXqssrffeScYNq+eORNOL+DYHHfdyBtOQPe1TgKdBGa1BNJxBwbTn6lLV+r4vWTJFR0qwOrcoysxPGTlvNQ7GwGSGCD+BJTOBhAZO8Y7f9fmzcGq5mg8f/x4vGOCtFnOQsbKOAzRO1euDHAOw84zgZ4AkjfPng0AtgyQAPOUivA5WVMcMc6Rs+rp118vvnb06FWs32TvAfEFSQGgwy6fNd/fvHFj8RP33Rfv/Pt791Zav1JCsZbJxnics7tuuy2YyJg+nLUCGN7CBUj1vDIwnCAy1vw/vuuueE+f+b2nny7+9sUXK/dDqDI8dgW2vTIv33vnnREAMC9A5M+3BCKbqx/curW4d82asEn0dPjaq6+2Vi6jynuWP9OByHUl1n2+bQnQe84c++5nd+2KwN0vPfponDddSYu2pT119+tA5KmT9Ux4Uga2kfa+fdOmyLoSsP+LgweLzz7zTNgvbWMoUV7thhuK+9euLb7tjjsi4OyM/cN9+4o/PXAg7NaZnDnegcgzYeV2Y+gkMEIC2VAtauouXx7ppIyWdLwidffSpXCUpG0yXoDHjHy1daS2dtfMkgDDUzDAobFh2bJwvgEEyfAKIPnSpTi4otmTVM233w62zdvqJ3dzOrMmtBtNJ4FOAlMuAcAZParGMT0qEKdpXtYGpkMZ4di5Z3oBVo1q6VJ15Tn+ADHA52wAkZXxUMIC6827/sXzzxf733rrMmOlJemTA2YwuWC1On/U+z144kTxyunT8XfnTz+IzB4BXKo5DXg2Vv92Zu19883i2Ne/HgB03cuZCESWKv6LDz8cgCh2WN2LcwZEfuDWW4tvveOOYCn/wd69rclt0HgSRCZHJSZkl1mPgPBHX301QPa2ah+uWbo0AHIBFY4p28Kfv9UiiMzpleJ914oVMZeY1UqmtPUOdee0A5HrSqz7fNsSiB42ixZFZsgP79gRe+J3nn46fLHprBXe9ntea/frQORra8b1obpvzZoojeQs5ZP7eeLYscgceuPtt8P2afNiw9EbeiWVn/nlV16JrCZZXG31M2hz3HmvDkSeDKl29+wkMAkSiHIVmTaaKaS955SduXSeg43k9y06l5PwWtf0Lctzmo2Ksl3RRHM6qFHRNS3I7uU7CXQSuCYlcKWUQvl8HHAuXj4KLwOtHHvfA+ppPDubQGTlH5QS4Nx4j//78ssBWrR5ubfn7Fy7tth1663B1sWaVU4rS4QMe16eaQBlNZS/Y9OmqD3NEdr92mtRhqnuNRdAZMxsKatRS/rSpehpodTYk6+9VghqtHEB7j+1fXuUbnn2rbdC/h9ev75VENlcehdg/Inz58PJNf7pCmp3IHIbK6e7xzgSyLr7yiJ968aNERj62yNHIluju2avBDoQefbOXZORK3UmUC34+tKpU2G3IO7JMLKnBcIPnzzZ5NZDv3PbjTfGM5Uh9UxB5+g3cP58lAKT/fXymTOtPrPNm3UgcpvS7O7VSaCTwKyVAGawWo9YbCKSGDfqEesGH6UlLl4MRrd6RVg3/n6x19Rw1r50N/BOAp3RszNsAAAgAElEQVQEOglcgxIATGKjzjYQGYAs3ZKzAdTFplUjuM3r7pUrA2DnRCkFAfzV0LcO2xmwooY/YFO5ED0A/v7FF4v/ffhwnKd10rznCoiMJQx0xYJXxsp7SZWV/k4mTZnkAHt2i9IsSmZgQP71oUMRAPj+rVtbBZGxLs0r5qVSKWqIs4emK+W2A5Hb3PndvZpKwF6WSShLROYGndx26nvTsXXfayaBDkRuJrfZ+C1nqMCoIKzsKXaKIJC6yEBdWVWyhx5vscGeZ2Igf2rHjiD7CdQLMHvm+ptuinGox/z0G2/MWJFeMyByRgpNGiOIwg/G37x5V5iaJi9SH3vpj1OVhmIsfoBY0Zik11V8Jq2aaGzSk51xZo3BmTTGmTSWkJcUzPnzA4jk7Klt010zSwJYU+pKY+5Ii9Y0SPqniCSDEKhcXu/qTSsVkikmnKiskzSRA+geHPLc65MphayH2b/msq4kJtRE9SfHHZvna/LUv96TMUjWxpB1n6dS33lvc2FPumLuevp+3PeejO+TmTVIZrnWJuM5497Tmbp44cI4S607cztV5+e4Y+++f21KYLaCyABZzGlBTjpBSYS2mSpKfHCgNeT934cOxXnXJI0z7Vr1hz99//3FX77wQvH5AwcCeKxjD80lEPmpY8eiRrTGPQD233366QDpOax1gPXyro3mkMuXR3DhY7ffHs3lPrt3bzRf1OirzXIWM01bdCDyTJuRbjydBOaGBDoQeW7M46i3cIawp9RA1kiRr/7be/ZEOVBlQ5ENZFTpwwBIbqMZLn9c2TDZQj92771RdvR39uyJgKxnfteWLVGayjO//PLLrTxzlBya/P6aAJEBB4vnz49oQnbhVkMPaARMACJIxRI9RB9X803X4eNnz07JxEW38KVLo9atmm0iHRqizaSLkZoRGeN8+fTp4rGjR7tI65BJopDUuiGr7atWRRoEeXXXzJFAgIkLFkTaLkUOPMbu4swBQQGMybzKgIB9YG6ToYVtICX10IkT8Z1hwBnWEcf81ptuCoB6Mi9Maak36hSq5YQhlAcWHehAvP3mmydlCBfefz/kIIrLMS5fZObQfHjdumC5YWPRc5zqtkGQQS8H6FQzddOKFQHCAP058xzuo2+/PW1MqmETkQEo8yWt/K9eeCEaQc3ES/rXRzdsiPWvPmtT0Gkmvls3prkpgVkNIt9yS3HdggWRDaOpWdv6017+mV27otSChjLYyPR63SsDh/9ow4bi++++Oxi3ylmokXzi3LnKt5tLIPJXX3kl5uz77rorGNpsQ3JRb7ppXWEBb+eEWsjmyb0EF75z06bipx54oAORK6+07oOdBDoJdBK4LIEORL42VgL7gk/MT9dIGAbwvw4eLN44ezZ8/e/esqX4gbvvjl4MaiPzsZvYQ2Vpwh5kLWhezB/VX+AvDx6MLCLP1LxWM17PdJbrgwSTmGnXlIPIycjDrmIE+3cwcDGDe6zgckMpE4Vt4SdrvVYVYgI/UH0AEQNry/LlkYq1ogwiX7wYIDJ2RAIbR06fDoDj9PnzAS5PZg1SdPa7Vq2KemnGqtHHUzMMLJDeT3ZqoYmOADP+x7PPTlsdtKprYLo+x6gHWAEOdfmkHDBDumv6JZCMXCD/LTfeGCC/NFD/BjRqSKiJnRqO9IIgE6UOPM6Aj7QXF2eYwwawTeBsUJRS4XwHkaCCtJgq142LFkWgi95zeHDksTxHXXSWIM9XX3010od9J1PtpBT//K5dUVNTkKwOG2zUc/0+x2mtA5LLVzZr+uHt24ufffDB4qUzZ8J51oE2we7JZK8KADyyfn3xj9avLz5y++0xVsBspmpXkW0VGbT1GUaGM/JfPPRQ8X133138+698pfifzz/f1u1bvY/19JP33x975e8PHy4OnTwZNT+7q5PATJXAZIPIzpLIuli4MIJnmQV3VcZKr28BXcTGdd6Mck7ocOfJ8iVLQrQCYcgPLvfgbNDr4zgc37xxYzSwU2/51x5/vFYZi0HzzW7EkHWmsrGfP3Eiztmq11wCkf/PkSPFl156qfjI+vVR4oNdwY7w/xzJumcgIgyCxye3b48/NeN57vjx0L/fe+edxU+3DCKzn3Sst7atZYHjKO11aXguVjkLKsg7CxYEgecD37h06UqWo3uG3zeip8cwJjJml3VDvvbfQv4mH9OVf/p7L3smfM333ivOv/9+LX8vs1zTp/VnZrqGT+txRXGlSXKUAOmxzuvO9aj9Qsdous2nttfoAGNJHRTjmjcv/t/7Akv6Sy5k4IfMyM533fcDvTpKcnMfOmfUXPWPPzPzkKeyfFxmycXaKK2pzG4jv3wWu5xv6rnstyR/lJ/j3ux2YxS4aloyhjzgBp7tPoPmLn0En5GxWM4s8K7G68f6j4bZ774bf4937+2JtKMFlNynPzvBPCSOYi+5n3/nlXLjKZjbPFfcq+31Nmg9Ntnrxmi/V1k/5ttcmO9cx97+ukWLIsORLHOdl9cPOWZJwlz3o+QxEYic+4Sv78d8q51b98psHXOpRBAQsWkwcdSzo2RjzyZJOXn+lT1R6hmR+oGMydq80tlKLHh3Wbn9/qN75/omW+vbOkTi9DxzRAfLao+rt799Btkp1kHPz53KUjB0DqyGH2MNslEef+21K4FumVRAZMFf2Jzzetxmd0mo0sTPMxEBdh89emUNed63bNxYPHr0aPHMG2/EMydrXYxaNxP9fkpBZIvQZsOGg8BjBVPuwJtUhBaSxUtYQBkMsRdPngy2nwVbZ2FZ0Ba8yALmG6PefRmvjLVcrGloYCECeHTpPvvuuwEk/cMrr1yuVzaJ6bkALEwzi1g6/X994oniazOMtdqByPW2mXW9bdWqAKsooD9+9tni1xt0E6/31O7TVSRA1zAsBUO+7Y47Qg9I1cUq5owH60qZilJafgak8jBUBB/7UmAljVjK/ssvvXSl+VB5LPSeQFYay1XGqYO82pR0HqPVQVKFvWXcaTDTcw6oKyDy6tXFz+7aFYbEnxw4EN1m27wyACgI5yAuXwkif2Lr1uLTO3eGPqfj/2DfvkjXGWSUtDU270/2P7JjR3SWl/nh2X9/5Egw49T77EDk5tLuQOTmsuu+OT0SmGwQ2bmg2zY7V9kCBIE8K9JpY1dy0pw7zh8/EXyZADgDPN6/dm10EVc3j47nrLnoXZkd7Gb6remVIDK9/Gu7d49Vr9cY2PtYt84HYIEgUwLfVcY410BkwV0NdZBHkAzYG0gZsmKsh6pAV9adtsakv7Jt/uzAgeKFEydCztjfbYPIgAT6nq8kaMhP0myI3TTsApABSKyDu1etClsI2NnfPNj6AMZYG0qpWCfsn4nqLQ8DkdlAnilwL9NM9il/0BWkJRiGJpsXL8Ye4qR7pj3oeaMAprhP717umz4tUpDSTkmQ4nd6HvnYk95J00O+aNvNCPmP1oF3xZjzPOANlh3GGxvI/EnTfvXMmeL548c/UKYmQOcFC4otK1cGM897LesRLLIpKf1EPuae3AQt3BMIVEVuuU6MzZisJ2AKfWnOAl/qNUDNv3uOMVtrnsV+hCXwncOW7I2lX+8p8SIIf/D48eJ/HjxYC0Mor2dr6HvvuivGgKXoXfsvev4f3313rF8B//KeyCZd9r31j+WIjMUW9b1beuQ29yTXJ3oNN/tlaj0tv/762H/8g9tuuin2knnLuurmAI6CUGK9IZXAPQRIJvuyvpYuXhwkqq29DE/+cL9OM0Y2v3EdOnUqyDij9rqxO/vMBRKMjEvnpfVq/dh7dGFmi0YmaQ+oRBI8cfZsyEO23Bl9bUY0PpwIRM4Md1k2AqR//cILjXAb4LGA8NbVqwOrcuaa+7YvuipqdvdkFJnvvazaIGj2Gg/zg6w5cnWO8OOsR+uXXvnWTZtCh6jVW24I6/72o/VofVt/MpncD+kKiZMO4jvb42U9kZgfrI8u8bwm5bOaysz7YP4KzpP9/uPHQ6/l+kh8ztkMPPaZcbO/6Oof2Lo1zidEJvrJM5NE8PBttxUPrF0b8iOP3ceOfcCnbvq+bX5vSkDkBGmBLllSImqO9iJKGbn1uYxIOBQYQcBcCplwMYPz8JgITM7IMMYxBgSmoUPKIcNIsFAtgIj0XbgQUVbGPTCbIgL+GZ9NI/Ig3WwyowCM61ykNvlngMivvtrmPI99rw5EridCytahIC0UiPxHHYhcT4CT+Glzw0DeecstASQ7tAC0DGr7fFTzoGQUMOLuv+WWOBgdBLqo2rcOX0p/3AvY6SBxiDC0/u9LLzXu4p4gMl2DBUy3/tKjj4bTOhnXoJq4CSJr/PNP77033osRyWgS9SV//56MK2td//COHcVHNmyIZztPHN7mvgORx5N6ByKPJ7/u21MvAToRucAZLZ1QPTw6iuPAVqSXNCfjRAWDbQQjMt+A3cip50ghJDhv2JZR23z+/LBx88p7AoExkNi6HDPPpAsHPTNA5FtuCYdn3Y03BhhRBpEBE8d6RImmUo1yFg8+GKwbNfncfxBoUvX+3p8jydZ2NnjPOrp+roHIf3f4cKwHQIszCZAmcwdDW2C3am1kcuHjIKIA+6yhvzp4sHilx/LmGLcNIgNslKQCMDpH2TvWHOZv/wXwCibo0qXFhh64kE35AD0JXuT3+G7BpkciOns29gGbDDCYQf3+Z/SDyM51JQkB1/YfYNIz7W0yT0at+yRT2J73TP5l+pv2/ERgsu96hwQFPQdTNQC9HnMXkJwgMp8VqHi8B5ID9vihVYCzqvuM36oGtnX1F88/H0Abdrr9B+gOxuqlS6EzgKGAu9yHyQr2Pvx0srNn+X7JGk+7LgF4csO+ND/0FtlbB8EUnmDQWdoM4OQ5gFRjN0flZ9F/MUfz5sV9z5w/H7Z1guDKw0n5Zs+a84M9wLT8aCCfbC5lIj+ze3djsoAmlT+3a1fYqQhBMpT7L378Lzz0UPHiqVPxLPsxL+/GV0iwExi1/803ixuXLAlAWNYZuZCbd0RusBbLIDKim/XF3zBHZGZ+7EnfCxC5l91iruAbp955J+bHfNtT7l0H6K+69pKoYUy5dnKve/dhe93ZYlwJCPtTdsMwHahsD7+NXvBZMrYPySMDRbnvyudnMl3ta98zR4Ku9MqwINVEILJ1Su6AwH+yfXvxm089FcGFupc5ZSsgEQreIvcAaNu6Qk8tWBDPsM5uW7asWEkfLFkS53EykVNWucftN7IiZz/WIXwqagYvXBj1ewHyZd1tfSsPCah2H2CreaSP7HH60VgyiyX2d2ZpXLwYQQ9BRPc1N/ZY24G2frlG0GPRouKTO3ZEoPvPn3suzjO6OnFGwXoguHOWDGSw8hmrBns/8MwFC2Lvyh6ib5WsQFbNDBWfFwxxxnqmM0Q/CQG0ps9saz194Px9+Fd+ZVLHZIFYMBavwtQmyUKyiQnNYUDBRdOgixdjUVM4Dr2sF0JpmmQFrXWidjAOUuD5cjaF6A7wWNdDz3/m9dcDLAIiZzqMxZ1RKpOUz/ZdQENGAShfBp4I9WQIy+LkhFMiDvrfe/rpOEBm0tWByPVmg6IRFZU+/x2bN4dBZ167a3olQB9Ryhg6UmtOnTsXjjL9cCVNrsIQ6Zhk19BpH16/PgwZh86gesAVbvmBj0wmiOyw+o9f/WoYUpNxDdKTCSIr66EDLqeD8ejifDiYOVaTcWF6mCelLOhbjlxmuTgXOhB5PKl3IPJ48uu+PfUSoMM5bWw9gCx7k45yDrx17lyAyF/ogcj0RZnVNGy0zhf27YO9LBKOLQcMEYFDxklypX6MdOxFi6IpGvKCM4Rd+reHD8e5NAjEynIWnED2K4cnGUFRlq1XO2+czAql1TR+Y/uSA6CQzd70utLMtFeyztjqZBXONRDZ/HonIItsKOsEM+65t96K3hlVy0zxW9gyQBWAIIDLeZapttMNIttPgjPYoI+sWxeAIxZgAkDlYHMw+xYsCOCS7QyIQDzS2FFpLt8dBCj0g8j8SYAwx5/9zcbwTL4mJmIZWIqyAAsXxmc57EDN8DUPHQofjJ85rCyM8Rrrx7dsifkjc0AmAMT3cg6T9RwswGXLgnWKga7OpXXgvUYxIqvuuwSRATlfQUS6dCnsHr6rQD3ADWiXTZfputyHwBSy+K7Nm0MvJriHNY3EUAZVwv6dPz/AQmCH89/n//bFF8OmHFbuId+DT0/mH1q/PuYoaoL3SrBgIF7lm/caIVsPwChrw7jJLtPQyXu2gMjmnw2KkWn/AvEBu/YvOzjA3175uv4SFJjH/Bf73XpCgAAsBcu4xwJ3tiSgCzjEbvVZMuLnyK6uk+1Qde0J0GTGCSzDXt1nr/fIf1ft9V5pDwEOsjCvfgLjefnl2BPDgpYJIgPYyUdwyrOtT0EZ/WkEFTKQkU3uycD+JkNBYyWF/u7IkTiTh2VRzAUQ2R7Bcpfxoh9M+lt0onfvL5GQGfz0IbvI+qSvDxw/HuV+2AVVQGR2DT3ATxZgY0Ng+AKnkUPLPiKdy25yTrA92DR+VCAYJ6Oqytq1LgQfZHBYv3+8f3/x9BtvRIZKjjF81yVLIlggaKsZrnO6KrGgfxxwPuAxXeu+nunsLhPYyITcPBN++nvPPBNEtckIAFWR01Cbd7JBZIe0A43iY1iLujBGMeAAukFbP3cuKNwOM0qVQiBYgksgmaKxkClMh6Eohc8PqlXMEPdMk/3QunVhODjcHKSjDOGIUs+bF4vZ9/1QyGra2nSUWx3jt8rkOPgp+2ysh8040xrrdSBylZn8f5+xBhlKlDYjzmE/09jl9d5o9n+abhEgood+5J57QhcwJOiUcfYbB4IRjYVAz4lkYg1LnxqnLuVkg8j/YRJB5EGrJUHkj2/eHAejQ5jsGcQOxs/t3x86lkHX1kGZ6abYKlLOorZfr04hhyrZOB2IPN7+7kDk8eTXfXvqJcCuoxcw1TjaQArpnZxXoLHaspxaAG2ytybqjeF84Qi5D9YaGxawBFThIKTDVnaeADGCmc4QNq7vcvgAgVip7OR+xm6AyGvWhJ0MfAJGjXN+DZI8oIO+ZK+7MIoA4Vnmaapnay6CyGTI0Vbegf70JyCJr8GxH+VnOE+xGGX2WBOC1+pjpz/l/tMFIjt3rU9OMNYywNDZC0gI8tDbb8ceKzvhCUwC1u0HKevWYTIUvRsfsN9xTxBZmrvPAjr4K8l403sBOO959mD5+9m8lv8FxMKkM1Z7/qVTp2LNZ0mw8pq31xMAA4ICXtgu9jo/E4hVtv2M0Zj4tGkrIkMZG9vDd9q4EkSmz/jIUSLswoXwtcnPujK2QRdAGMBmLW26+ebQP9LZgeJkUGbE5n4E8pMbPzn03fnzobv0uBhU2iL9e/55lG9csiRAJrIDIgP6gUxlMCUJXsFa7q0LmWXGBF8wd8AqBITZwESGLfBB6H3MavI9cOJEjN++GARM8SfpCmcVPyPKvpw/H6CStUMWWSf6MoQxLwKiwDF6BdAPtPJZ2XcRUKnR2HTU2sxa0Pb6xmXLgokP5I3gTe/8zHIJ7pV73Xq11+07aw9D3h4HdgOEB8kCiGzPJXvYGcqWt969Hzkq21Hef55n/1kr9wAq162Lcdmv+tkM23+zHUSm38wHPXqPZrwLF4Z8vLd1NyiAJZDn3Ie90cFsGmtPMMne/J4774xsqmFMZOvNGrf2zAsdlOUi6SHBJnZL2Q5K3zB04y23RP16toY+AZ7bFKwdtW79PsodrVgReow+EVig9/r1PT0lawi59K8OHYqyYd6vasC3fD/6z5r3TOsUPtlvw9F79KNnsg0xkRP4H2UbVHnvtj4z6eUsLA6Rckw9AA7QQF0iznseMpHeV0oVzMht1iFlMItOUJ4WtyiADsdAmkFpCFB+bDdKiTJhQHxJdKt3OFURngVjE1AiNpLF7BAWGRknrW/QszONKBoMFkXx7ogaYFXG3/ZnOhC5nkQTvMq6aDZ9E2VT76ndpyeSAKdGSg3j9ZPbtgXT5L8++WRE6CequTdKqtnk4hPbtkV6ipQm9eikpTZptJDPm8sg8ie2b4864Q5i6bYMXNFYzgfjcxzwvTxfqVulYP3Qtm3RKIoBhc3ikObUctw7EHnUKp/49x2IPJ78um9PvQToho8Ckdevj/IQAFzOEvuOg42xBZjj1AKRy+y4QaMFJAFgBI0xDTmp0eG7l57Lzh0EQmcjIuNh43JSZOIJpnFW+h2aqQCR2dBKZXzTxo3B0FHfE/PvhEbTDZoHjTu7cxVEdgYBk4BKSjwBQj77zDORbTkM7EtZAjEBMMB+4JqSaWyassM9XSCy+QIQcZbViHX92XPPhf/HJhpWJiLtZnJRqgD4JdADfFVWBQDGli4HmRNEtm8AFkAQ5xGnnK+JpZnN0QcFp5OpCPhiFxgzkAo4pV8D26C/xJlnZM8KezUJCRPpCfucXLCXgToIB/78/IEDoWvauBJE5m+TEzafVOmyDAZliZEBXchGAjSzXWX9Yh/mXA36XqzfhQuDMQ64piuAyObKXPTbcWxw9V89K4kE5iiakr3zzlAdm3OEAXnrDTcEMKrkDjwAQGWuZwuIrETdd995Z+h3MrZnYQsT9V3itwDRv+/OO0POSh74LhkD2waV4EuZ8U/sh4/feWcsMaWOZLkAT9u4rGvlEQBd3791a+w/a45dbU7792s+s7zXrR+g5cc2bow9/wd790ZwdNB3gcjWD52nPdszb74ZJC2AeuiWUoZ5+f1y/2Uggkz8nV7yrEHXbAeR7TdsV2uGXASl+UChp3okzP59XZ4XYC79q8Fblpewfsl5GIjM/jE/fDosYj4dO8paTeLnsGfaz4JRfGk67Lf27Cm+eORI5Rr1TdYzPIANmDXV6bxB7Ge6TtYJW1GwCiDuPGvS7I5M2XqeSXd5Jh3Yf2Eje6Zzwn4C/MMg28pcaSKv/u9MKohsQSQdW2SC4qIsRXdFLKvW/cooMWCYca55lYXJuO4HaRjyFJIGSowQYDNlabJHdb3uVzgcCkCOsdtwFo0FXaeWW51Jylpdk1Eyo844Bn22A5GbS3Amz2vzt5p934w1vGJFHKhSKxlvjN1xg0J56CrXwzik6Cl8eq6/uVwdqc11EFl5F4bwD23dGoE6gC5DUOpqk4N5kGxlAzgPlJRhKDBuOTmCktgsHYhcZ0UO/2wHIrcjx+4uUyeBMojsTOC8NgWR3QtrhI2KYZIZDs4AumwiBnP5jTP7jgMFEPrC4cNRN7OcATcVIDI72nmJYYhVzXYGerB9AeyZQYhpPQwkaHMm5yqInP1bnH8YXtYJBijmOn9joosTyo7hLwBrNPbt73EwXSAyEo4zVokWoACQVVkUf1ZNpec/AmiBRghB/EdMLGBhuZxhgsjAgGTOc8h9VoNyvmZV5pYSMewFzwT2ypZiL5QbHpkTwKnPOPc8S2BaCnS5Bu6wuaNjvBebRIo5GxQTrWozv4nWRILI1gbbRpA+fdZhMsjykYAfjeNkHQDVsDOr9PaInkI9Rr3+L/QE8Dp7D5XHy5c3Nuw/GRf8eKAWILQKyYYeMMd0teCJlHt6115hz7O7+0uizbSayDLvAHuA/T89cCBAoVFNRsnM/Ny4aFHoCA2hMTTJrQqOQu7APfvI+QTU09xzIuC6qv42/w/demuxHRt98eJg/NvrSQapgmc4a3w38Zbc69Zgvy9g35l7a8Cakblh79EtVdaQ9WKfAOc+sn598d+feSbkOQh8ns0gcpSIuO662NP8XgE4a8YZMVET1KtwsKK4EvCSqQB0Z6PQLcNAZKRPwSSBaLqHPhGIGxUU9dwkZAkwAVqxb+lgOnZcP/0D4GePsW8vWgvR0PDYsaHlcukeALKzmg4SUOe/1im3kVjBD/SItZ5p7Q4LGgvIeKb5s0fsqQweVd2fk/25SQWRRc62LF8e0U0LD+vvsVdfjcVQRfGVX37x/PlR+Fr9OkYs5P6LL74YaRnly+EsIvbP7rsvhP7fnnjichqeQv+9Lp1VhcoQMn6GtOeaQArHn1UUY9XnzIbPdSDybJilbowTSYBuYIwxokRJKW8GSBXDo4pkMWE4Mhxwh/QXX3rpqsYDVe5R/sxcB5F/66mngt2G9QPEobc5AbrUO1TbKGnh8N15663hzDqP/nDv3kinZeRkna6OiVx3ZX7w8x2IPL4MuztMrQTaBJEZ+9hin77//mLdsmXBJsWOalKaR0kN5ZY4YxiKSBDYKumETQWInDMhGw+oBsBwdmadVKnnmEnZcCeB5Gjq1GvsVNfenmj2JwNEBuBxUDF4616Zms2PGVZWL+/J4STDAORvuy2yGp175QtgSb7ZgAiIx34oZ2jm59MRFbDgWynJpWkYX6gfxJwOENn4ZJ3qe2CtknGUbLCGBzQjm0j22F98L6nY7qvMRL/jniAyYGmr7NMLF4o/fe65ICz5fN2sJmPHvMN2tX+BoVlPOMcKeCVbn/EcQHOd9zNmWWv2OV2hbA47tCrYPUxmCSIDOpTPY+OydyYCcOxxzd4wDMlQRhh2ZpUa8OVxAJg+vGFD6EHzBrQqMzy9s3FhGbroted6JTPq7j/PMF7lE9jc7kWGswFEts/VnLZmNGPDpB6mK7O85vfeeWdkRdvnQLlowFmjRj1wDiuVzvjJ++8v/uzAgZhnuEjd/VGeK+ODk9jrmPn2urnoD/RUnV97XVka9/V+9no/wJ4gMl0piAnMrMOqTv3prM6GeH/9wgux//pxqdkMIstUwe5WPlCJIDV1BXfq+lXmFyCtFrIz01ksQDcMRAZ6ajYouPBfHn/8SpO6Os/9vrvuCpsDqcizAN9Z57/qWhr1OTpKtgk9/oPbtkXPKjpkKJO9KKKEkfIgH7n99ri9fVSnV1pmpsuMpWs988uvvHKZFT5gwFk2CQ7pmYLFAk/2xkzBICcVRAYMUJgOWhuXsWazj0oLHDT5hE/ojDBRNQw/6dDq5lwxrubNCyNCmhCFphbUH5HSHPQAACAASURBVO3fH0BOuUj2qMWVv7dZRFMAEDYQAxqIzHjur+lS9Z6z9XMdiDxbZ64bd0pAVBY7Rp1qhjMDW+OkcYyosnTpOY6ig5u+ksrsAGx6XQsgMhAfuKuBA0OZQf2n+/eHjhV9bnpQpqGIhcJIwKADxAhi+nsHIjddlYO/14HI7cqzu9vkS6BNEBlJQip8Nlj9/PPPR43PABhrvgpAOgCxVavibGLjAg/oRtdUgsgYlwAz78eB8m9ghECpH+nlbGsl2OhrLLS31NvsNStq62xtG0QGVgBgybTJGQ1wwHDFQBUsmChzpgqIzEnn12B9A0k4ls7GbPZbXkLJZOVkKzfic4INfJL+gPh0gMjZmEktR+Dknx84ELZWk34yUtA57QL/bDeg15/s339VDdMEkZU3wHB1vkuHb9pfIchDK1Zcrg+8enXUadXnoszKtScAHXxNtZOlNwPK65Qv41f6foIkmt3VAVoGqZUEkekibFMEKoGeiYgSZGY/CKrb2/p5yAarGwTCOMcO5febq7978cVoKO4yjwAbgbEfu/feIIJFmY23377SbLSOmrRfspTLp3bsCEDWPgCuznQmMkYwfEImNSA3m60Oen9ngXeVpfDj994bABLAE6BWlU3qvqk/6QwgPjBRYAQbepzayMYno88cOJeUZsEIpw+bNHa1fuw968e5qU+KLPLyRT8KVtiDzhp+FjZ3nYvOEMBRagcQaM1rbNrfuHM2g8j2Gr+KTvBeav06r+rua2vHPPPP2CUrly4N/TsMROYDf8sdd4QuQxRC+LyAxFljgsyxABGcz7PoVrZFmxdSWQZvjdk6krkyUf1lAX62ENDZvlRWBr5Yrkc+0RjNhe8rX2Wte+ZEwH7WNlej3jM9xzM1q8zGkW3KpMm9JhVEFm2jtCxCzDIof79CqDpo96B8bQopCG+/917xG08+eRXTL50CjEDGLrQ+a9pVfU7/59yTAfPzu3YFEE6Ji3YOarYwzjOAToxNBoxDpQ513xgj0siwX7gw/h71lXsNpGJcvZrTnBqGPWPMT9UUqlEgsoiJ+jmaWVA43sO4MpJ6eQiX4ic7A2eTlnGi71mg3zO9O0Mlmmddtlwu/1kU8Z6eG+994UL81FFqdec25yQbIki/q5Lq5jnGb/5SluRKvgmM+ZOCFozJucwuy+MaoXXfMz9P7uY8HMsFC2L8ZFCeg2QplTtDG3+5nhdDlHK3BxjkbRbUDxB53bpIgaPM2waRGbXRqXr16tjLX3jhhTBum17XAojMObNuEoS0brAPBBsZH3UNnvJ6VGvyOzdtiqwUTrku75wW61L60lxnIl+pI9jTjamXU49cWZc9XZJ125OdUkcvTwQipxGaOtocpz6jH/J8SlYf48jPsFp/TfdT971OAmUJtAkic0KAQhhynHvpsU2b3dkfwDfNXti8gE51Q7M00lSCyGV5GVeWBwI8beiltrJX6Aogmx+MWPY+IIEsrthcDbIB8/ltg8jAVyXv1Knuz2asskvoJv4FptSoEndVQOSsi81JR1jBbnVfY+svn4fVbG3wS9gbf/XCC0Nrek4HiKwkxC033hgN/2R8YcB5n6b2Nmcd61DNaDY+9iYfLG3dBJGVqxLokF6sRATnvskVpWkWL47SiXpnWMdqcwLc8h2M49vuuCNAZms/AtRHj8b6r+rcuwcb3+fZwe8PqZle5x0SRM5ar8CXU2oNX4zOQwMvuisAigsXAoQFavfXYa8yBj7A0sWLi2/duDGAYgAJ0hUbTr1p+wBLEXiH3f0bTz11udFhlZv3fYb9IIAFbPoXDz0Ucz1bQGRsbD8APWOeKPBAZs4UpfKwO397z57AIJr6RcBrbFJyx/AVZOgH3etMB3/N+Ox1mYT2OqZ0kzn1XHudzrB+nDXWiPVY9mvNOfY5nzczE+zNupcyeupEK+sBUKc3+oH52QwiR+3oDRui9EQCsXCrJpczHu4G2LV23WcYiMwOQvak09SUb6KHBeMRUM2xc1Zgog7zvso76oFxX68hKB8UgCxrY9SFgEaHWfcwTbqSjValr5IACQxTINiadmaMko/zTSkR9gosiB8bJKsJMhhGvUObv59UEFl9UAetg9VLS21RK67J5WA36Q5tEWBA1K8+9lgcemVDUxM/CoZSUScpa5w0eabvmEDPtWhMvKiBhea5bQF2AFrNBkTXREb+5tChq95r1NiNSwfNDTffHF11GVIUsI0fQF4PRLXIRR1txugifOZMAJtVUswmApEZwA47m8smyZQ8BwLDIholzpsXxpbOyVnAXPSQ4mYkN5WlaKT39UzgoLQNB1sCFWTg3tEs4hvfCFaPd2fEtFEPatjcAI/NAXaqqJODVbO1KpfxMwY5khw170T+ZOm9KDzK1TsxBF45fTrWC8eNw9ZUllXGNugzVpg5iHqON98cDIHs6JpAlnXIWDZuzvDRt9+O/envDu5UwNIIRYdF27FrwriuWYZm2HtwbrAkAF5kq+6WKHRb5SzsQ93SzR0wPdm0TeV6LYDI2CjWBjays4JTTHbOCs5x07nPskYYDRxzjHPNoaR12l/XAohMV0jN1SDLeidj5wv5MkZcEdgpiuLtd96JsyEa1Jw5E/uyDhN8GIhsbj2PU+t8Mr/0WZ4NeT7RWTJ9GEaMXo5N1m5rugaa7rvue9eGBNoEkTH5OD15JgPNmjpsxhXn//LlwUDTHFrKe4LS0wUis+EEggBf7BG2l0CdUnNsErUmIwi8ZMkVewVjzjloL/tzVOmHYSuvbRCZMyy1m92kHm3di73C1gLGmOeJGNdVQOTwNWRSrloVzjrd7f6DHFs2jNqzbHd6UkmAYUDQdIDIHF6AEiacNSIAMk4wnQ0PWPqpnTsD3P3s3r1xvyxRmCCy8gbWocZhf33oUOMgjvs5HzXY80wBAyCy/ZeBVbZ4Zp6pS82GFDiK+sk+V8FmzTUd5V9KjeXrrsXy5xNEdtbL1AXA0UkT+QRspE/v3Bm+OTspG4nWHUe8z/z5EbjXLNkc0Ft89YU9Gw/zGtjP98MylZ7d5Aq/Yv78uJc5Mma1lWdDOQs+sv1BH/L1J8piQHTYsnJl7CUAvDIjSuE0BWkBgOab/cX242ONszf5egKKxkf3s7HV3W16WT/eWakJgShBCD0Byn4tcBQZ6NS5c7Fmn3TW1ijtkWPjZ9Kj//Dyy1E7XMCufy5mM4is7m683yuvxPsB3Jv2mrG37V3zTN8hcQ4DkSODY82a0JvWKwC77mWN3rd2bZAf4RpA/lF1w+s+g73GD6Q7EJbgKFVsNutcENrax4SHJ+13Hl24MHIIZOeZ7A77zplSJRMAYI2UC1fxTMCzZ1YBrkcOaswPTC6IvGVL0NopS2i9qFeTzZ4GFkNClENtZArw//va165SgBb6T9x3X7CfgRAAX8KuwgAts7P6D1zgGECccjPhWHIWdVsTqGSGVDYGn8NFpF364qhLJDuZIZx0zrl/M1odEgHe9m6SLFCAHQVgY/rhsEctNV1e3xcLH3wNA5EZBzaVOoDmx2IH4ADUOBzJCjYWcmWEUWSMbymPwAoHgb9PlNZTHlXWYTIfwEvMDH/3bKAJJ4eBEezo+fq3FldAV4C1AAOghFKiNOrW/ho1L35PXgAb9V4VbmdQSbGb6DJvgE4GoDWXsjSXIcse25sBm2xeRpg1SRGSI6WE9dwWMDpsvLlfzD3ZcxwoVWuZMyntg0Hvsi/92C/SWkTeOZdAfQebcQOPBDOwcH7xoYeifrq0RQ50HUbkRPK1Ju0vNbdEaDGR1d+N1KsJ1n6V+c73jDpLvbkCmDdJ6crnXSsgsve1jhi4mBKi0PQfJ8harpOVEWdFUQRYmR2C7UV1KDG7GN/21VwGkbPRDYfSnnS20JN0i71pjfqJup69xcYAcjY4KwPIPXMm9ORb585VagzWDyIzrOhXulk3dQ4BPWFM5iODfJmtwFiks4D8xkAve757OCOcTW3pgar7ufvc3JZAmyCyM/5D69cHiOFHkLppDT/6i20nJR24wz75r088EXa0a7pA5GGrwXnH5qJn7Hd2IH3DnnHmY0JGsLsXnEIqqcukaxtEds4AI2S9sMuagjJVdkhVENm9nE3mXQ1gzrhAqtq27Ag2NDkDUDD/+FNKBrCbh4ED0wEiA1cBDquvvz50trM3124VeQ36jLX1E/ffX6y87rpCqRiNB50T9kaCyMgazjHrzLyOy1wTxPnnDzwQz/j9ffsCqM8yhhnoAQja+5x7WbYAE883NnPiPMvmZ1NB7kgQmf/AtgXAGcNEzxYAw+bNOqf2axVi0bC51DDwZx54IOwt5RrYFeTFvgPMs8GByDL1yg0Sm6wNjEcMPb5sNNY7eXLGl7MQ0GefKoMigDURsMevAnYhAtCpMqvLdabrykypPXsT6Yqfjkkp4Nn0MqeyZWAPbDhEqVHMylHPsobhOGxXJBPrUqmJxFvobfMOS7In4TFNSh1oOIfhHbXDe/XT+1nhsxlEVncXUP65Z58tvvTyy7HOmuICzh7zYb4B0/T6MBA59zm/TWO8JhlZdDnGLj+FP2KO2gKRM9gF0FXaBZYnMEM+VXxNBEFnHMImrAaW5IybaB/nM5HkMODteyVUYHFVwGc2hGfSG+wr55+eCW3gFqP246jfTyqIjAGGFZxMBI5lf2rWqAHm7y1iwuOsakjACP3lxx67CkS24P7lww8HcA2A+mrPkKjSFTIBOvXd+oEfhp2DNlhyCxeGwmG8teXUNgGRk/0pYqMrqsLbADksacaTQ1WdulS8We7CQWTh2+hATulOlHB2iBxmTA8DkSkWc/Lg2rXhRGBFOBxt+DKYabzSjwCiDJxI+1+5Mj7D6RIpA/pXMebNFZk5TDhUNyxcGCC0QAVAnJOS0X2ACgBWV1tjlQKIzeD/zKHumJMBUDQBkTkNWCYOebIkFwwerF1MwXQkKCSKjGLhcDAMzCllzcioGt2quvcGfS7LdVD05sEeAdKKrjEigEAA7mAR9gz9qK+4aFEAzskcd6iZA4YCZrwGDZMFIgPfl113XfHhdeuixIFo4B/u23eZddmrNzmOTMolVDJo0rQcg3FcSyBylvMBIKv9Zu1jxTAS66QbZ3CD4S391cEeHdZPnLhSSmmug8h0bDDBbrklglgMDWdvAsPp2NK1adwAmJ0N0qQxX7KGtKZN9OqoPgb9IPIrau2dPRsGJxvg7IULV7rYO5/cP89Pc0ZPc2rovejcfsMNEVh45vXXw+DiJDRlLY2zp7vvzl0JtAkiY/0ITD569GiUOEj7p6n0jI2NBNyxP/7L7t2xh2ciiOysM17nK7sqy9ZgoTrr2Wj0i9/TJxiDVcuopfyuFRAZIE9uSCuY0ph9SjHRfWQApA822Pr1ca791cGDoUeHZWtMB4gsSI81abzAVONEchjnAlKxDZ3d7EX2gXPEuyeI7Mxnx2GU8SeaAEvlMdp/gBhnEzAfQJwpxMFWnj8//BBnH5sdmGbtn3333QBJjdGZa5yA1HEIBVVlVxdE9h789H/9yCORtfsrjz0WAPI42T/8byCgeZdRGDIrilgTZOqcB7gDtsYBq8mEvyT72Drj+841EJkdx1+J4H+v1Bs/uenF99YTZseqVUH8ol80QGx60UUaV/PJZZKZ83Kfqib3tT5gPIhxzgqAmT2U+ydBZGesPWneq7A5+8eixm+AyEePzkkQGUP/E1u3BiFLsCCb3zaZE3pCoMx6tN+c+cNA5AwUAWT5cIiKda8AkdesiTXfNojsjIVVyEayBoC5ardXzUw3JvYMUNcZjeyi39tEGIJzASbERhS8UMYRVpM41Sj5sJ2cNUoPIUDBSzyzCug96t7j/n5SQWRRWg5hsl5t9CqA7jDQygJWzkKkE3r/608+eaV2E4PFRDkMof3qJYuKMb5GHd6+y2llDBhjFspOJ5dSw1wAvFJsDBSLbtR9q05OXRDZJgAAi5Q/eNttAYpaTMB6CleEznuUjcsAU+fPDyMMKwxgCYD0/xx65RY4KQDYQe/VDyIDFrBrI6Vr9epg/jIIsrEBpQ8gLhdUNz9ARLIGfPou5rT/tynI1fdGAXoJQktlci/gucOEYQK89O65OdO5Mf44QJcvj9Ruik5DFAEB710ljaHqfPpcHRBZYIJSA7ZQMkBtRlGAyEA0gPy77/6/oEWPkeIZwFjvxIjFuQY4c2JF5UcBP3Xep/xZB8pypUt6z6XYgHXWjhIVgG8GfKTR9RoLJbsqmvRIbb/ppivzb51YTyKClPJP79w5KUzkWAsLFoQxKwJpjZj7qL/b62DdNFLbVJYTfe9aApGz7AkHFCDD6aALsC7q1FOkSxg76uIzdjhzDmw6MZmBcxVEZtg5C+g5TA06lm6hP+gSjry/Z7MmMs5anABbjrozhX7kjNovgowCQ/bJRJH2BJHpHDXmBE84Plm+IrMkBAXoWvotOxIniJxjMG7f88P5pt/panvU2dRWBtBk7NnunrNHAm2CyLq8f9Ptt8faVyaJzdvU1k0JWv+/+PDDsQ8DRD55MvTiTGMiD7PXnbVpV7O3+AP2MbCqbkOnawVEJks6+Ztvvz2C8+w/di0d7P851zI6yJYsgTYTXdMBIjt7kErYsfaB/TAui8x55F2sJ6AXO1PZiCBWFEXx7Zs3R4aZc54vsO+NN0b6EaM0FdsacE3Wgh/s2sxczO+yN4zNmQVEZhf7P/Y635MOcN5Gpo8SdO+8E3YIH8f/tW1v1gGRM+DOX/63H/5w2AbA8nH92ijJsmFDgDOYiCGzixfDV9UkkTytac37xgVB4AECLmwT95xrIDK9CeRHEoJDwCaaMDtzvWYNYzaydaqc3ygdMtE+YWfLjLCW4Qj8znEDRgA6e10A0l5P2zX3SoLInmOv041Kr9W9AIjqQwORkRXYmdPBRGazI3Dw/5Us0DhNmZNxL1kUwPhfffzx2IfjEJroCqQ15SrdE240EYgM94MHAa+brIfJBJHtAe+BgEnez731Vq1ASjYJRUqk5/hG/33v3jjjhgXF7DdnhOCvZ1rX1lzVK58J69Es3pmqVJA9N64OrTqGYZ+bVBA5UlZ7NWkD1GvQqToHzogUdVQIW60UTqh6OcnOCIBy4cLi3zzySPGxjRuLX3r00aCoj4q+pBMtKqGYO0eVYnX/LLJu0TkYgWWiI7uPHYsoQFtU8rogMqVjIZEHQ8fBookBEC9Sl3pdfvtZvVlHStQQaElxZQkNYAE2cnZW7V8w/SByGoccGuw1dc8APmRG2WeJiPIY0mhJwB9jjtyl5tkM5pJhYSxDF+y8eRGZBepjZZgnbAzGdgIM/alb+dxI454/PwAmG5kxQ14UNoO8zasOiMzwM4+MOcChtWXtZir/RLJMBp8AB3DUQaQG0u89/XSr9YSvApF7tft+8O67IyhB7p7JaDT3uecmmgesdDW07anvv+uuAJ2tIUxUzUwmo5xFOGhFERF4Bwjmys5bbglGuogp0LJpCnKbayfvdS2ByPnOgnScQXpWSu//2LcvdFvV9GfAJcciftasiewGtfcctLke5yqI7LwFPHlvKbb2omCnAI3AWnZ/HyTLLDmTTDiGOkPOPRnqf/Hcc8EoGJYpkiAyGUvtAhg5h+lVadcMNUbWMN1g/nMMdBqwQKBz1623huHlPfxUTTmbjP3Y3XNuSaBNEPmHd+wIm0KKNgfh5DvvVEpTnEii9vK/fOihCNB/5oknAkS2v2YDiJxnrbHTIWyub920KQJAyi9k9lHVFXUtgchkwlnU2E1Qbwkm7KFDMfeCFRxVdTxle4wqDzgdIDIbFJCcfUg4y3WyiQatCU64oLBzAUnCmSZzjQ92BUS+5ZbLhJJTp6LGZdOs17Itgmwgg45vIyDtDCvbtRn8dmZhixknv8reRdIBhLE3ZONFffBTpyIrCmlGpk7b9mYtELlX7s9Z/+8+/OEAw6P045j1mdMXZ8+zvYDTakRbF/yceZcuFYdOnQrwclwARHlLpDJ7gp0y2SDyz+/aFaDlrz/xxMBSHHyKX3joofBlP7N791WlNOETMmHrlLPg1/ELAfD8u2w6XFVv9n8ufWC+Dnlp0jdOeQz7PGrkvvtuBAsSjG06Pt+DtyjDYK2wH+115IMst5kgcjSMO3UqiGuzGkTuZQEGiHz77a2DyL8CRD54cJwpCR2bWcTKx/ATJgKRgbSwFTjGTAORBWSs2Qh23npr2CSCfnWuJMUJGiI5yWiGww0roeQsUO6MP+OZcLK6WRieqQcF4uVXXn01nomcA/ebzmtSQeQ2X8wBLTUW+AP4pVQAP4wGF1AUGPuzDz5YaLDwn772tQCHRoEPvkdZASwsLEAq5lqyteLeixeHMZe1VNXr1IW0rShyHRBZNAjTTMMVm4FjoZC9hRwNyio0dPBOmT5uUYugA2QtSOxiBl//Ak8QGXBN2RXz5sXi5RBEPape/emqaYrm0BhsLgcv+QL3pD8pQzKsri9ngmEMRI/miT0GK2O6SikM755lLYDRDnSbMZu4tVW3rA6ILGpnHvypZAvQjJM1KgCS+wvbkAFob2g6ychxaJDJKFZ33T2qSRYmO5BPFBfbArPIM7FDqhqg5pFR5bARzdOMx6EDjBIgUAOy7ZrI+a6CMNY7Zzzr6IlAkxdDyLoGulnbWc+urpza+Py1CCJnVJ7hTMdxnhki5mNUUwg6RYYGZoo6vNY+ljkjuVx6aC6CyPaToJw1Y2+6nJH0WrKPq+jHZAVzXnIvOkMxLBnr9sagMk4JIjufZMNk5ofalPSDvTVq/sp7xrmMGc3Qw/DEvsFI4VQ0adTRxn7s7jG3JNAmiIydA0SmqwTiBUXHBUjKTORf2707QCx7cTJBZCADe4JsXEC6iXplVF0RWYuTbnLmCw7STVWvaw1ExsZzTgFM2IX0KH9DkJ3Pg/hQhe0+HSAyO5RdZf07LwRy22Ai/wAm8tKl4Wuw+/kr/UzkN3pZiYgo49q+/EL7GijKHgcMAgkm8hHYtNlcGUkCexQoxn+1t7LJuPVsHp3RTRvZDdo7tUDkXnM65+u//tCHoj6n2qPjZvpkLx4+AfvLuc/Xsy7sfX8HuLDLxtWRfFfp3fxFvvBkgci0IVskQWRBvUHAU9sgMtDZ/GSzerbcWKBRr0+SYAGbWjBjHGYzXw3eYh7dz15vAhqW1zLd9/1bt8Y7O0vtdWPsZyJfAZExkRuUI5wxTOQlS8JvQagz15PCREbEqXrYDvic9c+md47rSWYPz0YQ2Xso1wcn4WNYs9ZVE0IoQFfdf/aR8y1xuH7xeSZ80TP9PQg9DXu88PHYBXS1Zwqo2sPTec0KENnhKxr84/fdF0YUwQF79xw7dkV5ZD1FNawYquolK2cx0WVCRY2BWBQW41lJBeBz2VCICMxNN8Uh6MASQf1vTz455SCy8QKOlYFgHGpq95t79kTzBA3I6qYrMGRsJKy9n9y5M95HMwZKmxNUvl+CyA5J8mKsiL5rcgF0B2BXKRDePx+MK3L/1I4dxY/fc0908yR/G2RQQ0Rj/rlduyI6C2xliPhsssarbCbjpgR/7sEHY2P/xlNPRX0atczGTeXK59cBkQHzgC9rTkRVes1EbOxh78hwx4jCwLA/GHGYD21eDGLPMWbrhtGgW/aoDtDDxmD9AfUZaEBpILq6xb++e/ekgcg5FiwR4JeyKJ5P9ow0LBZGLrAKSH6FWV8UV7po191rTeZgMkFkRp/GpOMCctZs1pIaJRMOlrn9+ObNxSe2by9+66mnonFG+cqsAQaeRjqMSJkfMkQEjSa67GlBIeVQOH5/3mvA0+/4zUUQWXAHC0odNOx+zGFyY9A3cdSixNONNxY/tmNHseHmm4tn33ijeObNNwPEHXS/BJGdo3SB8wNwHJ2va6Rt9c+vMj2Cu+4LoMac4eiOYxA32Yvdd+aeBNoEkTEWNfL88ksvFXveeCPWfh2bZJB0BdiVswDKSEmdiprI9CZb2p8ue3lcRqf7sN85QOrUqwn4nx97LOy3qte1BiKTizlgzyFtmHvEjpVLl4Zdh0BThT01HSAy1jk/gW1g7TiHRp3do9YBQNYe46+x+fkoQNj+msiAdQxljMgmdVLL4wCY/Mg994SvoC5/lmkbZef0vwv/le1j7NH3ZO3asKGN31wKELD3RxGeRsnI7+uAyD5Pt2RjPSUN/8vjj7cSNOofq7PbuhAYW7p4cZSeYBuMW/KHrUOfKBMSTU0nqbEe/ZMgMv8Ay3gqQGQZXeaHz2r/87esmZlyYUdby/Y6f91eF9wZ50Kqs9dhLva6eeXjz1UQmU+N1ASMV7qkLRCZHyQIphSWMjXj6Bd+mXmxf39o27YIMs82EDmzRvSK0TCR7/v7zzxzubReRfJleV3DeKxRhBt6iK/qXO73Z2VjOcM902c8E4jc5JnWimdGGdk1ayK4qYHpdF6zAkTmQIrI2WAAJ2xVkwEcSIeWkYGhK92L48noll4/7LIJGLYYsN93992xKRyijJMXT5++CkD1Ofe2EKRUcWJFIqeaiWyMUnul4DMmGUlkIUqX9SXrLCabSloCY8lBTElkPTGHVXmRJ4jMoQd4+h3DFuALrI/6yxcv1nl8fDacg/nzI41DWlJ0XD1zJurjitL3Xz6veSLA8Y+ffTYMMN+pY4xkIxhlNAQl1Dvzvm3Wl6kDIovmGou17LCUDtvEULCWObIOC2vDPbCX2rxETDFC7EkRcQEdJUgEEJoAO4IIZIWJDdC3zwHJ9i+2kuBIWw0sBxm2HGZ7249xLF24MJw3+4Lz4L2wlMnT+wLHTvVYsW0wtCaam8kAkQH/gjDeV6Bh3GZlshZkZtBBmNsTHYxVQORwbDRhWbu2+NiGDQE60ypK1kxUG5kOcTZw0jACMVM+f+BA6JLsqJ6ynosgMsMCgO6MlO4kGAfwJYcmetkcMFikYAGIyQyQrxFLf904ck0Q2Z/2tEBYNNU4c2asAFUrMwAAIABJREFUVGZOMX3gbODE0Qn0tTltK+DXpn7s7jV7JNAmiCxrgi2BeefcZUcNCoJXkY69t3DBguj+/dMPPBDnuf4fGRCeTCayTBDMV/Y04Cd7BjQ528vvmun+0exn27ZCii0QOUt1jZLLtQgisz/YRQBZdpGzFckF40m2RxX/YzpAZOxQdobzg/2kMeC4wWp1oDnhzgOACGBJ0J9MspwFMAuwp8wHH21UqY9Ra05JkU/ff3987HMHDkTqvKBK3b0QWZeA5EWLIkDjXYBGzmu+l+ZhfE825riBp9ogclEUH96wIRi2fCAZgOXSX6NkVPX3AkhKT3hndhq9EsSd996reouBn+M7AcqsBfbhRCAyvwr4C8CpM4eZnYVE9jMPPhgkk6kCka0P65odzK5CYGu79OI4E5BlPrGH+WnWcgY7m94XGUJzbevEXlcKDdM4/cAPlLOYAUxk7Fx9uOoERlM+dEISqRCa2gKRBWz56r+/d2/x90eOhM3c1Jemw2R3YvHqW0TvzjYQmU9PP/IRldpjTyFA8pHqBgbNnfuxkdT/Z//BrGRPlxv0ZZa4vmEf3bgxdBSCj/I+TZ4Jm/BMtqZn0qFpR7WVRV93385oEJkRRWhRd2f9+sv1V99/P9hIJqPcOMzBbCNKgxAZoOSh9MMu9wakZDoMgOgP9u0rjn396x+IxFoIanEBUP/Jtm0RHRPdqWLEVZmQquUsGOKeTxbAbs4KIKhJPaDyuDgMUilEPclR+rGFWVY4CSIDKQD1GJtSnB9TILyFesIOI8ARw81hiaE46L6cCewcILLPAJGx7ZoYI4xzCkU9ZfdgxDVh7Q2a47ogsrrAQBGGbzKR6xg6xmAeyY+xSk6i/eN2yi2/W9ZcVbCfInPAc2jIrglQVb63uQekmxPGJpbsH+zdO6kgcj4/i9YD4kRas2YZfeLK2n4AU+veHAk4+H86AJicbOU2FfmkgMhr1oTDsH3VquLUO+9E48txLrXt1KrFpMlu6cPuVxVE9n3BCgb0t23eHOuBIUSfk/WgtUZHP9QrzaMMQpbmGZT6NxdBZCwfDpVziuOuHiFHe5zL2QvAtTcFGbHzf/upp0JP9gcLEkQWHacb6GYOKZ3W1HA19gSPZMrQD/oVcFSy4/0479d999qWQJsgsswodqp1KfjtXGzKhMwGmc5yAAmb97effvpKUH0yQWQOLRKGgHQ0kX799WiO08Th6V9dwBjl5rBrf3X37rAxq5Y/uxZBZOuAPufPIK+wv9hE7P6qmV/TASILQmQjReCpEnlR6qzhZe7ZAz/1wAMFsEogUV1hoAh7K0FkIJ+LPco3GSet3jO9A1vX+fXbe/aELZ0+X5KQkiFa54zLgAoQQO1XADIA13k9VqmCBkxk8kKOEqwSJM6swiZZpRNNLyKWUhb8LTY+30SmWJ0SVx/QJ0hV69YVP3HffRGoRmYhw37ykdKHv7BrV/i1bJK01asuR3Mt08v6+vQDD0T6+FSByIIN7F+6WENyrEOkjZly8Zdyr5tje70JAarsiykR8OmdOwOfUWqSvPn36VvNFBCZPrYufnDbtjjTZKcjWdS9AJsbly8Ppj42clsgMqzo43feGaWPBB8QoOrW4c13sQfgQ/AyGBDS3mwDkQWy6B9rdm2vFCxCyjiYjzOaDgLYs5WQd8g47ymQ6vym+6xnfrJnjoMTeOa33XFHBFqcc3CYqAQwpi9fd91e2bMP/8qv1MWqmj6r9vc4+yYc6u6gE0l02IrCv3H27FWGLWMLO1IaNBDIYTFRzTUgn/ozJjgAt1OnAqTApuufYIrCWERsFRV3WP3qY4+1NmlVQOQEurAIP7phQyzWx159NQ7PcTaBSbG5MuKpyzGQnIIog+T9IDLFzqDNZhO1J7fvC4CfCALcfXcAoaJ65NzvvJirn7z//qj9KUKJCUtBWg91Lw6TRlzYC5TiuxcuNEoxGPTcOiAyxexgpGSMBwCDRV8OklR5N+vUc7P2GgOtCbg+6FnWH4XIYMAIMS+a94n8e8a4TmbUhb7ttihT8q0bN04piJxglX3gBwimzIa0uxt7/zYvfpYtXhwgPadBU5RXTp8Olo3oezZCrDJXVT4zKSDy6tXhyANdrbNxG97YO5w1sqCHJloHdUBkBqk5kDolOv8lbJ1jx8JB6GdPW5vmjNHE4NbIjX5yTpiT/msugsj6Bdg7anqLsDsrs19AlbU26DNZZ1nKotIiADI633z3s5ETRGYMv9PryvzH+/dXZhoOG2OWN5GlQEdyErPW4rgOd1O5dN+bGxJoE0TmAAJ36Ti6MIPbTSTl/FZChtMGuKDvBE9yP08miJzlpaR8SqMW0JbxNY7TQwaR/VUUweRTuuw/f+1rEeiqmmJ7LYLI5OYcZKdKXyWDqPV77lzYH1Uct+kAkZEZlN1D9PB3QBCGfpXxDtovbBUgmjPI/uKbqM+f2ZcJIiPX6K3hnNLQrSkj0lq1D/iGP3rPPVHm7rf27InGsvZBgIoLFwbbGqitzFMd1nPuhWxKxs7HtHz0lVeC0DLOVZeJ7FnOd0xKchOgVXpEWZA2L4CbdazUJOCcjfK7UsnPn2+0LsyBe8o6Q4pwvy8cPjwQRIYfsHkRrgQD6jIyPcc8m68fu/fesC+nCkSGDQjkYyN7D+eA0ioz5bLeAN3ffscd4b/b6zCaxnt9wYK43z+7777oiaHkHVu+nGk9U0DkXIPOMyCi7HTM1rpXBgoQMNTOxWYF/I57yd6DcUWZlxMnIpDXlHDIJsla98Z54vz5WQciY7jzkfh/Mr5hVwePHx87o5E8vmvLliAN8DnhAdkDAKZDR8Fl4pknT8bZNQ5e4rzTaFPzdBnA+Uy+33RcM5KJTGkDakQNLFzKSYquJkuMc8BFPwu4DojMMLOQMJvcW2kMKSoW1aAILHCOQgNmqJE1HSAyVhiAS+dXkQ/dYUU02mj8Rd7SGDkNov1SwTRycdgm4yxBZAA2YAd1n9JkbLQBVDLKAEHqFDusk0neHzVmgEmnMA7zKLoGcDV32KFNa820vfnqgMiCH2oMZ+qiaK56YUCSM+o0v//+2E7cuO/nEOEYAIuwEu3B33zqqTDemhoM5THZX2pAMjA/uW3blIPI/fJJ8ApwzlDKkhdkQHdYe+Yla79iKANkHRQZlBhX5pMBIgtYMKjt2f/w1a82drSavFsdEDmAh6KI0jn2Ota0w1nTTU5Oec3ZazIoZEhsuOmmAMcZ+vTBIIbQXASRMSEArfQGsJ0D3UYtU/qWkYSRZV2Lert3f6OkBJHJFthlHFKt2rqsAYFkpU0YS2rPjtMQpq1xdfeZvRJoE0R2diEv2Cvui2XLYYhyDTVFJE2SLQA4BGbZa8CdBHYmE0RmZzrzMKIwrASjoqyUIPsYTJcMCnK4OVx6Hih3U1U21yqIbOlgrrLP6WK1X+uU8ZkOEJnvxl8z1/bFHz37bABLTcokBBt76dIglgBFrJfPPvPMVXZLgsj8F6QjQMl/f+aZ8Oms2boOO38oSmOtWlV8ZP36AAf0igGyuqxF+5Jt4nMAH2SKAPZr1Nbk39IXfFcXcHDc7KEmILJSKUBAskbGEagATNS9wm9fuDDAXfdCzEnmI5nRLfwcfYvYygBHZ3kTdiR/0RoDKCo5gpmOBQqg6WciB4N45854JwCdIF8dn5XuYlfyS5W+xDicKhDZs5FXvOcP3H13BEf4h00bc7nXyuuuCxkgzFXVv8PWgvEptfEpZURXrSr+aN++sD/t9SY1X+0Fe9het17s9f49MVNA5AwGwYSswQCRn3++NnGCjlQ2TtAYY7UtEFngQXYi3918852a2MxJYARa0rF8YSWDZhMTmf4xbuchHA12xo+h28cNkCNg7rz11jij2W4yBQRNPdO5Zd/aC55J/s6ncfedtSKjw1nrzEGkHPfsqKvv8/MzEkRmxJoYTiNlIhJlA0injdT5S5c+MPFRzmLZsmCyOhQZqcPKWTj4Ta4IASWI1YvdlOlR/cJ0YLm/SDeA69GjR6MBwThGdfkZVZjIIqGANpFxEXAKi6PexEn5AGDWq9klTUG9YQafCCDgJg/4BJFFQx2k2MrY2NiuTQ6L/jFkytDP90ByBgaw3kFXljODEUNARBtrGmiBjexglxYmoj8uM7vpZip/rw6IzCAVJZPeRskpqaIutzXPEKZ0pitVId+JYQgoAkIyBIGnGErjpAxeJa+eDDge/3znzmkHkcvvrbzK4l6tZAGlBEMZPPQUlgxwef/x47EGGatNDuv+dXetg8jkwZGj7xhE9j4mrD1R1nt0OZ1gXTrEsQHMwbC6U3MNRCYX6ahAdICPFCfGUZ068RPpPLK1Lz0H60oGSL/BkiCyQKC0WI4Ew6aty9z6YQjShX958GDYA93VSaCpBNoEka17jCLONP2iNBq7pG7qtHdxvrBjgcX2EoDEfstGTpMJIie7iu0tXVLZNOUsANlNy3N4pwQHlE0DNrDvJio3N8g+5AxrbK2cmUAhG7juxYFUGoFzDYxASnGmjOvUTTSOXBsAQ0DU/zlypPjbGgG2rMnqz7q1FKcDRA6QdfHiyNo013qm2AvHvvGN2s233ctcsQGAhuzObLx9xYktivAF+C/sUwBhMiIFXuqUmnBPPqH1z/Zg77HlAAAZlDUP3k99b+ce0IfPJDunzrOAyPayvWH9ObfHBQKagMj2g3HIBkRoMQ7vW/cCUPo+f4a/gLldBnTNJXnxoZ3h/GhATpNGbNYC1iaQ39wDbdgEg0BkYAv7BfnAeyF8WEdVL3iETBNgNLBPdsZUgcgRPJs/v/ieLVuCBa0HEv1x/Pz5So01y+8IDLSPlPfYc+xYkOcE5esEPgbpZfsFiYGcjQ3jm4yb2J/2uvqx/GHA598dPhzrqHzNFBDZmOiCBJFlKwgeO/Pr6AHnAgII+8H5JFDQBhNZ43i+EV1mT7qvMlt15zuDQ95Tdol/88FmC4hsjgQk6Cbr1J4SFERKqlsffZDOgM3xSwDJdISaxzJnPZOOZxNay3wzgcg6QeBhOsr+UKOaPUGn8nnppem4ZhSIzEiUQr5x2bLiIR3Zb7opUmA4owwRjUqGRRCjsd5NN0XTDoaLmsX9jfWSXQgIVefRhmVkMEocZMMMSUrSBv/QbbdFofLpaKynsy+wihEtcvWbe/bEONq8RJnUjnIQYw9I0bL4XQki2ySAfQsWUN/koBg2ZmAdxhuw/i9feCFYMA6jflA4C9FLTYiGIxcvhlHA2DNmf5cCyqizXjIqWld5jiPbOiBy1kij7DUYzCYK3ufo22+H4gEkW/8cybc1lap5UI3zLr5rbhzwjHSAqXlhtI1bDiHH5f72mVIZnMRfnsKayHVlY74cysACkWP1I3MdmhtAMqOW09GEZZHj6UDkIhzHCA7edVd0N8c2IVuAhsOYYYylCpyQlWE9CnBN1A1+LoHIyYYQfGMgyVBhyNZN2ZxoDzBEZR8At7CMAQL99eoTRGY4cU783jy1dSmjw6kXPLT/GMTj1N5ra1zdfWavBNoEka1JdskPbd0ajOTIbnvrrciQqnMGuAdQh7PG3sNO3Kex0LlzV4Lpkwki52w655XIISN2B5CMA6qGfh3SALnQCcALGXT+zR4DICOHVL2uZSZyVRkN+tx0gMjGYc6BPdaR+QYmCiw6t6sCLOxBADw7X51ueyl7wZSbViYTWaYoZ16A2dpyTgG02MxV1yyfEBDL9gI62MOZCl7exz4HVLlvzZoreyNrVVeZL2MGAPBFgU7IL/zcQc3Eq9wvP9MERCZjJCm+HWKVvSnzgf1ahbGbjQOBVuwwfhZyiRrS/QAxAhc/0/OKefPCTsDcY8tV6auSZCPPyqABPQnUUr5yUE1kQA5dZg0IhlkbVcF6fgm701oGJNPt5COAlUG98vwAUmULA8cBzeV1yn7iJ2TPFY0a6fcqdaGtE74/vIINRh+Tb9XGpNYrEloSMryDn6rlhCZag0BFe1QJJHvdnNvrMmnLZSgmugeinqbm33LHHXGfF0+ejPIL9lR/Rt1MApG9k4x2BA7N62AyfJAqDcvJDU5gXblHNBG/dKk1EBkzdvUNNwQ5jS77IltC6Z2zZ2sRIJVTUaaOfrB+3FcvnNkCItMZAnX8GAGU8++9F8TRtghwzjp4gHUpk1pN6y8dORKBkHjm+vWB4ejlRs+3cdkvnkkn0IOeiVQ6HZn4MwpEztpXWGeYGJSQlFgKX62oiRQm4/uWG28sfnTHjnA0//NjjwXwXL4yqvfP7r23+KaNGyPiStkB6yZS5CjjDj+bSEQQgKqI+lQykZM9bUHaEBpNGXubFwNAdJ0hIxJmk2WdlQSRHZIfvf32AMp+5+mnW2X9UqpqCxmHDcEANJb+uqZZk2zdjTfGoSz10sFMLkBkxqZU0sOnT8eB5uAd1pCrTfmV71UHRPa9qDm8eHGxXJPD224LwBY46fBn+Fj/DGjRM+vVITWo3utkvQ9FyQncrnHWokURHRZ8aasuKaM6613/uw9/uPjlxx4r/nCKGus1kVk6tZxiQKcgk0PEDwY5h4DzD2xvenUg8uU1IVPjExqmrloVLFhghpTLsxcuxO9lZ3x88+ZI86ObyXwi52cugcgCr9agDBIg8n/86lfDQKrqXFRZmwxQa9EZy3HS1FY5o/KVIDI9ht3H+W6TKWwMm1asKD66fn3oROefddBdnQSaSqBNENkY2IkCwRwtYI6zWvkXQe2qAWzfxbhnzzgTMW5luFws1cCdChA5mv30+pGoqyhNFyOZnVyn6VbW9AUOqFlPN3C22WV1mM0diNxslU8XiOxcAvQ5F9hEwCWZa+xYYGwV5rdzGmGBz2U/YHI5d5ztZSA6QWQlYNj5bFXAInvZWcgnqJrJ53kcf6AjBipGMzC6vxQHhvLHNm6MesI+x09BfAEgjdrrSWZSDkNwXMCJr8NnqcOQHbQimoDIubfsUTZENGx//fUAZqsALeaa7sOoROICcgpkA076wTTAB1uZL6HpFyBTnd+qJeD4iN4RUYz8/F2ALf0jZUX6gXi+M7/Vn9YUtuxE/ZJSrlkbmx4E8gE32aJwg6kGkdk/W5YvD9/Y3/Wb4GNUzXSxroGVAEHgFrnTxW1c1o/9xj7X8AtwLMgPBEYyG7UfjAEJ0LoAeAoYKYshE7l/r/vsTAORBUW891vnzgV55aljxz7Anh4kZ3uBjqS3fF+2K3m1xUQ2L/bl9915Z+xN+xFBkA6V4V3loqu83zffcUfsUXuCTuf3zxYQmc5AGkVEgcs4D6z9OvbHRLIq63O+KKKTvekcsaY9U+8kz6wSMKo6L+aCvgUke6b9Qt9WPeuqPKfKZ2YEiJzpQUBAIKm0GsYn8Jiyi9qwPUbssJcSTeXkYrICe//To4+GsVqOtGXdZFE9z8CktOFN7EQUc4vA5ylhqL/I6e8+/fSUgsgYjzYBgN3ByaBSwqHNS2RcQXugpUjKS2fOXAHBEkTm4GgwyPBRd6yOQzFqrDa7FDjzt/vYsTDeRHQHbbysS5a1dB2S5hegYs4ZmX4caOfffz82F1Y1g4OhZk1NJpu3LohMNt5fOj6jRZkERo817Z2AQvk+/k6hY1qL0nonB5g9MqwkyyjZj/o9w9xhwoEVnQdkC9K03YBD08R/88gjxa8+/ngYEuauKnNl1DtM1u+jnveiRZE9QbdwMKw3jYOAnU1LznQg8uUZw+AgW6wmDJYEZzBLGJ8MHM5cpvSMYuHOJRA5S62oJf+J7dsDRP78gQOVnPSq+4EewlAia+nUzkxs7/KVIDJwQAYQY1W99LYuDDNnMGOb066pp7rX3dVJoKkE2gaRs5aq4O99a9dGLUJ7gL7yM6jxqs8489kxHHw2nvOfw+eMBS5lLdZ8z6kAkaMW5+LFAWgDfNgaWDTeA7AU5XJ6YF4ZEGTLex+BHnqW7vA+bFb3e+y118LBYr/UKTvWgcjNVvl0gcjZ7NaalilkfbMVrR8sNjYrG+mqtSMg2mvg7PNAsy0anxdF+ACAP4HJ/obTCSIDCiND6f33I7AfDet6GYpAxszkKz/TuvIDWGNbIKXI9GSzIdAgBAh49Ntw9rp17fNAIONGGuCvAAwG7fVkrAEWgG6+6x5Yv85U+6tO1sKgFdEERM77yPThe6mZC3zC2CVvQXn7v59VSm78E/vc2Sy92tlsfjUJ9J1+ohW50Q2CZchI/G5z5DnA32A/9wGPmW21cunSqI+tHijC2MJenWW6io60tgaByMpssB/YiLJcsZ+B5AA/Mh+0noDF1oS1YA2TBx/TuIE1Mr6mkomc+AZ8hP6ng50P5AYU6y8rmXrY97w7/ACoZcz5PfJq40r8xnP4iDJp+Njm0/jsSXtv0F4Ptqya5ytWREk6e938I5HBfwY1l59pIDK52jvWpfUvg1o5PTLo98fpCWBxlF/tBazoKj6kvUTvtQUiJ6bAbyJbgDVfWnAtspy//vUArenL8mWPGo+9Zt3QUQIXbHo6m/wBlbMFROaPA1q3rl4d6zF/Bu3fcfYD31+/hwwGWg90fvmZbeJlxirw53xN4uQ4zRObvvuMAJFtLApIBOqT27cHaCCqK2XDhFSpIZIH9L9+5JEAejWNwmIuH3wMYkpYyQybSV2yKil1DiFOsmiOiAYWrgh1/+ZrOglVaiKnosKypqgoGvJp8wJQq7vkUGI8MbwyEp0gsmgstg2j5/f37WsdRDb/wOxneumTFB5jZNSVjfkc+hQmeflhAFy3aFEcZHF4njgREXYsNk1KMlJahRkxagzl3zcBkcvfZzgtxnK9/vpgYVBIjOoAmG++OZS48UeH0RMn4n2831vf+Ebxbs0GH1Xey/6yr+wBl1Qqza3GZU70P1s5i3/18MMR6f/cs8+2DiKTa9Gg2VEVGSWLBWvWnKmbDlAzH02K93cg8mWpC6Ksvv76MJ7pB07Hbzz1VARdnBmMIyx+rL8qOnEugchRo3vRosgg+f6tWyN42qRD9ETr27pmqEjr5DgKIDLyy1eCyIz+Lx45csVQrbJvqnwm649jLzG6dVnvL6lR5T7dZzoJpATaBpHdl0NtrTLuseU4hWxMtTijLFUfA8gZz1bg6MlA8l32LwYl0GxQeuJUgMgpowje3HxzBG/Yz0+8/noE9zmUbA1B3vLZBgTIRqc5Tt8D7rC32XNsh7rXZIDI3gkgxJZv67oCNpZsjHFrIo8ztukCkXPM1sLWlSuDCSqVOAgqGmGfPBnNmcoknwyoIFDYD3wt57sak1EH9ty5gRlGCSJbZ/wVn3v3woVYtx+5/fZ4FhYY+xggytZPez9BHfY138qPsoh/tn9/fEdfmGGOfzabVuJQyQT3tNedjXyo3Ov+P4C2RYsug5lr10YtX2AZneC8rGK3VFkH44DIUVJg0aLoy/KdmzYF+MFXSmYlOaihm3qO/QU8dvbzq61974LJLFNxovIUbAn+GdDRz1defjkYkkB4BJ8yaJ/ZVtaR9cA/JE9sZ/aGeQeiAu8HgcgBQs+bFyUXPrljRwQzXj19Op7n82Udm6xCa0dAz7OAe9jHfCAZ0uyOAJHfe+8DUzJZ5SzyQe7vhx9OLsbF99NHJ/y+3gfpYTgH/1dggM9o/QE4kef4j018konWoLVjHxgfotmJs2djrwO26PzyXjcfzj62e2TfrF17mQjy/PPxTvbwMJBvpoHIUVpg8eJoGCngai/rHYJAxFeJhps9wXlneJL5s5b59N4VKUMZV0xzpQnaqImcc5XBbQ3e7DklF+kpzzS+/nV83YIFsebNCZ/fPhbccVY683/03ntjL8wGENl+5h8hp1lnZGt+6Iu2yWlwJ2vY/AZu0wvaeKbMzLb6h5X3oHdiZ3lmlgkbtyRSlXOm/JlpB5EZzASA6QSgMukMAQvcoY89WkXZUagcaiAyZhol70CjiHKxpKHg8D5z/nwAcFXS8W0oBz8FCcTjRHPUq4DbVSakCojsELBIsaGDifzss3G4t3mVmciMNosxa94miGyTOCCU0phUJvJrrwXTbBgTuf+9s64wgJ08/elHpNPhRtFbH/7E3vN54KufuqmVVWQ+NojcK+9gvAq3q5cUf3qnJUsKil4EPt/L34Ht9ox3Egkd1ICyytgHfeYKE3n16mAaTQYT2d7/iR4TGQAbXeFbYiIzJMlIBJgxows1R6PN4AEjzd4EhNunAj30GEZLHdZVyr8DkXsOi7SshQvDAOLgMIrUHnNQO0CT8cB5qZJ+OVtAZHuOzvoXDz0UzUz//Ve+EmlL5SuYyAsWFD+3a9ekMZGxppR/AoipiSoDZlqYyMCsTZs6JnJTJd597yoJTAaI7AHsDXsG00gAxv50tmUTozhzLl0+eRLg8Hv/g7HFseN4A9wGMbGmEkR2prE3OETYSFhU9C/ZxTv13iMFmyBM/pvtjY1ILwOlpNFWIQX0L9W2QWSA5g9t2xayjrI4fe/RdKuYNz/AwUwZvpZBZOcT/8k+EFhnj5vLvMpll8p7we/ZftLZI/Bw+nTYUIN8rn4Q2Vqzd+xD6xaIwD/MNdvPROYL5IU5aH2yn91nojJ4We6AXwkMw8C012Nf9/Y2ACb2cG/P+4539v/sQuMM8sfZs02X3FXfGwdEJgd7G3jqncwVAo69EWPuvUe8W+/9/L8f8wKctcf9CaiaqIyBOeHL8KfNkef6uSymS1fpymSLx/971vvvFyfOn4858r72snUyDEROPUt/8eHZMcuXLIl75U9PGcd7eV7Om/m3j+1pOl25RQDcdIHIbNes7+rvZVJM7qWUVwLx/iSfYOV//euRHVO1VnGdRWn+7HWBklg/S5bEvquy18kZoYvvqlb0sL3uXjMNRE7sAX7lvfn+9F6s5d56zv2S/zYngjJ0jTPfj+8LqLQNIkfW9uLFsc+ynAkfPs/v1E0ZXPP/3iltEgExesq+9j1gOTtgNoDIzl4ZlBoXbrj55iCmCQLRV1VwxTrrn16QCNjhAAAgAElEQVSx9gHv/H/7wbkFBxB098wqpV3qPJMuoJcES+FD1s7+N99sFdcYNZ5pA5EzRUVqD4D0u3t1rzD3nnzttehIXbd+iPSWX/zQh0LJAFlFhB3OCeDEs5YtCwMv6+RWiUZYhFlmw2YUycByrvLdURPg91VA5Eh9WLEiItgWzmfVRO6rS1nlWRN9plwT+Qu9mshp3JRrIqsFJqJJiTQBx4aN4UpN5NtuK778yiuRciSCWaW5w6B7hkHQa4IWTLZedJmRJJXMxlZo3rtgKLepWMYFkYfJKA8jbLxIA1q+PIILahWLcpovEXYRYAfUuOlxOQ7GcdZ7pJg1/NM5N2tmj7v20nj79M6dxb995JGoaa5relsgcqbeUe6MYWnCAklVG65UfT9y+ukHHghjgC4TbLG2mjjOHYh8tdTp7+/YtCkc0vcuXIiURusfI0XXajKuoo9mE4gs8KFRi7pm//6rX/0AiMxIpzcBzZ+6557il5SzeO65geBT1TXc/znOl0ZfzilnMr1MZ5avck1kWSwi7xyvtq6oidxjLgG2uprIbUn22r3PZIHIKVEgCbtNqms2pAGelBlZWaYKYGW/HDx+PMgNEzU8YrvYb84a+m7PsWNRh3QyL0E87wPAZm/Yj/5dBuASLgDycIqBY9EcSWPA8+djrE2DtvwFug7ZRMk19jcdUPfKQLLU0x/cti2aObVZQ1CpDgHOKAPwjW/E8ICZgtdqhmK6qtvfn8lR9z2qfv67Nm8uPrVjRzTKJrM2LoFNvgJQgs2MdconmqiZVJIh2N6Yo85uZRMysFIeV2YNYvIpETGq7Jx1B0jE7CNzpBDkE99jq1qv5I79ym7ONWhN5ZrlE3L4+QPp8Fdp9Gbc7sNHtC89C1DpOZ4dDeN6YCXQCCBpfyPIHD1zJnzRpnti0Fw6o2Vr8Xf+1/PPB9M2GMQ1giT2mX1yD7bkqlXB6HbfeNfe+yYARd58NDaB/Y7VWFVu7kcfZtkc8weIVxou1kUvSJXPNK/mKLMu6ROgHTvZ3ycCkT0rAlHz5wdYZz14L2uiHPjKQAPQzHuZJ3sZGc28qnlqbf3Bvn0D/VIMeiQSsvjsM89chWGQaWaSOhfMv2yTuv4tey+aei9bFnspMvGWLIn3M8/mz5rk+9lL1rNATDZ5bXO9DVqD9IPxmBtsVnMKYBvUpyPLzUQjzDffjIDjKFyF7rY2ZRU4NzXhQzase8GJ+GnOT4x7e7GflYu0gn0Ob8GQnugyv/a9fkb2jTmm+zM4Zn7oJPNtLgRB8p0FQzDGYSt/un9/a7q6PF7rHPHGvKSuMj7AcNgbPR2Rgd/ca/4kZ/aGufzHW7fG34GjZdar+8tMgLN4d3vSOddfjqvKPNmj9pv9am6dL8Dsuhe50oWwCwEOLHz7YTIuckTu02TR2sLeNseqKrRVOqZ/3ObBXlMbmU3mnLem2garJ5LXtIHIXt6mw3DSuMPmQuvngDI8GaGjlEn/i1GeaOtqLamljDFFwSSA43kcUIs70zmqHK6iCxot2EDGZZIYgnUOy4kmoQqI7LCzMYHtDr/f3LMnjNW2rjTEABYWvsVo06ZyThCZoiOLR48eje6zVUCbqmMUvVPTWkqIjQeoYKSM84zsHBxzv3hxGHbmERDFEQNMYV0D+xgObdXJmSwQOQ25YCn2uleLQOnCyqhnHNlHIrqAUnPZxmVupCkxktYJxPSaZ6SjNO4z3N8cMcB+8eGHi1/+2tdaBZGtb4ebci0ULKCNoVe1yUvV9/Me0n2sYWm/dAVnqImR04HIV0vd3gUkMtI+tmHDZQPj/PniC4cPxx6u2uF7toDI9gMj72ceeCCa0Kh3DDC/yjDEsCqKAJo1xfm13bvDUMLqqHt+DlvjZP69d94ZDp86gtZ0fymJBJHpJbrU2ueQt3UxfLOklGDx5w4ciLTZ7uok0FQCkw0iR23gXqadM3rhggVRx/P/Z+8+vOS6rjPRnw7IjUZu5BwJBpEiRVm2LFlZsizJthzHYcKbmffWmvfnvDXzZt68NzOeGUfZY1myZCtYOVgiRVIEI3LOGSCARgP91m93nXahVFV9q7puEyDv4eoFsFF1775773PuOd/+znfqF/GZmWRhqUADiPNnu4U+0CWzvEL3tQdaqlP5MLOtzFXz7q7MsE51bLPMWjQWe6bMtAIOTHe+LF6xDX7RonTq+vWuNNc9B5DDO8CiK86buJs36U/lhan/3dwLQaW+oJk1JvnNQta/96r4PpVF1i6AK4tY89tetG5A5CxVkX3g3YbN1kxazNpM7ni3552oUy2KxVMf897zXfN4azt97p57AkxqTvgnjmSKNQYAKZjydr/WGIRF/WUunvslaS19Q9zrdx/IM5ID+rf7sHM6a5tmtrkvcJF/gfvysP5QziLPk5mIeUcnUNdYllv2Gz+yP1iuteeJrfudANbOgakxWIEh7Pb/OUb1sYq43r4d5I8Aq8fHA2gqCiJnsNhzYSJbo4lbfR7E3/v60s3avQBBeeu7Mdfa2/+Temw2nslBQBpbgc31czB9wD3N6fz4DNJPp/O02FXp3WI8mTMnrpWZpVk6xWcyGAizYHMZW/ib5VNIVQwMxFrbeJd3zDbr694L0ddv3QrQLbPN2+VpMMnnzo0Y2VUeZ1o16PoWyXPgouKe3OUjudwYC+8IuIt4T3VIepbGASTLZXHJjN6JtPqnXQhsdk/jQOgPL1gQ6xrrxizpUeQZOv2MuORxyp/sq98ZUs+UzuOh+PjJxSVFC98BIDeC7vIbxubZ826Lbsa4GHtmzw6fyRG50c11PK8COD11fweGtyt2durP+s/n3VJwBvFkt3u5ZzPpm+ncK3/XPfV9ecrv3vN8NZNtxkHkXJXReU1uVILIKDisjjyDilS3EywOVTnSEVURVRxUmaar2+qlrLrrJaIKykZMqyIAdJFgFgGRDUqq3Sqh2CC206jydHtoV71dGWhFw//XTz4ZVZ//8cILkYwmZVoGkVUBbQ2wndnhZ73SeRE7k9N/9cQTcfiBSq+CgpdLfkHkbTp50DPgdxMDLzcve1vEaX0CRPwoOnRT7WoW46Igcva9ya7n6eZlGL4bHEy7li0LxqDqm5cDIP7bhw71hOlgQmzChi1A2kUFWaGhiHxAkT5gAFQlBYT9wWOPpX/fYxCZDVgw//tTT8XL8HOvvBKsLwcSdjLpnepZTIBVIjF1APjGCaBbNwN7BSLf6205qF8pZP3arl0xqQAkKqZ1csjogwIim4iZ6JF40a/1CbrPjc3CB/tdNVqfdKAsPbo8dk+Vs1P9O3YVNpv7GCf5XJGqvmUQ2diK1WGXDFZerxrGDR05h/eYnBnbMISqVnmgWw+UDSJ3a1f1vcoD97MHugGR7+fnqWx7cD1g3lEURH5wn7Ky/H70QGa2h2Z3DezsRuIUIA4ERNAyx7WrEgmyapUHHgQPzDiInJkAQBbsJg0QqdPYEgOxbzzRtagjder30iNZtSoq0Crv3zx0KNhT3TYLZycE/8vHH4/qy5f37YsFtGv3CnwqAiJnVotty4BcB4+RLLBVabpb8oEzFv8AfWAEUOY/P/tsgBD52hlExvL+1I4dwRLGemt12EWn/s6Vy//tiSeiqPCfn3su5ACAqhkoBpTmSrW4FN2+3mhL1v5SbHCYoOIAkA/LzyEcvWhFQOTYolmT21BR9jy2H3XacoVdkUEVHLPfKaH//YUXQtYlVxc7vW795+Pwyxp7W79Vmfxvzz8fFdpetGz7J7Zti4JNGSAyFgG5DLFxKCCwS7yn23/qnx+IDHCzfQbgpugESFZ17rRVIPK9HstbmhUfvT/kIP00W7k70RR8UEDkOKBh7tworCjw/cdnn2154Iac0y8dBkSzHwumm8JFY44aW2wts0OEzuFX9u1Lh5qwMjKIzLfiocDZq+3TbPJu0qe8cxWZzRfsJKha5YFuPVCByN16rvre29kDFYj8do7+/fXsFYh8f8Xj7WSNcRAbPJjlg4MxL+1mzo1QSV4is57hHiQpq1Z54EHwwIyByPVAF1DWAW2AAGxAzFfs3m5Oba53MpBBNYf+nIUvEPTzr77aNVBkkQFc9aKyzd7Wd9o4hOltl+qVtlARENmzAaj+xeOPB3vWlgdML1sspss4MwhiWwNUAVdYxn/84ov3gPkZRAZmYFoCxrCFgXC90OMDPhB9pz9E+xlA6TTQeqCen7BsyVGwmUzAdO4trljdZBrkp9h6rl60IiCy/ALgO3DkiVWrQsYFg++ewx46MMZLDXPx07t2BaOb3Mgf79kTh2FNFyiVf67tZfdbDz8c2xD/ZM+e0NqypWi6BRUAL4apU+2dolwGiJzzi4QJxjmQlyxNp9vJWoWEjxRD/tkjj6Sn1q6Ngz3trmi27adIWCsQubmX7CKwxcy2V0Us29o60bV8UEBkhRWyOwpC3pd/9MILkVPN2gc2bw69UGC6fDMJnU7x1D2MT8ZZ98aG9q6hQ2rMbTyvIIPIilgY4v9w4ECwojvdFtwMxNav7H55/8aNsbuIxiqtzE4KB0X6W/WZt5cHKhD57RXv6ml74wHzTAU981aEnyKayL25c3WVygP3eqACkauMeLM8QN4tr0XM018+cya0jjttQYpZvToIctai8DAEp6pVHngQPDBjIHJod/T3xwFgn9y+PcBAh2Z99/Dh+AECdLMV4B4QOaW4LhDyNx56KDQcgZEWnCY7nQJd7KVvAmi0gAU8AVctoruRUWiVEEVAZN/FWv3Mzp0xgbOV17ZiurekBabTgBUAfbqTABZApu3C9eBaI4gMULBtmgwJG6bbTAZsWTYxBcR94bXXfkZ3Ewi4YfHi9NTq1aFlDKTAuuu2qfwBRcUWWIK5S3qgF60TENlW9X/5xBPBmmdDkcMFmtmYNXno/v6fTz+d/uvzz6c/3bMnQJ1u2f3198FG1h9otA7NmRPaq4o/wKrpgtSAKvIiDr5zKEEZILKxAYvf9nyaRXKHNnIvfJP7J/0luwUcxMn3mKE0t7q5RwUiN++JufiiiJdPme5kbH9QQGRAufFJcU+/+8uaxE8zr+g3duDIa+/SLztUZ5oHSBiHjbnkaxzs551Di99uicb3XwaRbcdTeDV+k1zyDplOkSZvGfy9Rx9Nn9i+Pa5rB47DOjo9kKYX43p1jbeOByoQ+a0Ty+pJZs4DdgTaxWedZSekA8/sIu3m8OCZs7q601vRAxWI/FaM6oPxTNb4dgoioZl/f/XAga4k3BAekSTMqxHj6NpOhxz3YHivsvKt4oEZAZEzixE4BJAFFgJWTDyAUNiMvWL1quY4TOKzu3eHfuJ3jhyJA350zE6BHMAiaQDAN3DIItoW3W4kB9olTFEQ2aLH5M2iHhDCDhqZtvVmMKWTxMS+JZMBoDCIqarZBs1fYlMPDGYQmV6xbdP+jU/5Azuu6KFWjfZlQMgBix/YtGmSSffMyZP3nPzpewZsB6uQ0zDwZpCu20OkgOY0flUBMYJdTz72ohUBkfP2fCd5ApFVIMmlAGUdvtJpU/RQOCEH8W/e+c70X557LtjCYjMdIKfeDiAVtjhxfbqrQHeMcYuJbhqb+YqEiRykW6yq+5+eeSZAM4WmXtmuP6v6euljbar2/u3rr08ehNON/fXfUdhw/Q/XDr/k+2eOHw8QvxuQvQKRpxuR5t+fCRDZ2EqOwvuIRFOWHeoE7Pa+VNzLGudfP3DgZwpr+QnXLlwYhw7Ka9riuQhHgqKbA63YT4ffeG+hptBobCT50wwsyCCy8RRTzW4W9tpdNJ0DnRyismZoKGFaA8mNCbb7AZCnW3QuJ7uqqz4oHqhA5AclUpWd95MHgMjkhRzkbEeK9YddXY27U+4nmytb3poeqEDkt2ZcH4SnQrKwprR+Nz/90uuvp+8dPVqYBOb75tjWo77vDJ1vHDwY2Fg1lj4IGVDZyAMzAiJjMAKdsGi3L1sWi1rA0xdefz0kInrJ6vVQhMppq7qX0y/pktJQ7KRjAvjo1P6zRx8NoJFOMMYt9m+vGVBFQWQLewCbF6cDBAGfmNYW98C2TgAKfrKIAuCR//j9xx6Lwe8vXnopZBVsE6+/XgaRseIAvssd3jYwEHIhn3/ttfBJN0AiEBvQ8uu7diUMWuBH6Fhfu/YzOrIARxPYf/PkkzFw/9mePcFKs625m5M7FTMeWbkyJsOe3bNMl72Xh5UiIHL+LNaqZ/fysF37+ZMnI886bV5oACe5b/s5OQtApjj2qkgDGHuM30ZGAsj/6Zkz6c/37Am91E7zz/PxE5DonWvWpA9u3hwFILIZWIx//corPQWR80mmT69Zk/7FE08EuOUQA0Ws6UrpeBZ9A9MZoOeEZ4CXwkC3rQKRu/Vc++/NFIisoOBUYLs2go3eYTFBwfAjW7eGzppctUOk1XY5E1LgMbmjh1esiHFUIU5Bqpux0fuPbBDpGkVGW/UABd6Bza6XQWRANh17TGHbnL13p7NbhDwVP7DB2GNMMHeoWuWB6XqgApGn68Hq+29HD5ivI9fYNYjIQj7JGquT9dXb0W/VM/feAxWI3HufVlcs7gGYDCzm13fvDkIS0uKVmzcLSYwCkM2XkQKtSe1aJRHaDSGwuMXVJysP9NYDpYLImekKbMo/WIUv1BjIADt6rb0CuLJrsIYBv1jPtslb0KrwqJgDR6dq7LaNGBMMQ9KkCeP31bNn04WbN3vGjMx2FAWRfd5WYUAbcAFYZQKHOfy8QwlHRwsD8vkwPUw3C3UM02OXL8eWjGY6yxlE5s+n160LwJBfsdIAJA7aE08DYJGiAJBisK8vtsQB3wymnguo94/HjjU9YDGzlg3amBDAY+xwoEJIKty9WyiXgNFAF1qjrnP6+vXQdsaemw5rrj6vOgGRMaIx/jYtWhSH18m1Hx49WviQyaw3ng8c27J4cYAugKSvHThQyCdT9Yn87/zmIIDdIyOJDIeFA91foLfiQ1EgWSz1K1rIihJY8IBok0Jbg7Cogfq9ZCLzU39/f+QabW/5NjRrVuQuDVl5rA910lwTUKgv6kt0nVWU+QOAfGIah3pWIHInkSj+2ZkCkR1C6h1EbkgeKPYVOXgDk5dcjENiP7ljR4yHxjigbCvpIoXazIpQ4NG/FEYwI2I8V+Qp4KLcR3YsXRrvhcdWrUp3795N3zh0KMZ3h4c0YzZnEBnQ63PxnlqwICbG+teZN95IVzs4XHLBrFmx20ZxiUa6XS/6FCDb31s19hujvFMVkb2LAOAOtizy/AVcVH3kLeKBCkR+iwSyeowZ84D3jHeT3Wh2jZnjGJedEzPds1lm7CGqG71lPFCByG+ZUD6wD4JJ7AwcuAIymjM7HDhvNzHCRf28kySpdW9Icy5aFHNUOIh5tfWB+W0R/OSBdVZl+FvOA6WCyDoLVjCwDlCoAVi+tG9fOnX1as/B2BydzLDdvXx5yFpYWAIITXYOXLoUTClbYXVWoFcG4UyQMGMt4gEAAGR/B5Z+ae/eABrLWIh2AiJ7Rgt14CfGGfCKBMXXDh4MzWaMYEB9I6DqGbEjDVgZQAYcA6PpDIuLAQzbrRmjIIPIigH8AsA1gfQSd1AiWYufnDgR38VIZkP4t67LZD+7v9wAFDy+enX60ObNATAA+X9w7FiA4i1Bgr6+9M5Vq2Jrs3vT/6TfjE167datNJqfve7eAGv3dl8/mK58/tGtW0NfGkDigDWAfCdAR7vRoBMQWR8BaGLiigcgPet+Xr51a/JgvPqXi2fqr+lkA034U2xcg++B6p5pOkzYdjHYvnRpMJ5tN/fipI39oxMnIvZZ07nxZZhtzvH3XVIxH9myJcAxzw1M//SOHem/PP98z0Hk/Dzij9Gvj390y5YoahkfxB/YpbAVfag2PtTnsLElF0AGa2MFIBxw51kA1MDvbx06lMSuGxZotnMmQGSLvzJas3FScW947tz04c2b4/BH+t80qWe6zRSI/LFt22Kc1g/srPjO4cMxxukfxud6iZMsbaNvGA/kJ1b7+zZsiJ0eDlLFZG4n4eC78s/Okvdt2hQ5/DVjo50lb7wR9/X9ZjsTvPtMcO30AEYrsigYmhgfuXIlNJaB2K2KRBlE9qzYGApi7163LibGZGMcoMsH3r1j4+MBTDfmSLYhClULFqRtS5bEVj/FGTIaf7d/f4zPAPF2Y9Pw7NlRRCMrwwf8d4Lk03gZb++Zzt7qfr3yQAUi98qT1XXeqh6wHvI+sG7Ih3t7h9PIp9n/9YMHQ9LM2qNTucC3qs+q55o5D1Qg8sz5urpTcw9YTyB/OVvJujjvWLeehIfUz7eNp3APJEVkL/N1ZA/nCyGwkb6rWuWBB8kDpYHIQLusf+xPwA1JCBMOoKfOUpS12KlDM2AIJLUI1WHXDw9HJyUXADixIM66isC4ubNmhT6Nxa/qkAmS/8eyBGqyGShURusURDYQeTaDEEAXixN4eujixViwY55hXGcgl80AAoBADHhDQ8HUNoBptG2fO3UqnhHY0AyoaASRsc2AfnwrvkBMk8jXVOEuXUqnANqjo/dcC8hhQko7FvCG6W0Ltt/zMV8D7DFC2zXPADwH0AALMCDE072Bp3lC6zkye5l9pB7E1TY8h6sBMgzy2HK248lJIEcvWicgMtCElnGWQ/CSAXdgvit6YDGSZZGv0Wf6+qK44TtkRfIBXPwqZ1VCMRcxrLvRVi7y/ICuiOHy5QGgAnZsbdS/bLl338YXKJvFQezEzXddBztTPtn2DlD+g8ceKxVEztrRGOAOAiOnITe8zIF8fiIPb9yIIkXWZDauRPFj9uwAz1WTM4NeThpfsqa4glMuaBTxZ7PPlAki6zP/149+FH21jJYLSPVj/NsJRObTvJsFO12ey3GArt0Txtx6dqwxQHHQ2IzhpU8ZTxXrMHkzQ6EdS8EiPzOA3VNxENNeXiqgym/jo5zOC/5gHvf1xbix3DulNjay17+9VJNwwqxot105g8iAWgUUfcY4Zqz1rgIgO4BJ/9C3PHu91jkA2fPrR/rUxsWLQ2YIaMxu8wbj+1Ta+64DgMeixuL2nIoVioyNrJAy8r665oPjgQpEfnBiVVn65ngg79qiiT97cDDWEH6sJ8zxSM95n5lPVAy6NydGb+e7ViDy2zn698ezZ+KFeTt2MUzDPNxc1JiYCUl5fLQmMhe16/XSrVsxPwc4ZwLg/fFUlRWVB4p5oBQQGVAINHbID+2sZU6MHxuLg3YspC3s7haz72c+pQNicQH8bAFop8ObgUOaM7be+56JT15Mm/hYlGZwyCIW2Gwh7bMWut86fDgAzrC5JCZTpyAypwAMRubPDxDZi9TgZXFuQgdEBcTmwStA5L6+2OYLLMPysrgnS4CBnLdR8E0rrlYjiIzh+pevvBKgB0AWaw1YADwD6AYrGiO5BsoGe7N28Jv7AhKBLMDHg5cvp5+eOhWs2SL6veJlkMYiJqsgZgZlz84HgJfMhvXc7mugN7jT+XRvGt35uf05HdmBZqncCYicvw9YlXsO+gOgYAACXoDBdJbqQZBgH8+aFQdeeSaAEb+cu349wFiM7voiQpfdreXXMjgPrMFaBP7o92JguzlA2Utxko0+Ph75B0iUM4AeNmNXAvGBXMeuXk2/tmtX+rcOBSyRiZwfSr+TizSp+TxLswC8+FHRKLNG9Ys8TnjOyKWhocg9uSXPgX0/PH48AP9e6AOWASJjqdKD1ic+9/LLPZNvuSdRxsdjbG4E4d9uILI8MSbaHWCMlkvGJ0Aq39SDyBbmxjSfNzYp0CjIOEQu8rGDgzbd1/gu1sBk44BJqusoMBpHFDjiPVIDkb2vybIADfzIYYAzTWN9Gnu4XdE3g8g+96066ahf3LgxPbFqVTy7/mQ88yyePWQxartEjCfev8Yz46DxBLDttOpvHzkS7202TdWAG3ynePxrDz0Uz/ofn3kmAGjvo7IK11PZVf37/eeBCkS+/2JSWXR/ecC4bkeH95L1lPHVGGqOZy1n56J3WrXH4/6K29vFGnMFcxzrCOukvF56uzx/9Zz3hwfyQdqwFTvEzaFhLdZZmfiAYGE9DLOSp8ZQpBIkqqJSnPfH01ZWVB74Jw+UAiIDwICKtovbimqBrAOZbGQGcreTDp0N2GNRaItrO/AvH6S1dO7cYGt64fhxYJ4Fqsp6rhZhoOrc52/eDADUohvYnBe8RcDNbhOrGxDZvTA7PcfI0FAAoyZ6fvwOkJAlLHw27B8fD91Zi3lggh/AgucFerXbjtYKROZjbLcABoeG0sqFC4Md65mAhvwbchJ9fXF/gAYAAYhCOgBQIYYGUr8v2gzOGNjYc4A8oCQw1bMDREx23ZsGrvt6NrnnHp7bPYHdsYVkdHRasgO9ApGzxMea4eGIJ396KfElAK7en/qTZxK3SzduxATKM4XuNwDv5s1CgHxRfzd+LkuTAL6W1PoX8AtD18sTC1F+Aoly7nmB6r+qr0BmvvfDbnFR1PnN3btnDESWQ3wKsIrCxvBwAMOeRx55Bp+R49GHUgr7AXByRj/CKMW6t10e+99zTcWWLOrzUkDkFSvSv3riiWC78j1Waq8bhj95HbrewOQMqL/dQOSQhxgYiLFp3cKFaeOSJaETrAChr3sv5mZcVFCTU96TmRHvHZQlYorGybhnl4L75HHZ+w+72JhpTMw5PZHY46E9Lk7y1zvP/UlOGUdyMajd/RtBZLsR5Je+5SfeDbUf43OMZf39E++Gmg0xRo+NxbvBGM0G41reWVLPXG5lS2Yi22HwW7t3R37/+x//OIpU3vHdzjuK+r763IPjgQpEfnBiVVn65ngga9NbK4WUV80MczU7Dc3byphDvDlPW931QfNAnlNaWwCSFY2rfHzQovjWsDevJ81vzb/tGDdeZuzI3NPfM5AcY6jdzzWJubeGF6qneLt5oBQQed3wcNq1bFnIQqjIROep60zTcXJmIWNH2TZrwT1VCybqwEBat8W3H4EAACAASURBVGhRMDyBjRa2mJwW8rlTAxmBmpMM0GvXfkbXd6p7dfPv3YLI+V4megADINiG4eFglAHKJxfoKQXzG7gDFDh340Y6culSLNJDY3JsbEqzgR4AaoAtlptt8BikweTu6wvADfgm3gCL8O/gYIBw2Q42BFBfAxAB9Zk13S3L2z0Al+6Jgea+7KBXGwCg5x4fj2c04QWQAGawAf1/pwepTemo2gewU4E2wDpMeCzrHxw9WujrAHvflavAZEC5F1MwQWqAPL/zpXjqA6qaQB9/b6ebWsiADj/kRSkG8kPfB5qx3wQvXqK1vg8EYhsbgUNyyN/FJh/WhdWM+eIgTJrOgJ+ytUwzS1+Bib+BXRiRUWgaGLgHcAMgm6hiRQJIjRcZDO/1ZEBFm944vwHWFM6mknppFTp9cD4pkeHh0CB3oGVZTX/7/pEjIZGTGenuxZeKWwqMtK+N3w40nOkmrmyg7RjFDMWX2sGcvbYl60jqD8bG3D8UX/SP3AJAHR2dHJ+838R8Ohpp3m3ecQBcY4lio/ExtiPXCiPur3+6j0JeLkSduXYt/r8o6KrPOwBP7Elg6N98C3gQdzYojnl/KDKZZMe7ocaGdh8TamNylr4goeF3zQ7yaxUn9/M+9R6kUadPfnHv3niuTq7T6zyornf/eaACke+/mFQWVR6oPFB5oPJA5YHKA5UHKg/c/x4oBUTOh9MBbi0g80K1F+6w2IyqY23RXYSdlFmT7GJPHLBWx5DFxAqQFVO2dvhQHADU5PCfXjxD4zWmCyJbDOVDAT2jZ8M2y6yBfL+QAqmxgesPFywC4GY5itk19ib/h0Zv7eJhg3+jmVZjmQXPro69kMFEi3m+BcjlQwC79Ws+5Mw987MHw63u3pP3rTFh2Z7lSYo8eze25YOysg5wrjoWuVaOp1zNvgzwuCZjEv2pdnDgPb6cwZxtfI58aCGACoAfLPAGoEo/Ewsxj/hne+sOQcxSOFiRtp/n7xTxW7efmRwfarnrWTKTvZ7NP+n3un6UgfEYK3osd6NoIAcyAxrDYjpAWOzMqMkm5HG5W5+1+14GBHNxIPexfLCi5xJnuyLaHZJWhm2uyQ8AXGNk7j9lslTzWBD9udY/2JDHx5xXWT8N8IlVk7e/deuH+rzO77172L91F867BNzbT6fjsueaP3t2XFGRpf77GUgPPc0W7wbfCxvq3sHGh252AOUTsO0u8H2AtoJbUUC8W39X33uwPFCByA9WvCprKw9UHqg8UHmg8kDlgcoDlQfuDw+UAiLfH4/24FgxXRD5wXnSytLKA5UHKg9UHqg8UK4HAIQhp2P3S4nnGZT7FNXVy/TA/Q4i263gzAF2OrviyujotIqIZfqyunblgZnwgOIziSZFUcVOUm52Nlat8kDlgcoDlQcqD1QemFkPVCDyzPq76d0qEPk+CEJlQuWBygOVByoPVB6oPPC28MD9DiKTVvq9xx6L3QsOQSXvUjHq3xapWT1kCw8AkJ9euzYOYaXJ/PqFCyGfVLXKA5UHKg9UHqg8UHlgZj1Qgcgz6++md6OXSU/2V3bsSBsXL05/9MIL6dkTJ+4DyyoTKg9UHqg8UHmg8kDlgcoDby0P3Pcg8vBw+v06ENk5DhWI/NbKweppOvNAgMjr1sV5FQEinz+f9lQgcmdOrD5deaDyQOWBygOVB3rggTcRRKbx2pf6+ujX5lPqaabW/hunUly+iiHdSNqYdIQxPug3arQZs15m2Qd7AZEd9vfJHTvSliVL0p/u2ZNeOHUq7JjUiazpVPYg5lNeImvyZp1bX6jXUx6jYdtj/ddmRmUt0XoNa5/LmrrT1Qyd0hF1H6CzKUfisL6cI2JSy5OycySbMql/XdPtzTkSGqQ1W8rvNaSuJ3S4+UO/yW2mY6O3Zv3iNzs2ub/U60FnnduZjE3WPmYH30T/beg3M9J/U5rQn68d5DY5ttZ0d2ey/7aLTe7DnYwH3X4295l7YkMHuKZVzyczEht9t9Z/82Gdb9bY2iw2WbvfO3imxtZ8rkB9/xWL0Ih2bsIMnZGg/+Z3Xv3ZBll/3ZhSlpZ/Y16Hhndd/83zAD6ZSTsaY5PPOcj63d1oZ1cgcrejWPW9ygNvjgcqEPnN8Xt118oDlQcqD1QeqDzQ6IE3DUQe6JuVBvrmprkDC9Oc/uEa0GGxdjON3n0j3bxzOd0dv116xGhrLZkzJ60ZGkpbFi2a1FE8d+NGOvPGG+no1avp/M2bpdrhtHqTI0zkR1asSD89cSKduHIl7nl1dDSdvXEjHbt6NR27dq1UO/LFF8+Zk5bPm5fWL1yYVi9YEL+mK8mOk9eupaPXrsXhSWU3h1+tmDcvYsOWDFaKCV+wxwFsZTeLTXasWrAg7BiuHSAlR9giT8rOkfyMS+bODVvYsXL+/Pj19du3w45T16+HTyysy2606dixthYbi3ygAjuO12LDrrIbgIMdijB8snDWrLhl7rv8caHk/pufUV9hA3sWzZkz2X/1F7GRL0UOAp2uz/Tf9cPDkR9sAbQDwcTmRC02DsUsu9Gk5Q/913gyt6ZRe/qNN9KRq1fDHxdnKDbydF0tNrn/0hit7zczAcwtnTs3fDJSi40Y6K/1sXEgYdnN4YYbauO72GT94JPXr4ctYnPp1q2yzYjri8u6oaHI1YW1sVWfPXj5coxncmQmCmMO4tsyPJyWzZuX9CHt5p07YYd+c/HWrTgMtOy2YNastHnRonj3siO/9/SZQ1eupEs3b8ahlGU34wY75Kv3jv5rHDG28om4zIQdntNYxpZlc+fG2KrPuPeBy5fj4ER/73RsrUDksjOoun7lgd56oAKRe+vP6mqVByoPVB6oPFB5oFsPvAkgMv5xf5o9MJTmDSyp/SwO+8fH76bb4zfSzTuX0rWx0wEm3x23oO79EtICCQBlkbZ9yZK0a+nS9NDSpQlwqQF9LNp+cuZM2n/pUiwey2JErRwaShuHh9Mntm9P71y5Mp2/ejW9UVvAW8hbwP703Ln0/JkzAeaWBRJmts+m4eH00LJlafvixQE0xGJ6bCyduH49vX7xYvrJ6dMBmvJJ7yMzwXK1cAYq7GbHkiVp26JFcZiGtu/SpbT30qX06oUL4ZsyY8MOOcGOnUuXhh0W1BrARW68evFi2nvxYthRVmzkKqDHQlqusgP4ogHD2CE2fOL/5UkZzcJbHCzq2SFHti1eHH0JCFcfG32ozEOt2AE0ZscOObJ48SR4C8jOsfEnOzoFGYr6L8fmkeXL0xMjIwH+ADs0/df9X7t4Mb124UK6evt2aUBUPkxsw/BwenJkJG0CRM2fH/3Js+fYvHz+fABBo5iVJe0oAFIqzhnPdi5ZEj7JYyuQkk9evnAhQKDbJY6tcgT49ejy5ekdtdiwSwOC7bt8OfrMK+fPJ+Btmf3X8xtbHx8ZmQRw2WHcYEfoO54/P1lsKGVsTSnNmzUrQP3HV6yIsVVsMsDvnWcsY4fYlMk2lSPzBwfTYytWpIeXLZsETflEoUGe6jfsyczXon2yk88Z4xXFjGVPrlwZdvCP9sbYWNghR7xzALhlzQP00wWDg1GsZMfWRYsSYDuDyHzxCjsuXoxCXZmsdbkKzGbHI8uWhR1iJQ4KuHwiPw5dvhx2lFWA8ezsMIawRbHQ2BqHat26FXnKH8B1BeVOYlOByJ30kuqzlQfefA9UIPKbH4PKgsoDlQcqD1QeqDzAAzMOIvf3DaSBvtlpaHBVWjR7Y5rVNzdhJWshZDF+J926ezVdHTuZboxdCEbyeOo9sxJgipG2dfHi9JFNm2IBiQXl9xrQFPPom0ePBpAMECuLWbl96dJgIH9g06b06IoV6fqNG2m0xjSyWGLLD0+eTN8+dizsKIv1arGGhfX0qlXpg+vXh+6YhaNmccYOC7ZvHD2a9l++HLaUsXi0cGQHcJAdAHa2WfQBVsTh7BtvpO8cP55+evZs2GGxX0bDHAQqfHDDhgB/LPIzmM0fbBGbH5w8GaByWcxK7Cvggtj84tq14Y8MyskRdgA6+MTCnk/KAKEA2ewA+rx37dpgIk/GZnw8XR8bCz9899ixtOf8+fh7Wax1dihy/OK6dWEPOzLgAhDkk++fOBHx4Y+ymJUKUWz5hTVrwhaAXM6RHBtgx3eOHYvCFFvKaPKBHY8tX55+af36YLsC6oxo+il/AID+4ciRAIFyIajXtrgf9iJQ/xfWrg2Anx15bBUbzMFvHDkS/cbp6mUxGjNr/z1r1qR3rVp1T2yAt3zy3NmzYYtcLYu17l2zZfHiiM3Tq1enpXPmhE+0HBug3N8fOhTFoMu3bnUEiBWNoRiww9hqLAFq18fGOHrl1q30xQMHou/4/7LYt/qu3FBo0H/Zkfuv+4rFP548mb56+HDsyCmLoW2MZ8c7VqwIoFKscv9VfGEHAJcdxla2lfXeU6hUsHxq5coYW423WT7JfATr9mtHjqRnT59OdhOUVfSQF3zCDgVldpDGybnKJ8bVrx85En2orDEemM8OBQ+xMcaLDTvk5YVbt6IAxA7FKbEpWhirQOSio0b1ucoD94cHKhD5/ohDZUXlgcoDlQcqD1QemHEQGYA8Z2BhGh5cmxbP3pyAyo3t9t030vWxs8FGvjZ2Mt0d7z2r0mIV0IEF9cubNwdQ2dgsWi2UfnzqVICVttb2soW+bX9/enrNmvTe9evTo9iDw8Pp1q1baawBFH3+7NlYUL9w9myw+MpoFmxAdeAg8BbDsrEBwX544kQAL3xSBrsTGMYOrM4PbdgwKalRbwvW0fdOnEjPnD6d9pw7Vxr4w44MZmOaNmvPnDoVYNiL586lwzUZkl7HhyTA7qVL088BKteubXp5INT3jx9PcgWAW3Qx3YmtCi38YEH/82vWTDJu668BrP3u8eOJX7BNAWJlNMAT4Ofn166NIlCzBgj7wYkTAZqWJQdjHOGT96xend69enVTOwCDAP4Xz54NNmEZDZhtPAP8/Nzq1ZOs7Pp7GcMALkAozOQyZC2Ma5jQwMGnVq2a3M3Q+Mzs4BN2KAqV0QDZcpVP+KZZM459/ejRYIrbpl9GA+iLCZ/I2Vycq7+X/PzygQPRfwFiZewm8N6TowB1dmS5ono7jOl/s39/FFAB63Y2lNGww71r9B1xqm9ZE9k778sHD0bfxZ4vo5HSYIf3DQA3A8jupRAHqJUX7Hjp3LnwSRngrfeesR24D7jNbOj8zOJiJ8OXDhyId1+WcSjDJ/rL+9ati3df49wox0bfZcspck49nhvlZzIfev/69VF8YUv9nCT0qsfHg8H/twcPRhGVT4qykSsQuYzMqa5ZeaA8D1Qgcnm+ra5ceaDyQOWBygOVBzrxwIyDyLP6F6QFA8vT0KxVaeHgqtTXBES+M247PjbyiXRx9GBN0qKTx5r6sxZsQIV3jozE4h6Dr7FZKAIFgYN/d/BgbJnsZbNYtbX4E9u2pU9v3x7bvzFdR23LbJAjINtw8MqVYKpZWJfRMMPeBegYGYkFdWYO1t8LQMgPQEK2lMFSA1QCOSxk2YEp1tiCFX3pUkh8/MPRoyFrUUYDuAAHH16+vCUYBmCwgMXQBvKX0YCkgA5MdeBpswaI45PvHT8ePimDLYchrsAgNtuWLElDNQ3iensw0zBvyZ7Ik14XX/K9sG2BLnxjm3OzBrAF3AJdxKiMJh6Y6uRwFB2aNdvP+QSgDdguowEEP7ZpU/RfwE9mujb23+fOnAkQ+UenTpUC8Bs3Pr55c4BQG2t6qs2elx12ebADw7OMJk/ZQu8es7NZU3xhi2KhP8toCg2KlYBbf68HKvP99BMFOj4xjpSx88V9P7F5c/Qb433W7q5/ZiCcPBUXfYeMURkNO5xP2NH4/o1dFOPjUYTiE3JOZfVfAPant26NcZUdjcVTttg9kGPDljKYt1i2n9m6NcZ5dvj/+saOW2NjUXgRGwzcssbWj27cmD67Y0e8e7OGeLYlx0Yh2fjODn2ojCYmv7FjR7CR2ZJZ2fW2HKnNR/QZxcKiAH8FIpcRseqalQfK80AFIpfn2+rKlQcqD1QeqDxQeaATD8w4iDy7fygtGBxJQ4Mr09CslaGP3NjujNumeT1duX08XRg9UMoBe5hgGGr5B1OssWH+YB0BfzCzpsMAnjUwEAv2h1asiG3mqXYCO2bYzmXL0u7ly9OC/v40u68vAGQnwdc3DBssYIwbC/wyGuAJCyqz5ZqByFilADHSGmwpA0S2aM3bz7HV8iFH9c+MpQfgByL//eHDcfBgGY0dZAoAhFmDuPE+7CDzYZtxWSCURTSpBP5gS7PmMKwDly4FyMCWMkBk7LgPb9gQDFPAXCPQwS7s1tDOPnMmgPWyGIRY6oBKdjTrv2yxDR1TnZREWQxgMfnwxo1p15IloUPcrClyuD8AGfBSRsNW/+TmzVF4kav5sLT6e2GVKoph8BtHypBfMW58csuW9P5168KOZv2XTRi3+ouiWFkMYOMZW4xtzVi37HBvABRgDrheRnN/QKXCJTuybEP9vbA5xYUNfsqQ+JATn9q6NWLDjnyQXb0dQORnT52asOXMmdLGVmApW4D7ZEeaNeOIHQ3s0I/LaHShf3XbtgCRR+bNi91BjY1Gs/xQGJOzZUhrGEt/bdu2GOfZQae5sXnf2vWSAX52ldE+vmlT+s2dO6PvNisUuqdxxBgCVPf+K6Nhqf/2zp1RKDR/agSR3RNr35hqPAEiF52TlA0im/OJIfB7+fz5QRiYQ8JmnHDbRMOmNtO7dutWjMUXbtyIwp5395qFC9PvP/ZYjBWfe/nldIi2P7mONo52v0Vz54YcmAObfVc++07emWReqwhy/o03YgeIXHbdoo1cEd8NzZ6dltcOfxyeS5bOeSf/dIKJe4rFG6OjsVPs3BtvxH3cXywXyq3Zs2PHxfErV+4pzLj+2uHhtHju3HR9dDT0rv3p+UYWLIg/+dK1/N78j1554+4r9vCH6/CJe/IJ/fE8P/KZLE3GH5du3AifdLLLjo/jkF8Hps6fH/fJRVw2Zf+LNbmgyzV/+Hv+96L+7+Zz+SyLFQsWRF6QqlNQnBDvS5N/Zrkadp1xYGXtfI12u9o8Z308rVXOXr+els2fH7kvxrNr0k1y7lgt1p34Nz9zNyCyPLHek6tyQO7om+H3Wmzu3HWo+3i68MYbk32wk11aYh+HtOvrtQJgyM31Taxwcx90/oP+rS/Is6K79OIMn4GByGP3EEN+F9fY0UqGsZbTxhJ9QRzIQPFzGbsSu8nD6juVByoPVB6oPPDW8UAFIteA5DJBZBNWE5dtS5emf/6Od6R3rl4dk1gvdpMXk+Drt24FiDy39vvGFAPcYusFE/nUqVIyEEOuHlhvBiJb6ABNg4l8+HDhBVsnBt9PIDIQioSEw4WaSZ54LiwsAKHt37bGl9EwXMlHYDICLZs1YC3QBeuWLWWAyCbhH1i3Lj25alWww5oBDDMFIgPCAFHsaLaTgI8UgMQEeMs3ZTTgE1a0rfCN2/Lz/SxyXzx/PtiMJHLKaJmJDETOWreN95kpEBkjGtsVqN5sJwG7AKUZNC1LBsZ4xhaHlLUqAikOZlvK2klQgcg/m/H3C4iszwKz8+F+zWScMJGBt0DkMpnICg2ZidxsbJ0pEPkjGzemX9+2LUCXZmx10ZwJENmY+hvbt8cYz5ZmIDImsvfdC+fOhSTN/cJEBp7ZIYM48NjKlQF+AoAAiQEe134UbY5evpxec4AjQP7ChZgXAsw6AZEBTQ5p3rpkSdo9MpIeXrEiirzApnz4oc/Y4aBg9dKZM+m5kycDSAY6FW1ioI+sGx5O71i1KjnTY/OSJWk2wBqQVQeOX711K528di29Sv7s9OkAk2/cvp22KLguXhzXMKf89qFD90iiAPnet3Fj2r5sWTp59WqAzH74xPzZc/KlucYpOv+HDqW9NQmvepAdgLfVAcDLlqVHHGhaK3wD9fLBlHwCvHedn5w6lV53uOn16x0VijJQ+fiqVcmP+wBRJ8Hj2lwfUKkYsM+85PTpdPDSpVIPyMwx5U/AMdt2r1gRvvf/Yun5M5gs72LXIxLAqVPpyOXLAXr7fasG0BTPjYsWpfWLFqUfHz+efnLyZHp05cq0a/nytH54OID8GDNOn07fOHQo/N0JSJvv3Q2ILE+A555dDuiHQ3PmTJB1akUcxQ2FhJfPno1+ceDixQDRi54roo8BeHeQWFu1Kq0eGgowOQPIircZoN9/4ULEXr66T5F7iJM1pOsjHe1asSLGQ3FVFNH3rCnJ+xxzSO/58+nHJ04EYG99WcZaoOh4UX2u8kDlgcoDlQfemh6YcRA5NJH7h9LCWWvS4tmbUn/frDQxjfmnNnr3eughX4+fM6VpIgMVgIO2OwNdTCzrLTGpAHL4sXicDusnqtTz5qV3OP3dtuoaWGwxERX58fH01MhI2rl4cUzEGxdLwI2siUxDtIxmssUPmLcf2rhx4jCd2kGD+X7AHnIJWD8Aum7YBFPZbkIG9HnHyEj6wPr1ac2CBffExuRfBZ8/gD/sKOtALCCYBSw7gLf1sTExY4tt8EBK262xospo2C18Akhmi1zNsYlixPh4aMsCkDH2gNplsA8AG5jQT6xcGXmCmVwPulhsOLCNP/QZdpSlqUojE/CTD28btCCq5avYyM1vHz8eBQ8M7en033YxxaRkS9ZE5o/cf6N/25Z//nywsuVIWaxbYI/xzE4CEj3kcepZlfyh0MAOLHHFj24WclPlt2fPetVigyle3+SqPMGWx5o/fPlyaYeFurfCi8PsyHzUt9x/5aninLiUJd2gn+QCHYmNega/RSR/KDT83aFDwYpWNCxDE1lu1tvRKPEhNu779wcPRmxoERdlS02VF43/vrN2qB5/NOrN59j86OTJiM3hEg+kVHwhn8QvDk91MGZuOTZy40sHD8bYWpYmsvuSk8oyTisbdkcBkI2lXzl0aPIgV0yzMpo+YwzBnG8sjAW7tHZeBF1zIGFZshoK2+xQGGNLPYNfrhq/AMcK2tjQxrc3WxMZ2LN24cIA1ICJ5pSAU++BzArM4KKxEhBkfgiIjMM+R0cDzAKG/84jj8R7vh0T2fXNLZEU3A+D2XWwSP2J/ag/ZbDK9bAaMSWxo4FagE2gGcCwVfNulaNY1Y+sXBmMW+8X1zdXNobl+7hXZiwbc8wlzeuApsb7APbmz0/rFi0KQPGbQOQ6Vj2f/NKmTemh5csnGMx37oS9rg/w8//+5CPP6bquk+c87s0XfLJmeDgAN5+TL6NYxjUA37MGy7O/P+LAH64L3APAYXN6vlbNcykWAKmdadKP9T0+HvG+eedOxNuuwnp/8EOO9cUbN9IeB3dfuxY29XrOlv0OPAWma+HDmm314HBmteZ8lJNiApDkByzdZoAnEJmfAdMbFy9Onsn3XEdTtJCHnk2OyTX+KVrsqfd9JyAykFwRh207ly+PHM2sezHNhRXPpE/IZYxlzy3nTly9mvZfvBjP0wro9VnPrxjiPv4/WOz8Oz7xrZxf2b+54KB44x78If7Nmj7HNvED1Ncf2Cy3xC8zkX02M86Nk3LR9QHWnqEMCaYy3j3VNSsPVB6oPFB54MHwwIyDyABjOsjDs9akZbO3p8H+uakvTZxSP7ERbjzduHM5Xbp9KN0YwypRDS5Sq+3M4V7sXsgWSJ/dvj0OsjFJzeCPCYYJtUU95q9JVBkalaz2wgfO0SD8pXXrwo48ActsFfIRXzl8OLQZywJM84QYg/BTW7bEVuf6LXl8Agz7/P79Aco5Gb3Xk17+MGkyMQdWYmYBgvLWLf9ukmax6KAjYBgmSxmAi3sBewBA7LCYFZsMmpoYs4X+8NcPH464lLEFnR0Wb3wCQMaaY0eWK8jbUzHkaHeTPSkrR+QqZinQx5Zni3y2ZGa9hRMmi35DauTirVulsNX5xEIUCPaJTZsC/KmPjXwwaSa58rXDhyMuZU2i9V22iA0GXywSawsosZEjClEkcco8DCsKVdhGIyOhewsckzc5NuyQG+wAhvFJGUWgADXmzg3mPo1X4E9sda4B/Hkx94UDB4JBCAgrq/+yAxhHbiSKL3UFOotYPvnusWPpL/fuDbB0tA3jqrM3zL2flpvY8sBK/YZduQhkjGcHEIwdQLFbJW1B9X5jB3kAxVNAbmNsxONze/embx09GnEpCsp16h/jCFs+umlTet/atZNbc13HIp9PvnnsWPrc66/Hu7cb0KGITXa+GMfEhkSOcbYxNnR/xUahLgCRIhfu8DPeK/ShzUXYsXl4eIIpWOs3AGTvvS/s3x+7GdhRVmzERf+lf283TrbD+97hfgCQfC6CHCkrNgpjfOLdyyd5HpClEtiBEa3QoPDSSWzKkLMQQyDrk2vWBGOQJMM+ut7Obbh6NfxWL19gzM671BAMgFEYjV/Zvz8+/5lduwL0awUiyw0sREzgD9AXHx6O6z2nsH30aMgKhMxDLReNzQGuDQ2lp9euTb+wYUMwIgGFWKKA03rAuT6F87PtWLo0fcQcZNasYE+/UmNvAmjzOB7s1r6+eBbPhAX67rVrg2WNbQ388uz8gxXdCkR+eGQkAEfPtHnx4nT86tX0g6NHA+TFTG7WD4GBfPLudesCiPZd+fm9I0cCsOUT76B6n/AH0P8XN2wI32AKv3zuXPgE+NyMyekZPZ/v/dy6deH/186dSy+cPh1FACxegHXuo8EYHRgIJjAQ3vMYZ768b1+wX7P0QIfDRtuPAzixcD+0eXOw4V8i+XL2bNgpFzO46yL6g/6FUQx05T9xwlYXMznSDOjOIDKQ2jkZC2bPjvWLGIn3HgSca9da5lUnz1sERM7FC3HxzABYeSRvsHMPO8j3+vV77JEjJEj0CbmK1GOu9i3F5UuXIn+arXWskXauWDER05GRdOLKlfTDY8ci9oDhxr6u7/nse9ati/6hz3zn8OEAepv1uzg3Z3AwfXLHjvTUmjXRPwHbwqxkIAAAIABJREFU8pJ9+sakLEutyAPMdo+n1q6NwspX9++Pwg12fRnvrU7iV3228kDlgcoDlQfeOh6YcRBZXdZ/s/sXpHkDS9KcgeFEJ1m7m1Tub6Rbd6+mG3cuptt3b9QO1Svn1WcCR/OPJuJmrJE6HdFzNU2pzC7FvCkDcMmTNxNMdmCbWrxlHVELNlXx1y9diu349RP1Xqchf7ADi4YdFiRYwJrFAc1dh+ph/lqY+F0ZkTG5YgfwFsjBjrV1Bx5hC2L8Al2A6mUCHewwsd7p0DQsnyEs+gmtSkAtWwALQPUyF9MRm4GBYIqzRVyyjqjcBNyKDZ8AG8oC5Sw0AKTkXxRg9Bk+ydtY2SE2fJJjU9ZWuih6zJo12X/5JDM89V+26DMYt5l50us+43pyhC1Y68C52MpY274J/JIjJBPoM+u/ZQEuOTbAYwUY/RiAalFlIcsfQGR2AKNaLYx64SP+AABhJBtb9eXM8JQXmKX6zNFr10qNDTsswoytxhJ25IPCLo+OJlvhxcaBlPpMWbkKgGHHuhprHUiX+28+wFX/la+KYq2AnOnGRi4AfwC42PMOPuSTXPSQq1njHQs5b/me7n2bfd89Ld7FRb8BvuWxVfEpYnP5coxpfFRWbKKIC0geGopdJ9hry2r9V07oM5jI7HCwbFnArf5r/JIX7LBTyt8z+zbbYTzDhi4zNhh5fJIlehSnvAfNgfI8gLyWnM2MvjJyBIhijDeGsEXeLpo9O8AsY2u2wZ+KYp3Eptcgsj5u7AfoPrHKodF9Ab4BfgBKGMb14GX93A+4tNQ7lTTE4sXxWWxhkhTmf61AZH2ZfIVt7piwIVdUA4MxxG/WAbs5PvlAZ7aSGsCiVdT67tGjATDS623UleYrgBmJCTZ6DuM4gBwgh+kYzMga+9K9AuAeGIic1qcwgj0bpjSJCqApABIY1gpEBpxhLGMHAyTdz4+CHx81a+QKsDb5jqwHf4gDUB6oxvbGuTw/ej6AN0YtfwK3v4tpf/Vq+OQemYzaHBXY+uEtW2JuZk7MNsxufwc+1/fRzBgFPJM62FUrMiiWkTMBcPJjL1pmvSpmvG/DhvC19wqZCuC7cUxu1L9nvBsA8Pp9sGtrTHqgskIDEN5zNZJpMojsXj+/bl3sTAAgKy4APPncM/aCcFIERPZewcwH6r5/48bIFXYAj/VFvoh+WJermYluXis/fZcEhyKJmB66ePFn5E34WB/6xPbt0XfF3T3E0j0AvI05k3ekeg79Fdj7rcOH009OnAg7G4kOiiz6jD6KTa84xB55Yi4J5K+/h/iZd7k+KRGx0Q8VKYDbZb1De5Gz1TUqD1QeqDxQeeDB8sCMgciZgeyYgYm/+7M/zR1YlOb0T2x3BiKP3r0WQPLYOJbrhA7X3eSFD7DsDWRpkuFlnrcwYS0AW1TRM9BhkebHi93LmiUmnhmw7MWEKINPXvyxDam/PyayFtQmDJrFNPDHBBDokaUL8na0XkwK+IFP8jb8zJjAAM46wCaBAIY4EGJ0NIAf0WBHZjP0IjqAlnzgx+QCZP78sCMvpoEcx69fnwDUx8ZKiY17B+upxtCwEAp25cKFkxqRZ27cCKDDhBGQW0psgE+12JgM8g9bgLf5oDCLZz4hI8EnsWW2x7GxwOAPfuETiyZ2sAHIT0pCLgIHLSLyFkb9Rn5gKPeiz+gTeYtmXvSwA7ggNvmgMNIVfMI3eQETjO3aNs5eDNP6C59kGQ2xAXjI1bwVXW7wiYIDn+RJP5uKHgDVztbMurFFMrYw1uKkCBULd7p8fX2RE1kSYHJ7aY7NFIc1FfFVZp7FtuzagT3ssaABUio0AKa0XGTA+s3bu4OxjVnZAyZw1uzMcjz6DeAYEMaOrNEsJoodxvgMUsphOdKT2NS2ok6OrTUAV2xWWaySNarFgB3eN3yScyTvdCji/6lyJAM6k7FxSI+DsdixYEGMK5o+A6R078w645vYrl636O7WpmaxAQoaW/lDjDRAJZ/oP3wS8ha1928vijB5m3B9bOJQsjlzYkzLY6vnZofxJMeGH/inF4W63G/ynCTvkJIjAGQ+yQA/IPvglSvx7s356s9eFD+yHfps3lnid/puHBbmQCog8vh4MBiBxyENUItNnhv1otAuNsbUGFtrhxzKEXawB8AfMgY1ENl7j0+yREHR2PQaROa3J1avDvAGiHP0ypX0lX37Ys5UtO8AP2kMA42AR/onJuSf7dkTf9YfrMd+/SZrB3sHAIG/duBAHNQ31T3z/BPLEQCYGbTAsEZZi6zv/KmdOwNkw550L6BckX6Q55Qf3ro12MHkDoCsngFLshWIjA3rPAg+/F+vvhpsWKBkK2aw3OF/wOniefPiQLev7d+ffnT8+KQGdauxK/c9IPKv7NgRcx0+cU8gZP38JYOB9Jk/vXNngIcYn2JOsmGqJq9DZqGm1ewd9Ld79wbAm+fWU12j3b/rO5i1QNRPbNsW/v3BsWNTSpbka1qTyGe6xr+8fXv4/9kTJyZA6AbJtgwiv3fDhvTRrVvD1988eDAA2MbPTueZfLcIiAz8VQR4bGQkPbl6dXr25Mn0N6+9FvlW5EBU7wGMdAUCMSc38b2jR2MNVi+XIgc2LVmSfu/RR+Ox/vSllybA5gbwuPGZ5agf7PCPbdkSwPAezPVLl37moGP+f3rNmvi8ogkg2DgwVfMMGQx/z/r1oVH9V6+8Uh2yN5Xjqn+vPFB5oPJA5YHCHpgxELm/bzC0kAf75qb+fjrIEyegD/TNCl1kDUg8Pj4WGsgTZ1ZPwJK37lxLt+5eCVB54vfTaxg+FolZ/yoz+Oq3sVo8AhPygs2iBehAt7JXW2sBxdhP7pulNEwugWJ54ZgBuNC2A7rQzBsbCzvY0wuGlgkHO4ArGBkBJtekHPIJ8Rbw/JHZttkvAG4/7Jhq0TJV1MQB44hEARviB8BdO105S41YvGbAyaLVvbFG+ASY2wuQQX6wJYMMwVSgmeZk59rCli8yaGsByydygx3A/17EBvgFzDcxjpPWa4fayN0sNcIHnjuAnxow594m8Fm/c7qx8fz8wS/1sWEDW7JkAjsy4MQGPgHAAEB6ERc5BFjhE/7ItijAyN0cGzawJZ+6zQ4sLQBZrzReAT18AnjKuZp19XJsQjKhBrbk2IgTMEi/mW7LTHkMV0AP9prf5d9nOYssmRAsrJo2J5/ID7GZbn7kXQzyAwM625D1FRVCsj6zuMRhLzV9RnZgRrFjuvrZoTHa3x9gpHHeWJoPn8kAWdYVDN3QWtGFfwKQGxuL2GDZTbfFeIF9vHDhxCE4tbgEeEOPtAbcuneWW8lawHwiPw7Ysj1N8DbHRr/xE3bU8iQKMvWxuX07xjCxib5Te++JzXSlenJsvGciNkDCfDBQzY4cG2MrO0JTlPbt2FiAANjRxvrpNj6QG+xgT32+8kfuv/qF+2agNusB6zfG+em2/F7xzsNO/5nYDA5OSmvwR31B298BqOwoAo60szXHRvHLmJbjkItCuSCTi5Px3qtpuIoNsD/PSabjE0AeHygGblm8eHJHVtbVzWB71rzP772s88ouxe4iY2svQWTXwib+9YceChYs0Ab7Neu/Fi2wR0F03rz0wS1bQv4BaAbU/W/PP5/2Xbx4D4ic5SB+++GH4ztYs6+cOxeAZhEgMrNVsS4BZhi8wOOvHzgQ4HB9y8C2Pz3LNw4ejJ0k9dvp28U9F21830GDwHYsTnMUW/lbgchAWn4lE0D2gV2tni3v1iIV8FsPPxzAL/YskFphm0TBVHHgE77kE/q+CrHPnz4dQHQ9cI1NTCoB2E97+eUzZ9LXDh6cGCvGxqbsAvyh4Oy7H9u2Lfob6QQM3k6KDq1uFEzUFSsmDrsbHk7fxnY9ebIpC7vZNXK8MhAZu6vmz4/rAKPrWwaRSXooEHx57970+ddem2TjTumMDj5QBEQmY/HxbdsijllzGgDeyJRvddu8o0BsFWiw0P/ylVeCyZ6LZPLEvM+uAyC798Ofv/RS5GeRQrhxTv4AuSluuwcbFSHqGwAY2Gwc8aOgUaRIkYsA71qzJv3mww+HJMmf7NlTOP4dhKT6aOWBygOVByoPvE09MAMgsoMBZqfZ/fPT/IFlafYAZhzQ+N7D9Nr5/9adyyFvgaVM4qLbZtLmxZ+3aGbW61TXywsWW8CBUJh09Pe6ZQHnrd6AMLYACvOidSpb8kEi2FG2cFrMWkh100y6TdAx0dhhEVuvC93umiZKbGFHli4ABHXbLBqBco87yGfJkglWZcOhfs2uncEf20Vt07d4PFV3QEun9ogD1hPJCIcLZRC5yHUyUMkOjD7bNAHv3TQT2QyE0ZTNB9gV6TUZrKStSgYFc2w64FxmkzpYEMDQaWz4gm5lnAI/jRwB4POJ2LAlg8hT+dfCUfEF4MIO/RerpFtQO0DKuXODDf7oihUBQolX0dgAon569mx69eLFALSnAwABjvVb0gQAsY5ic+dOyAWwhW+mc0hXbKGsSZyQjsjgfpHY6DcO5nKgHCCKT7oFtfVf4xk2OLkVY2vWl5/Klqwtzg6yEnZ+TEdHmx1iwg5gRNHYeHb5SmKDLfrMdGKDuckOfZccThSjaoWwdj4BXusjxrEXzp2Ldx6QqdvY6L+KHWJDGii0MwvYwUZ9hA9IKQG05UgRBmSz5/NeAdrSQWYHhmv9YZjtfJLZ4cZ4/QawO93+yxaAqfGkaGzEAIAHVH/x7NlkVwyQv9uCg7lRlrEyvuYi9lR9JsfGNnea/GIznSK7vNwgR2oH2uZdA0XsyAA//Wp5MpUOfi9B5JBsGBpKv7prV4CxWLOAxdhy3mERSIHpg5s3p/euXx9yDMcuX07/6dlnQ84hM5GBfApTAGtMWM+CrWyre94VVcRnPiP/gZmAa3EnneE69VvlMTMBv3IOIEt6gc5tpw34CpD87O7dAaJ5JuBmKxAZE9PBdDRmAZgA1lbN2M8nwEyMaezRz730UvijCLCbr+s6ANN30EjfvDmYoq5Tr0EOXP3Y1q1pZGgobKK1nIHKTnzC9wBPusVYvvxBr7jbuUm+NzY2jWYxZB9JD9futCG4sJFW8Ac2bUpf2rcv/f2+ffcAshlEJuHy9Lp16YuvvZb++rXXCoH2ndrTDkSOAtTAQLCQf/uRR8JGjGjFhMaiSLv75usAiH9z9+4oPPzt668HiOu9Y4yNXQC1/vfL27bFOwBI6z5Fx2DjrX6nT2hY74Dq+gbExu6WE5kR364P1H/XcyjYYKLzgR0K+TDKTv1efb7yQOWBygOVByoPNHqgdBAZ43je4JIAkIcGV6XZAwtrYEsRyGXC3NG719PonSvp0u2j6frYma6jaMH48PLlcdI3zVATgXxozVQXNTGwmLeQ/uGJE+nrR492rZEM+GEHwJQt9YfGFbHDhAVbzuFY3zl2LJie3TQLBgekAeTYAYyKrVYFLpYPjKAnSjf6H0+eDBC320bCg0+eXLkyNDJTQTvcjy2A49cvXIgDzNgyFeOklZ2YWDlHnhwZmQAHC4DZ2Q4LVwAUgMHhR90ecGdRKiaAbPGxmO7EDs/vEESg6U9On47tx902OcIWdgChitqRfULLkx0O2gOKdduAPuwAqrMJW76oLbn/soMNz9UOsunGFgWP+tgofnRih8KHAyHZ8BKtxmmwXh2ix5ZHli0LUKwTO+SI/vvs6dMxlkyn/wJK3716dYyrQOS8Pb6If8UGiCxP9Zs95893DcwptjgYVI4ATTNLvqgdFu/seM5hUefOdT22ev5fXLcuvXvVqklN6E5jYxwRG3YAlLttxpAPbtgQfTfG+A77jfcLO8QGONcteIul7nA0fRdwGtIaBcfWkBkZG4t+o//yiZzppgFq+eM9q1eHHQogRe2Qq2zRdx0sN90dBe9cuTJ8ou9m/fIitoQdNfmR7x0/ngCnbOlWTsL92aGYnItRRX3LHwB+/uCX6ewoUMT+2KZNcZCeXM0a90VsybH58enT6fvHj8c7T5G9VesliJy1dAFp2PVAJwzibrTNzTmAgK5FbxVL8T8880yASBlERgDAHiaH4LOKxF947bXJg/GK+Ct/Rn8AfP/uo48GeApExqIO1nsNAP+N3bsTuYLvHDmSXjh1akKyqoUmcbt7KxIo7P3OI49MHBQ2BROZZqznx64G5ipWtGpAPf7gl4eWL4+D1EhEeIZOCB+ZlY/FyScAYj7JWrrGTwDjH77jHQFaOgSRZjAiQyf38RxIHMB0Ehr+DuglFTKd4qXrAn3ZDnwks2H3RjvftfJpZncraojZ39VAZIWibGMGkeUhv//DwYPpqwcOdJKChT/bDkRmKwkPWtjYt0gL//OnPw1N607fWcbgXChwTf1Bfwb0KwrJEb8nSYL17gDF//rCC5GnRcdg6z675zJxh0yLPlfffn79+tDcllu0lrH2O5EIyYdovjE6GsWEomzswgGpPlh5oPJA5YHKA29bD5QOIvf3DaThWevSwlmr4yC9wb4Jrd9O2p3x0dBJvjC6P125Tdssy110cpUUC5MPb9wYW+EtHjttJk2A5G8ePZr+at++rg/Jcv+PbNwYi2l/z7p/Re3J8g3Alr/Zv39CKqCLQ+6wj9jBL3lbflEb8ucs5DE7v3TwYPrxqVNdH5L1C2vWxCIWIyvrUXZii0VUHNBy7Fj68sGDMWksOplzn9DX7esLAAzAYDEtNkXY0PV2YqsAtF84cyZ8ginWaWzYATT+xObN6elVqyJXs6xIJz6J7fCXL6evHD4cwAvbOlnkeHa28Id+w4584FQndgDSFV++cfRo+sqhQx0fxJS1jwGlfCJGtuUXKXbU26n4wg6AmByxs6BTlhh/OHyFHQoefJJlCYr6BHiLnY0p/jXakg2sryLXydvgxeX969aFHZ2w9vI9yDYYP7517FiAQJ0ekhVa7gMD6Z0jI+ETQCX/dNos0OXqM6dOpa87wKdDxmtmDwHDPrN1axRfsoREJ7Z4fv4AUn71yJE4TK3Tlrfef3rr1vTB9evDjk7AsHw//Zct/PG9Eyc6NSPeK4Dan1+zJv3qtm0Rl3yoYCcXw74SG0Ux+dqprIUFOYkI2qbscNii3R5F2ND1dsbOFwW6c+fSPxw50lVhLA7jnD07/erWren969eHHUV3AdXbovii8CIu3RTGQk99YCC9b9268Im+m/XcO4mNMUyu/ujUqbClU7DEeBaHGy5dmj69ZUuMrUB1v++kmRuZjwCRgdrtwNtW1zUfAWJ+ZsuW9J41a6LPZFmNTmxRfMmx8Wer1ksQGXCVD7ICsGHNdsJ+rLeRXZipANTff/TReG83gsjyB1DoM/IXqOueDrnrpgECgWFYwt84dCjARyCc+QJ76L5iRf7Fyy+HnAFQqlu2rPclpjCQ3LhPO7cVE5lPbd8HztFgbtRqrn/WABjXrk2rawdkYziT+Oi2sY9PsKD5hB3kEeQkqQMgstj88YsvhmQGn3RKXuAL8gvYs4+vWhVg9Bdef/1nwMSizxBztv7+RNLj9x57LP34+PH0Zy+9FMWHbnX+oyC6cWP67EMPpWdOngzNYyz0DEpnENkBj1uWLk3fPXw4Dosro7UDkcUF8AvIfv+mTdH//nTPntDf7jQubDcWkZNQYMHAV8R5/tSpWFfkM0JInsgR75TvHz0a/UYuxNk5U5zvkOVkMlElmO4N3zGukLxwEKPP5Xt4JxeJp1zgl9hNa/5fI92UEZvqmpUHKg9UHqg88PbywAyAyLPS8jk70qLZ69NA35zUnwa68jDg+MLo3nR59Ei6Pe70+s4lHH5ly5b0B7t3B+jTyXbNbLCJCLbLPxw9mv7k1VdjS3zjScVFHg5L7g93745tzhYAnS3XJu5gUmCx9CevvRYsJJPxTgBC18CgZIfFtAVtp2B2toMP/vS11wIkjIOQupBwsJD+vV27Jg9vK+LH+s+IjecHUrIFqNxY1W93zayLDQz77V27YmtxN7HJOYKxJ0cwCOnkdRIbuWkr/B8+/HCwO4Mx36lDav4AxvEHxjrwp5PY5MNwfmvHjvQbO3YEsFCEJddoamaI/fW+fel/vvpq2NDJAtR9TYSBYfIVGNYpuM+mnCNA5D966aWEId0J6JIP3pEbYgNEnk5sMDz/+8svp++fOHHPVtkiocawtXD5zR070ic3b+5oV0X99WN7/p07SWw+v3dvHJTVSWzEBfgDDPvtnTtjTOkmNrE9f2wsdhH82auvppMOMutgHHFP/tixZEn63Z07owjUjR1yBCCGxfhHL78crOROG1AOWPu7u3alj27cWHh3R+N95CZb/vjVVyM+nTbvOeDkL61blz67Y0eAhd2MI/nQw28dPRr52qkkjYXsUgyx5cvTb2zfHu+9bsYRY6jFM8b8n732Wuy06LTJT+PHZ7dvj5wtuvOm8T7ec/zAjq92AZjov2LzoY0bwycYjd3ERn7wiXcvWzqVttJ/MX7tivrUli0d7Wao94n+yx9iwo5uii8hL7J4cfrYxo2xu6KbHGGTd7+DGf+8NidplSO9BJGBdkBAICdAl3wAELablgtiW5cuTf/uXe+Kcez/bmAiezd/ZOvW9PDISLAUMSRfPHMmWLvdNIUD2rwY1cAychYO8AJqyc0/eOyxYCL/v889F2B10S37zWwxv3EtthsbgLStQGTMYlv8sx6suVSrRhrgI1u2xDjHJy+fO5deOtP9zkVSAKQmrhpzMP3JpV29GsUebGfgoXjzCc3mboBKc26+f3RkJDngEBP5f774Ylcsb35xPeO+AwnZB0T/7z/96bTi5bq0qUl78Kt42fWH4atlEBmbWgwwwEmJlNHagciemw403W22sJOO9nT6hBz1TArB9MaxxPP8SD9VsCBho6igr9AeJhthTC7KJs/jfrP8AWDTtFZ0odPt2kD8fPhlkZxrd/0yYlRds/JA5YHKA5UH3h4eKBVEBhrTQl46Z1swkfsCQLa1bCyBxfKBeq1cbcPmeLpTO4SvL125fSxdvX0y9JFv3y0+QbdgoztlQW/xmMFSCy4LU//eDED1gjYxyABgrvLblo8dBsTFKCzaTPwtYi2QLOodZmcSDTwx4TD5bQVuW6TlKnU+9AJTjawGezCjOgHE2GHbKn9guwLq8gFtcQBVC8AhH/yUFxHsx7TFdgWGYc51AjKYkNuCbuH4K1u3TjKgAMD8b2LYSWyAUBb17MA6LdqA6HRLn1q5Mik2mLw51K/b2Lj/lw8dCpYYsLIoK9qEz7bmzNojISH2wD1b5iz6W7GSm8WG/Vi3PzhxIuzoRFtVjrDlk1u2xBbj0MFmy9hYLPDZ0Yyx1qzfiCEG/98ePBi61Rb5RRtGGlD959asidgA6PgzDhKs9d9WjLXGfiOmr1y4EKCc/gvILQrwZy1VrD2AC9mVfKCivhfbE2uHpTU+G3t9JrO7+cNC4/P79qUfnDwZdnSirSouFhf6DTAs62C7h5jov81ikw+gEqMoCjC0ry999dCh9PeHDoUdnfZfoDqA/+ObN8fzy5Ng4kwRm1xMMIbEMat9faHv+sUDB2I8w7IsskjKi+fNw8OhUW2cp7ubY+/PXBBplnONsWEHAEiOkMexFbiTsRUYFjsa1q9PT61aFf7ItvRjB7eQyKmPjTyN1tcXOaIPi0snRUvjKlDdTpNfWr8+Ym0BLO587s9WQHt9v8l22Gnyl3v3xnbaTnLEO02fAVSyQ+4az/Luj2xLs9iwV57kgwD93TuXT7JedCdFD7tL6Iezw9gauzNqfSEfWtrMjhiD79yJcU/89Hvsvr/ev3+COX/zZkcALh8odIgN2ZN8xkD2hfg3A1H1h6zNGnMFdty9G+xfsZG3nTDFja38oCCG/UtzvnGcapUjcRDlnTsT5wb09cXfnY+QAf48vyo6zmdZLfMR7z/Xy+OU67dirotNHve8B/IBt3/++usRG3OJZjnSSxCZ/ix5BmAnsBEI2418QPYV2wBh/8dTT8X85/977rm4Zpaz0B8+vWNHohlMbgHw61C2diBruzjYmk/zFis2g9KvkJ6qHQD3mV27Akj8Hz/9abAhp9PECLsSEOu+gNl2ILLxhl+xdNs9H33oT+3YEf0GeJyB8G5tBUb+Uk1XGPM2Dkq8fDk0gjGHgfiYyZjIfNZNE2fvTPrL5Cc8o1h3G0d9cfG8ecHypqWLNf4XL73UjWn3fAcjlrRC3o3501OngnGr1YPI8ueHbxKIbD7quRVfrCvkzLePHIkiQDfNNVzLz+bFi4MJT6bD+JKbzyg2yBVgs/FKv8dalxNY0GQqxNP5KJ0WX6IgPWdOMOzFwLsKK5o0hXv4cX152Ck5oxufVN+pPFB5oPJA5YHKA9kDpYLIcwaGQ8Ji0awNacHgiuRs5LvjTly/mfr7gIPzAkxu1eKzaTQNpFkBON+4cyFdHzubrt4+nm7emZjAFGk0iMkkvG/t2tiWnw9jAw4AEEwKm4E/ecFmAWKRZxEDcAbGYZrS3QMyFG0mBBaxFmwf3rAhsYstF2/diomH7VOAu2YtL6YzGMlei0V2WNzbit4JwJAX0/xhMcsOEx3SAxaWbGu2iM2L6ewTwJnFNyD72TNnwpZOwFvb8OmoAqF+Ye3aCcD0zp2ww4SLTwC8jc2/BWuyBlZlBgYGlC217LC9tmgDTLID6GNRb5tzxObmzWA2yZFWW8HrY8NnYmMxb4tx1r4tyqr0fXY8tnx5gIPkAUw+xRYAbEIpNs1aAKu1XOVHdniGfzx1KmQCgC6AuaINOPjQsmWJ1MjTq1fHAiIfcMXfQKpmRQ/3zBNaf4+ixOBg6CKzRa4AG4o2LBAAFICfHa7HlsysZkerreDsyKBLXrDRYfzO8ePhD8y5opIWnjl0zFeuDK1bsiv8AaRgi77L1maNvVdv347Rjv36DbvYIVfZ0QkwB6RkC8AF+IJNbHHBjtliM39+00PL5Ag7/Jm31LPlR7b+0la9cCHkaYo2rE66zBHS3q7qAAAgAElEQVSbVasClAQe0ct0D3ZgKjdr8tlnM8Crn2MAf/vYsQCTX7l4sfCiSx66PzvEB8tTbHIeyo9WduSczvqP7Lg+Nhbsff2GTzo5mFKR0FhGtkH/df0srwNAYUszgN84wicZ9GaH2GCZkhs5cOlSRxrNG4aH03vXrIn4GOPzc7qma7c7NJS9fJdBPN+x4wUoRwOfvEXR5n3y3rVr07tWrQqfGAvkes4/drQqAskPPvEd7175pQClUGhs5ZNO2LfGd+MZO7x72MHvrh8+abEziC/kQDDeZ82aPIiPHfKEPzrRaM5FBpJWmNmeUd8NO2o7pVoVgXwWcMwOvmOT3RXkkxQvFemKNmMWuSKxcS6BOQ6f5DHb9VsdfuidxCfsMLdRCDJ2/K8awO9d0wnA733nhz+M6SFpk2MzOBg50my2KFfZAWi2G4Hf9CFFILIn7GgGrPcSRKZd/O61a2O7O7DRVvpugcAcO4Dcv37iiSigAG+BxBlE5guHfgEf//HYsdhGT5qoKPuxMT8ccsl+TGTMTfdy0JfYAwmB5LuWLQs5C4fqTae5JoYnPVmyHYCwXoDIgF3azd47Pzp2LB2tHW7cra1AfD4xJ8M4pkcLmOYj98L2NW+nRV30sLNGW+SzPMRi/8PHH4/cwTrvFvjUD7F1yZy8a+3a9Mzx4yGPMd0GJFVEmD04GP4lk8EX2v0CIuv7DlVUTNAwkTGDO1kX1fspDoJdtCiR6SCRYXcBje36ubzckM8OApUP/I6VjKWtmKQfAdvJzBijckHZYZFFpcPkyNrh4XguDH5/mle7B4Y8qRe5bs7lHZ81wPP1OwWup5sr1fcrD1QeqDxQeeDt4YFSQWTA8YLBlWlocCTN6V+Ybo8DbZ3uPpoG++emuQOLaizj5s4evXstgGPfnTuwON2+eyPdvHMpnR/dl94Ya61113g1rDTgAvDWD/D4/M2bkwtZB+7ZUtaseRF7+WPGmSxY/HlR27Jo0WZRXbS5R70dFjsWxBZLFjnsoPXarFmMWSCwA+gMaARG0B7EAP7C/v0dAR1AMIAcaQ2gJAZilufAyGVLMwZSZv0AitnicwB6wBwgDNO0k62s2JwAZHZ4JnrC4gM4BRqIXTM9URMjC2mTeMw0Ez6xMdlni9gA6Io2i1bggoOOLOyB02zhcxM/dgCSmzXArc+xQxx3LF4cuXL46tWIzd8dPFgY6OBzC2k+wZizQHfwGuCATbYes6VZyyAybWhazJiZYgngcCgWwKMT5nwcyLV+fbAIAVJyXr7KRRN2dohRY5MjgFX5JK+A73KEXfsuXw47gHNF27qhoSj+AE1dx3WBFVmCBBi0pHbCdeM1M8Brgc0/vi+eQGyx0X+LAh0W7oo/AMKsZX7kypXIVX151fz5oSnZrAWIPDoafRcDmT8VKtjx/NmzYUcn4A/Qhy0Ye3JCYQsjhR12XeSDyxptCRB5dDRdZsvNmwF8s8XWZQWpbx8/HnqiRRstdQxkQLaigxgDsrL2rPGsVWEs+yIDQL7v7+6v2CA+RVni8hBjXmzki5jKe4s1rGzMz1ZazRaZbJErACk2s58dwDl2dMKcJw+Eqa7IYIwGdPK5HPXDH812V1icsgP45B3js2yxm0HhhSZxJwfsZca8QhBbxIVPsPr5wvuoWREIcGwczcCmsYwdCmP0iO32UCAr2tznU1u3xkF27DBGAqKN6/7fv7cC+H1WnmaNSeOZJi5+FHH1p6LNjgq2eOd5LoUtcdcHls+dG0W6Zu89n/Gu1Y8BB4pFcqrejk7HVhJB3p9AmDgY7/LlGJ/Ex/usGXhrbDWWeWb/zm9s8a5RjCK/4pmKNn6wKwojWuFFjBVfvQ+NcfpVK81o72k+yUUxdshbBw/nAxA7AXBoiNtpwg45qP/FmL1oUfSFVnIscoRP9PkAPcVx9uzJPPXua3Z4aS9B5F/hw3XrAmDFgu324Ln6uNlp8i8efzxA5D958cUYo+tBZAedAZWAR/zsZyod1lZ5wW8rh4bC74BMgBlNYeMDoNd9gGl/9eqr6dlpgsj54EAMT4AnALYXIDLpi99+5JG4pjFUn+1E0qzRN1jSrhVg3blzcbAfpvCGxYtDWoB0hs8cuHCho11EjfcBEi6bPz+Y2WQg/sOPf9w1iKwYsHbhwrgWYFqsvrR3b9HhoOXnxP6xVati3sfeHx47Fux37X4CkX9h/foorOg75g4KFEXnd40PL089by5wkukAyN8DIteKAD6n/1gjiGVIJtYKX76vf7FDgcYYi6XMNuByEZ1icfWeNL+MwvycOXEP1/ajn+YdVa5pHobhj6FsXCg6j5p2olQXqDxQeaDyQOWBt40HSgWRF81al4Zn0dsFSM5KN+9cSLfv3oxTzGb3DwVLuW9iI3PTRrYC63j+4LI0NLgq3R3HtLyezt16JV0bOxX/P6F02rpZKGBh2eJsUY0ZlmUofNNiw+9t42zVAAjkAEzmLba8sE1OHa73t7Y33b07pVyBhefIvHlxkB0gmx0AA4drxRbj/v7YHm8rdLOWt45iPwOMMksVC4tt9P8woaaaMJkAsuWXN28OgDAOKLON/Ny5WKx7RraxpRWIDMy00GQLZhfdXv6wCKa/61rsaFcBz3bQIAb+AKMsyn3XYtzi2ITM75sBDJklbhELSBBHwCsQzaTJllpbwItU+30H6MYnWHt8AiS3+DRRA/qwoxUI5VnFwSLeBBEYbbJncYdByCcW/VMxXvnbxJU+tNh4fotGwA3/AqTkB1uatcziBtAAE8QGIO7efve5vXsj3yw02/Ua+cCWX1y7NvQ6xQUQhx169Nq1tBAot2BBgNTNpDXYIQZAUUCA51C0iAMhb95Mn3v99ZC2KBobQCnZFc+in75+6VKANwHaLlgQsQOcNmvs8PzsECO56hoKN7TN2ZLZG1ONI3IB8POB9esjJ1w370Rgh7xpdSgkEIwtQDzAsbwHIF2qgaZ/8frrATYWyRH5ygY+sYDDPOYPfSHbkYHQxmey0GCHzxoHAdCYs0BDOf/5/ftDXsOiY6r+a8wyttL+JZsAcNJnAIwKDHJVbFoV6MQAELX/8uW4lwKOZ2GHfqMQxN6pFkD84R6/s2tXHDIInPR8xkXXYwt/eNZ2OeK+WIu0e/lR/trVwA5/LxobBwyyZQHW1vh42GFsVRSKXHVwWf/PvvcsTvmEDYpAbHaYpEKM3FCgYw9fTdV/LVoV5uhUA+H4BNtcvgL8Fdz0g2YAYWzJvXUrihLswPDkE/cNCaUjR0KqZyo7+Jod+j87gMjswDZX4ANgsgVA2GqXB4BQP2MHe9gB7HUNOU9GyXtvKrZVPojy17ZtS7+1c2eMs3LeGAAs905WfDCONGMA5/HMveySMQZjM3vnGVvzAZlT5apxlU+w5n9/9+4AjNmCzayYZHySJ/zUCkQWg2DXjo7GO2HH0qXRp9liXNV3isQmDqIaGkq//9BDYY84v3rxYvrGkSNRnFJklsOtQGTvOuBsBinklM8fvHIlxgDnExTZXZF3ItB39+7jDz7GIvauImOk7/JJMyay+PGJe+WCgPjwh8K2HDHWNbZegshkFBzChRVMXgJI1AmA3mxcwnj950Dk/v70Z3v2/AyI/LuPPJI+uHnzZEHKWDNVP2j3jvPe18deOHUq9JVfPnMm3vukvUgZbF6yJP31K6+kZ0+enNYCSXwxeYHINGVt+e8JiLx8efqdhx+O67pHHCY2xeFmbf1Rmytj3GKYkzPA+nSY2jtWrkzY5+Z5xvbp3CfbYNylYewwOHPHbhowMzOlH1u5MmL15R6AyNivdJuH586NcSIOeLvPQGRjoWLHk2vWBIhuvmY8mGpMnioHjLP68z8ePx4HLNbLWTR+N49lmMN2EoiFw/4Av/zmXQY8VmSio+1PRBj3ML+Yqv/mA/0A1e5BQiPfw3imaJ5Barsh2O3/5dN0Cird5GL1ncoDlQcqD1QeeGt7oFQQeensbWnZHDq3s9PddCdduX089JDnDS4JEHmwr72cxY2x86GDPG9wWVo4uCqlvv6QwrgweiBAZLrI7Q7Yq1+wWdQDBixE6Afaogz4ADAAB1tpmQp/BpEt/DGJMyhCQ9TisYiOqMkFUMViGlhiscWGbx47Fr/HwmVHK9ZeTIjHxye2zl66NMGGdEBRSrEtH5ht0cSWdi0vptnhQC4LxFiwHT0aIJ9FPaAD4N1Kk5EtAEXbzm0df9fKlfFZbCBbWQEdrtlOwiHHBlAJhMJ8AmADKDCZLeotZPkaENSsscMi1jZ8wCZgHahpQg8c/LtDh4LZ2G6LZ2j7Dg7GvSxi83ZrTCrxxcZlC9ZoOy1iICE7gFdkUzDbLIC/d+JEAhCKy1R6xGIBMAdyYJkqVng+dvi7AgZAtxUolw+OA2bLyw9s2BDAukkv8JJmJpA+b6trlSdy1bMCKuWJybkJLlDAddhhyzE7mgEd7BADLN0MFrkW0AJgC8z++uHD4Q8s3lZNjogNJiU79Fe5AOQUW7kDnNZ35U6zxg5AlH4DwAbOY+rwCZmADPBPpUeciwns8Czup9ihUBGHl61f3xKUY1de0MoroCK26hMrVkSfc1DYn776aoBRU+mI2nIvHpjZQOQsi8EOuccOoCF7mxWBLFKMI7Qdv3viRPR1B69pFjh0RIFQrXREs4+NI+wguyJfFZ6Mj8YEeZK3yEdsWvRfz24B7n4AFzmvOCEW8le+it1UW7TZoV/ov8ZFIKAxBOjq+cTcZ1qBYXKELcGePHMm5GyMA+xQfJCvdl2ITbtFnmd1n49v2hS28Icc/9KBA1EwVEDkJ/5oNrZmmSV9DJsTEMYWuQq8dFCnMYat7RbG+pmcVKgAyvGBePGp9w02rjFbDjcDTMXY7gqAEvYz/xhbvZvE4osHD0bRskjxVFw8B4apAp2FNMY73WugI01vjK1WOZJjY0zzvtTnFTjJjSiUKRbalTBV8TTru3t2zHljM5+KjbEb8O893OqAO3Z4dkxwQDygly2Ay5Bw2Ls3fj9VbOQIn9hJgHkLQGeLsUj+KXbzUyu9amOrvAQMANHFlVSI94PdBeYBX9y/P+xoV/SQf+wgYYGZLd993vtBntAW/8iGDZPa2c3GVn5ji7kAkB8ADohnhzFObIow+BUTnM+gfxiL2GEsU7wxhpmnAJFbHfwbBz+OjU3uuFHYMscynulL7MDkb2y9BJF/efv2YCJj7wIbsQB7IWfxr8hZ9PeH7m6jnIWD055avTrtUdy9fHlit9I0QdMoZN28Gb67cvNmMG0BYO/buDGA38+9/HJ6ZppMZM9DRxbYa7yXy70Akdn3W7t3p0G7SMxBb9yYcs41FYDo38WRTxSdjAHAQaxnUhdyD7jYyW6IdvfEyhbLbkHp2N1hPWHeunp1xOqLPZCzID2C2RwSaSmFXIhDALX7iYms2EF6g+yG4kT0mQ4O6G2MjfVVHvsVvIM5PN66hGtMybJpCjDm0ZmV7O9Afv5SmMlSgN8/diykUgC9RWTv4qDp2vkbruknSyD5+5J586Jwi0VvzqIIgjVuh8FUIPVbG+6onq7yQOWBygOVB3rpgVJA5P6+gdSfZqVlc7alpbO3xOEcpCgujR4KBtWi2esCRO5PP7sVvv7hbgYT+VSa3b8ggGcH9WEeX7l9Il0bO53eGKNn2norq8W0xSNmKPDHVlULNswUiyVgUAYNWy1Q2AMQtcDzXWAjwBOAZqFkq7OtqBZR7cAwIKRFM8AlL9hs6bcgB0yzJSYbLcCwDES5p4WRhVLeEp91RAEeFtrtGpCST35z587Jw9Iwmy0+LaAtYi3Y2NLutHj3yUAHJrfnM2HBHrKYxrZsx8Qx6Vk6Z06AE2xxP5M94OC+ixfTRzdtSrtrjJJWB/t4TuAsO8QP8w54YiINyAKYAPraLWQBPfmQI4ALAA5oAzzhE0DshzZsiOu3AlzYYfEmNtiM7ABIKBS8eP58gMBAram0ZpfNnRuLKmw5AAUgR6wBHcCGvNW3Xa6yJUDkI0eCXQZIMrE0AcYeBPDTT2sH3soRBQ1AJ1vkAeAZUOkZ2AFEaQWG5fzzWQAhliFb5J0ccx1go7wDIrZqri8XAZWfdnL80FDkiD7Hp+wAmk7VAAzsUOQAOus38g1b7gsHDkxoJ05RfJEjvkemAADEDjFlBwAEINRMdqXRtqxfDnDBrGZHMID37QvGuW2I7YAAeUD2Qb8BfMlV4DiJEL4ECAH4p2oKTnwizooCYm5x+Df79k34qsZ0bHUdYLYto1jMn9i0KcZEC2zANDYkfwC3pmrySp83xn5g3boo6hm3FR9omoqZf2vX5IVxmT/0PfF+9fz58Mm2JUvClnbjar62go8+zLdyTq4q2CmMGe/Eph0wxwfsB4QZv4x/GKMAQjbJ11ZSNPXPhzVpHJVvClJAVr5VjNJvANLtgHV56F2j+JUBdLYAoOUfO+TfVE0+KS4qKACzsWb55O8PHgxbsgxTu+sojipM+r6xlR3Yoa6LZV1/mGq768gpoKn3JIDTWAyMBhB6X2D0t1sg66NsMRfAbAX66HeKSwBVPgG2T9XcE8hq/GOLPsNPf7V3b7wz+KQdEGDekLX3xTYfsOnZvDMVh/hrqgYAZwdAwxgo9/zd2Aqgn+oQRu9U8xBFUoUXz+45FLTY4vfee0Wa8cIcSH+Xd+Z49QD/VIxcfTfru+u/8tuYzJ/GR/261S6gevvE5ltHjwZbHetdbPRZOWKupfBQD871EkQmbUCDFjuT5IFDvYCO3TbvXIzXf/vkk5Ej/+3559P+Bk3kX9u1K7SFsVcdgmessXOplw3otWju3PTxbdvSYyMj6U/27Akpg+k0YwgmL9AX4IUt2QsQGdD5q7t2TbyHjhxJx69cCYC6l00sgHOYuQ47A1T/zTQ0kXtpm2uZVy83ZxoZCeAfwP2/Xnll2rfZtXx5enrNmujb+jNpD5q/2v0CIpN8eNeaNcHO9Z7GGlfUuR8YuPmsFJI/GMQO6sMglksKHi+fO5f2X7jQtba2OJjjhI7z8HCMHbSZFbXNVcnT6Ldi1+sxYtrJVV2g8kDlgcoDlQceSA+UAiLP6p+f5vbT/NyQFs5aG2zh0btXA0Tu6xtIS2dvTbP6F7Q9VI83SVcAksfJVjiwbGBJGuybWztg70y6fPtYsJFbNeAVFhTg6CObNgWL0UICwGjB8ZmtW4OxYjHRDjDF8LDAsygAOmI0u64FFxYO8AGLsFWz4LWABhpZJAISvMyBrfRyLbCxbXIVu9V1LBItwLMGsIUjSQHMHwCyRReArV2zfdV3sH5ChmJsLBjM7DDhAKRasLUDbl2fDWwB9Pnephr7EThvEQqMaQf+AHuBz2KTgUB+Bh4BH4HZFtvNGHv1z2fhK5YmisATLFNsP3ZgH2GtYhG2agArgIBFLPAoH+gjrr5re7zfs6NdjlicsgMwkQ8mZIfFvi3+NF4BOO2anPLM7gdIAASIjbiKCRYdEKKdHa6fgQDb1TES2MH+rN/pz3asaMwwPgEussVBbMA832MTpiUG21SxAcwCreUtEFbu+VPeZ1vaAesABH4AhL9nzZpgcVgUAvT4FIhTBAwziWYHdpv7Z8kHOfxj2o+nT0+pA6zvAuUUfPhTYUJs7AJQMNCv2+1myHFnu++wgxwHnwAY9VuFKv24HSvavbId/uRjPgTiWDgBfooAlXzhfsZE15Qn2Pz6rVxlRztgXZ/PGvN8IidtKZd7wPUPbdwYvpqqBUv8+PFYPBkP2KIPuj/AlL/4uV3D3My2ADrZofjCJ0AtPml1cFv9deWlH+AmYEvRQ5yBZGJmjG8HEPoO8Io98lZxz6E6iiUWeMb5VnIn9XZ4XoCvBSegT+HAOAtIpUfMx1ONrXYg8Im8Baqwxc6AMzduBDDt91M1QKt3G6CfHXxL7oENAMw4xO369baXYYdxxP2MXRjw/MEWY4zxZap3jRvIkedOnw6JhSz3oP8qFMgVtrQD+H0HgAyAxmT2eT7Rd+Syol0RoFIOKAoYA9iiz8sJ/lCUct12hzC6B58Y0/jEZ/lEIUhh78mRkZZyRfWOlpfsUERih+KjXRvyhhwFSQljdrs5ifcuW+zwAOwpXmSZDP5SICrS9A8gyLtqO1TYYb4kNvzFlnYAv3evsTzkXhYuDDvkB98YC+p3f7WzJ4PIuYAiNuZZ7PDuzWcW5Gv0EkT+xY0b0ztXrQrQGpP0lXPnAmDstpln2mn2755+Ouac/88zz6TXL1yY1EQWr1/eti0Yp6QnANe2r/caMDNuAiZpDWNa/9fnnkvf6eAckGbP75quxXbXZncvQGTA3Me3b49c4xMgomv3ssWZA/PmhT70h7dsiTXBn7/0UkgU3A9NXhjPnlqzJn16586QncBin24jjfH+jRuDkS3Hse2zb+8XEBmASqvagYgAZf0QcDrdHQHT9V39eBNyF7VDXBUiAL35HA2H9vFrty2vH801sKDlgSKTQzEVtb57+HA6fvXqfZOr3T5n9b3KA5UHKg9UHrg/PFAKiOwQPIfpDQ2uTPMGlweAfOvOlQB/sYkXzdqQZvXPm9IDDuAbu3sj3bhzKd26ezktnLUmzRtYGqzmN8bOpguj++O6rRQigWH1QAfAAmMYuGARBkjF6J2qWYRbfGPHWBwBhIFaFvIWxA61Az600rTKGog0ai3MgIwWSa5FoxYQVoRRiQUAIAFU+n6WODBx9HuLyql0gAEk7veOkZF4DvZbxLLFgg3g0kpSo95PFr3uaRHOl665ceHCABWAcraiWsS2WthjD2IuAVwAFPwLcPF9C2P+baX9W29HaFU6RKLmFyxMTFFaY7RWxQYA1KpZaLIDUzbnAl+4HgA4H4Q4VY4ASsWFLSZqAE9bxiNm16+nrx46FIzLdk1BA9DBH8AmW6fFmR2YYhb8RdiuAEJghu/JXf4AWoq1xbQcaQdC8XtmY1rYA1ss7H0HE4eNrbS7658PCAVAABACBCzu5Z/f6YN2BLQrvpgEk0VQaBBX4GoAaDduhMyBvl2k/2L2ynHxAZ4rYGC8hY7olSvB+gRYtmv8oW9kjW52yxF2YAbr20XYrmxgC3/IDYw/LGDAKxAqa7S2skU8sFwVGxSDaJOzRZ8B0vFJK+3f+msqvnh2i2AgOwAUMCb3AfTGEkBsq8aH7JDjfILpjkmdtf3YwdapmvwE/sjZOJxwwYL4HgDbc2GKZt3pVtcC4IuNOMjPXDCgD/j/s3cnznbd213g9501z7Ik25Jt2ZaH955fXlJAZYCGhg4QMhB46dBJCFDp4U+ioBkKSAghUJAOgYQQQkJDU4R0iP08SrY8SB40WvOdb9dn/fa6d999zzn37Huuul5S51elki3p7r32Wus3rO9av+9SiWwOb1e979lswL8A626tSJRIXpIDcMpHBgH81jKV6tZVgaG5lg3kzL8EhLfTiXVTgs5NBLKwjfWAnvDmAgo1D+036FBlLRsAfq3RkiWoJMwpc2aYRENWDVtHyCHhYR7yG7QfkltkGjTIwTZ+Nm94SESRw7PIMgyILCFIJ0BY36dKG2BmbadnsvSq4Jfo4ld0oaLVnLHPsac1jRzWVnL0owlqfl9wMX/+eYBfZLEOSlbzOYkxegbE9hrk4KOqr817PmG+kV3CgI3NwWHAbDr0Pmusf+8b6EQTxkzQ9WvCmA1Jk3vfuz2Pf6O68U3k8GuY4X3mDiCbvwGCrS+qf3+31kuvK+Bpm+978slIXrMrIIgc9i83HZwpJKh7NXBty+bWQPZHUOFHJ25MNJOWzX0vQOSnn46K0q+eOhUVjPZXlXpB5XLlSnCg2s9dYx/EWfoNiRIV8vicHz2q/uvVq1Fhu5NBL9YflAk/841vRBL2bwKRb95cB5GtZypNcb8mBQIAapTq534+65t+8rXXqj9+7lwAkpq/LWo4POBa/6DvNne+//nnK8CkBIwK690AkVV4kpEP0Ule4d+JDfr9zDr92bFj1Y++8kr1cHGx+sff+lY03xuFe3e3ZAyqgxqk13iRD5NPkcNOmy6SzTz5CxcuRKW9xpEf37mzXjX77QIiO3/h7U5wViX6r7///q5RjTRtZO2wX+xBn7eyEglA+1EXHaO04LN/5rnn4ndV/hohxrxaW1tv4KqxpbWkS1KKn9rvXz15svr+F16IdQOojvpGwmk8xhoYa2CsgbEGxhoYVQOPBUTeP/1EdWTmXLVnCofpvurB8vVqfvVOVB6rQN4/7Trq7BCyg4fXqjuLH1dfLn1U4Vg+NPNU/Bm+5GsLb0Wl8upab17VqBA8dy6ASkAH8EawZ4MVLAjkhgHDbOrADgGr6+/AAPQYDmzAoH/45psB/jgQ9zpYO9wIplWiCWwALar9/O6qMtqGYSrDKAyIAWABBAJ/0A1kNaM/c3WTHP2uxKuszYANgEoO4Hg2bQNO9eP+bRrMOx6trAS3rYD8R198McBKehLw45pV+ePf9WIQU/1EDsG7IJhd0FII8AEwgCRB9nYj+MpWVgLMAAa6hv4D58+HHK7ks82g6uyovnb1/umngweablW9qWZRnalqDYiz3fCN3gkMIwcfU13ugO3P8bvivR00+Kqr9/QhcAOgASpxEgI/Xj5+PILi7UY2o/LdgBKNC1VG8h2AxT96662BVWr+7Y+//HKAPEd0uf/88wAE6IOv8RF22m7wz2zqJ5CXQJEs8WfmIl9VDdtvACrNM9et0aUAwQEM/FYSwpx2TX27IbiL5lw1mGbuAx7p0p9rkCnZMGiwy1968cUAjPh0VM8+ehRyADnI0o/XtflcIDbAhj6vPngQ6xPQ0Z+p+sQ1Owjgl2j4KzUHMaBBdapnqVrzHL+GAcP4pG8HNAGNgWzmrz8DbLGNav5+w9zkIwB+75MMQ6HCZhoG0gdf2W6Yv0BKQCfAFaULwN4gC9qE7ZIvONXZhj0ltySwrMuvHD0aPqxCbRAVTcroZwGAqDBU36tO9Q0AMdeTjNUAACAASURBVH6HL3pQBT8//WuvvhrrlnUdHY49A4htPduOez/lMH9V3GeSUSUv7nl/BkhFr9GrUVj+vD2NHHzFXDHHyEIGFbDm8TCJQnuId5p3bAPkpBPrrXUSD7Aq1EHjp199NdY0wJG1jOyGRBTQk062u1nh39tLrBl8BYAm6cfv2AttEVl6cV8mqMKnrCUAUwz7qFJUMLOZPYhOhllbvf/yl1/G9/tvyVPJBskhtuZ7ZG0P3wjcsZ/89Fe+sg6eSwiQnRyShL5pGMAUYCHJ473kiMro06djXc8q4H5rq3XKGsg2+KHpwzpg7cGB66YJW/drdtj+NoCvZKc1jL9Z54Es5PN9KoF7nYvYxtlIMoq/8hHr0i+8915QlJAtwP3Z2aGSQGzCNtZPc4gc9gfy0YVqcftzDjKqiHUF/ms1iCz5y48ANprkATeByKovJaX6AYWoFPwCYlnTgFeq/3Yy7P0AdDJ989VXq0dLS9Xf/J3fCQAPGOSs4d8kJYSqwxsaiV65MtJ1+H6y8t2f+NrXqj/x7LPVL7/7bgDkd+bnd8w163wZfM5PPhlVkW9ev74rILI5/HUJ8wMH4gyLZ5YNd3vwG0DlX//61yPR97Ovvx5VucPw2e62LL2ex17fc+5cyPffPvus+sU33wyAc7veAoNkU3X9U6+9Vv37y5er30CXMz+/Tlf37QIi2xc0nEOT8qefey4KSXx7F/B1WPt4F+5lAC8uY0l0QG8XHfMja97f+I7vqCShfu6NN2JuzS8trc9xiRbzREU5SoquAzjtGRJ0qGPcIvidq1e7Pmb878caGGtgrIGxBsYa2BrbfNff+luDGr13VBmYeCKA3uNzL1ZoLSaqyQCAF1buVHunj1V7Jo8UPuSJwXzIzRdrrgdIPjTzdAWgnpyYiermWwuXqocrN6MyeS0Y8MoA4AlOBHc/Aqg8diyu4QIp8cKqhtSsS7AN9NhuZDOqaAj0/vsR/AJ/klpAQPrbV69GQNvm/xM4CsY0wcIxq+pQwIW3ENDgKqeqsGH4GMmpUsiBBU8uoAQYpropeESvXAmQmxxtIMqhx79Rff0/X7gQcgAJyAHAEYACXGTH+zWya+opG/0JzICV9CFo8w70EeQALJGlGUA6OPk3bIAfGujFViof0YyoQPYc4AKAd7vRtA1+WkBJcBhPTAQQxDau6Md14RZfIDmAVuQAavh/4AwbC0gE9Q5fwwCmYZvV1aio9h10Syd+XrAMCMN724tH1HsF34J3wDp9CILJASCgE7YBTg1TUendgs1f++ijqAoHqtMpOQCD//y99yKwJktz8vt7cgCfAC58MmVnHxXbnkOOYSqi2Z0cqifpBBBGJ97Jh9kGuNyLR5QcgAxy8E1BM9CHv/IZyRDX/IfykaoKOdxCIAcQBXABUFLxYU2QgOnFI8o2QB1AmLVEgAY8BhYB5fHfApGBcsNUVAo0gXDkUPUatC31bQgVfbhVs2K66ftkjur206erb774YshOFnL8188+C59nG+vcMBXRKmaAJd6pIhyIhT/X+gLs05iS3YCmTR5R7/QOoBVflfzyZ0Aa/oqP1HPog7zbDesIPWZFOMDoB557LuwaDTIvXlzXdTtIT353cqB64W9sLCHAx/702bOxtpJlO+oVclofrKmae1oTVa5KdpHDGgdkMx/b1cj07R3Wi2/Ways9ksN8M68lMvnRsPNX0M82kgQSL+Yee5m3ElLmQrsJI/8jh7WCHNZCdpYEsh5/z5kz4ScAlmF8hG28AxhIDvOev2aDTPr49Y8/DvCk3QjK3mhtZRvy+zdkJ4e1Q8W2+T1MwpJtJBTo3lpunpq/9j3PBSKThe3aPuJd9hL6k8g1j3JtBZySw60EtrHGbDfYxfsj6fnZZ+EjgGTzBNDONvYQtmpSOLA7Oex7dALclERGmWTfsi+zDbsM6yOAHICxZ0ja4Cb3/fRkbcVPTo52dRy7SNRKQNtbyPHO7dtxprBfWedO7NkzFAUMfdGHfV4yC6jmO4IWan6++s0rV0IWc6bX/OVT/INO7Fu5tlqD/JmEPX8bZm119krbSIxlk0J/5v/ZRiU5fVgfPFMVcoLIeEStWeS8DUS+erX6rQ8/DIAw+NAHgMjJdfo/Wrvm5qpfeued6t0bN0IfXZtZ+V78ymQDcl+7f7/627/7u9HILEFksgOIgJkaqFm7fuW99yJR2qUakv1ij5uZCX5Wz1Vl2qYAUDlMHsC4ZmWadO0EnPMeSXEgskZtnodfdzcqkdmOTr5y8mT1nWfOBCD3by5ejH2hS5VwnlGdL04fPBjfSSdNOwL5f+TllwME1LyOTvhJl/fQvZ/HYWtdciaid3Olq8+01y3A4Q9euBDN5VDNkE9lbtdBPv78fWfPRiXyv7l0qfq1S5fCD7NQ5dsFRM6GdigicGOrypf0sJYAersMZxr+JCnEpvifm411sznkM4cPRzWymwr8WHKlyzD3fuY7vzMaZAKRrTlAZNGs3ch68gMXLlS/evFiAMnmeZfmmdZ5lBZPHjwYsd1vo10ag8hdTDT+t2MNjDUw1sBYA300sKuVyABjTfWOzD5bnZx7tZqcmKxW1paqmwvvBiXFsbnz1b6pEwEC+7fDjvtLn1f3lj6t0GT4NTu1P557d/FK9WD5WvVINXK1UY0M+BLERkUloPLIkTgIqMZShalqTdAGqBgmmE45BYeqaoDCKmQEgkAPVWoCdUFku4mbdwgeVQ+qhiKHiiVyqHL7yxcuRAXsMKBcyiEoIodDp2pqgA7QU6CUPKKCpeYAyqlcBGiQxdDAhhwOWf4MAARAHgZwyWerRBNMk+Plo0dDDjogR/KINg89AmS2AZ7/lZdfDiDBgRQ4+Evvv1+pKmQbh6thqgdTDvQIdOJwD2gL4KiqolIOyCZIbjdxIwcb/PiFC8ErSQ7Xb3/hnXfCvmRxkBymwjTlYBOgnEAA+OlqLx8BQqlQBsg0q6H8HB9BvcI2AngHRRQYqkGBE+QAZnW1DdDae/HTAhj5bfKIqmgkSzPoMRcE//RnjuBUBkKowASyqlzbiW3QNKi2AziipyAHn2Cv5BFtV3jSB2CEHEAeOvFv2UZjLLIMAyw05wCAEUjrmwEdkkh8gK/iEaWPNg8wWcmimhu4iX/c3PqXFy/G+//aV74yFDVAUw7vJwcgihy+z9y0flijXA0HJDdHNEw5cCD8VIU7W5EFUOk6v0o+Nx26Dt/u1gAwHCDmudaXX7l8uVRL37+/CTSNKqzDh2N+8AUgLfAOuAcs8j0/+corXcWIxBN/951xU0Jl6PR0PBPIBhhr+4i1gyzeCQyjDzbkq9ZTa9owHMRNYfk7fZgf5Pj6iROR7EuAP+l7mj/DR8jBL+nEAHoC+CXS7EHmVNdh7eInvg8wTw5glsp5vqNKuL22Jvc+OaxtAmnrs0TJn33mmfimroM/kgNYwPcAZtZEemIb39oG1u1JyXlsbyCrpIkbO7kfDpucS3mBhN7JxgBQPqh6WLWrP/eONh+xd9iXAL32X89QrUsOvm0Pshd1Hb6bv0pA0nVW3lqfJA7opJk8Na+Sez+TydZ4dnSTx9oiEdJ1SCb4dmul5DC/5xP+TIKXPtrJUzcFJK7og0zJZc5P2O0vvfBCrEddhu8F0rKBNdvtHTqRkCFLVAe3gBx+4FZLcu+b46re6cO/9ZxhKHHackpUWBfNO1zLzjPms7OO+egGFZCOfABklX6vnT4dzajsxQEiz89HxR4Q2U0tVYaDQGQJCAUJP/0d3xG0GJqZqYQ1/9oJlkF6DSBsZqb6Cy++WOFZdsYEAP79//7fq0sNENnZBniloAFtgfPSP3nzzWjO1RWE1DjPuQ3w6Dtwp6ribA4VvsAo33hvYSFAX3rpApqSWZUwzlp8vTiRgdFA2N0AkZ0t7Rnfe/Zs6ATohq+Y//e6pdDPDnTpXPDs0aNRDU6n/7FuYpk/owLVe3yPZ0sY+A7UBsNW5fBLQDWqCDanC3qXwOii117fQccSEWw7NzkZuvj9L74Ivx9avqqK6lX+zDckK/71xYvVr7VubX27gMiph+ePHat+/CtfCR2ym9sJ6EaG/W7P4UsAWCCuRJDqaxQpaRf7H6qICydOhD8DkX/10qXYn4dNAGSx09/4xjci6fFzr78eAK84JPcOlCl/9bXXIin1m5cvR8y3XaPSpj8Aj/FESxCxk4aT/LTXII+oHIA97Dd02SPG/3asgbEGxhoYa+APlwZ2FUSenpir5qYORjO9o7PPViurS9Ec7+7Sx9XS2qOgo9g3fbwGkIe5xFqUDSR+tHwjaCwmq+lq/0ypRp5fvl3dW/68urv0SYDKOYIb6/DhqP4S4Anybe4qdoBFCSLjEu4CVKryADLKajtsA6nxvAqy8YECCdtXWQFV/o2qGEGvih2Bn3+rYgyI7MDaBahUSQXUcM3SN+ANBEQBJ4GpqqIFp80h8EeJAGgCJuQVciCjQ7ZKS/yh2zUZbLs/oFjQTP7kmqVTcgDWgVTNAzwwW+Wma9V0wlbk9j1k1uxQVaRndAGz6d0zBGwCCRVMKmnJ5rm+sw3eAmYBm4JpwbO/F2wKYv38D7/wQoAUXcBKQbvqWsE0AFq1nEBYxRiaD8/WLKw5kpNTJSMwDFCV/I70wDZ01sVXPd83qyaVpABmu0qdtCwAWb+aAW4mR1AbuLaumpIswEQAZ1audbWNnwX0qBx1MOf3fD65O+nL4TiHlQHIwafJoTou6Q5wsaqUVlXYxS6eLbmBhgLg4ZnWCLKYj2QhR7sJo/lr3qpUx3vsmrUKRv7tG37o+ec7A5UO6OR4C0VAzatq7tEBQFhV75b5u2dPrGeoEYJ2QrNPFWF1tT+eVXOq6/AeSQ/fyU/9bi6TI+ckUDkH2wdP+OnT0QSMjyftAr/mwwCxrgPAL6kAwAEs8XeySABZRzS6BDA1h/mbnOWa8tEFWawFACrrS1egEgAHIAQ2oY/hH+Rwe4QPW0/aPN7e1W526OfJoXop1/6uOuGP6ILsH2xj7piv5GAba1UzoLSWohfhp4BR66fbM5IeAFPVuJIFXYdvR1XC9pk8VUEK5Lan0of9tTkAx3zB+mp9k+C0T6IYAnzRyTCUGs1nAsdUy+K6lxRjG0C55K59hj7YvzmAcCqw/XuyAKDZMOSdmAg5+FHXwQaSFeyuWR99AD6BpuaUdcSNgxwqnenD3HVu8Hf2g0yOWPeHaUTZlpNOJSuy0SV90Csf/k9Xr0aFfzt5SgbrKp9yLiAHH5GkkYTgJ12S2mTys27bAME833M8O9cX+mgnxgDNQN48R7EfTmc3iLyfjMPQjbV1wletJdZsdld5LTlIPrbnz+b5boLI5pr97U8+91xcc+cLwF+Ajf1mWFAGr7TKVKDdyydORAWhat2ff+ONOBNkJbJvBnQBM7///PkAiYC6KC++9cUXQ4Gm0Sx4YiIaAuJWjir2Bw/i2nxzP/YuVYxnDx8OzuGgUbJG3rwZla7DgOTWDvL+MfQhtX/5f5X9Kqx3A0RmT+fy15z7n38+bEAn9MEWw4CI9KFSGqgHdKMT4D2dNIFd/glcffnkyeobp0/HNyTNwzDNDb3H+YGtv+/cuXg2qgjVws5ow8g6aM1yW+jMwYNh2z/69NMBQOJHjoTf0kas1O8ZWY3Nl9GYxA2shw8DiH671WPk2w1E5quSQ3S7b3Y2bIfGYVheaOcfCSXgsAaK5gJu9FsPH67bhT+beyhsUH14NoBdxTIdD5MEyOSNCm+UW01O5Fwv+IZbAOaZeM96omHkMP7BZuY1+STAJMJ6cSL7d+GPe/bEPGdn7xuPsQbGGhhrYKyBsQYGaWBXQeTZ4DsuDfUOzJyum+ndDhC4qtaqo7Pnq71T3QO2pdUH1cKqiriblWZ7h2fPVXOTh+K/7y5drW4svBv/ncMBT/CQPJ8OgoAiAaYrtYAf1+G7DtU0glABEQAH+JgVcAJZlUnApeYQIJFFVSrgihwqsjxHQA4gHIYDsflMAajvEFSQRaCM1iLoFHBVXroU14+bQzBGDgGeZljABaAPYI2+BHM7CdgAJWQhh/erevWdQFSBPVmaVWqAyqZtAOIAIuCC668qVYftCt/8Pt+RcpDFc9hflZXAUWWlv28OtvvuM2cCMAaGAToE0w6NqrLppAu479m+lW3pRbAKDOMnKpIAoSpNAS/NAcQQuANNVc0Bj9gHIC0A9i1dKyo9n58BGQTQwHAJBPqnEwAQWZqVjIJ+cgAHfX+C+/xeUyz6IGPX4X0qwfmmAzYwBQBE1wAMIKZ/k8OhViJBhRo52ABoBqDg++YUgKBLksGz6RPgBczwTehuvMN38hn0H+RpDnMUmEEOSRi2M8cd8gHz5AhajA5DAEAO7wTwAIDIIQDmN+YNEKg52F9FKiAZ+OJn0fMA+tmWvnYChlkT6Va1DT0DooF+5koCQM1GYQJ/crAhOSSIVCGb74a5a151HeYvOdDBGBIe5i990BVwztrZHGQ1N4CsgFx6sw4Dc8w7oNywvK75XGsYOd6rwUgV0Z5jXvNhwBwAsb220gng1K0XcqIWsq4CsX3HMI3s2jozf8kiYPUsfO/AAfqwRvjeJkAoQaeaXKMyewKAEgit8lKCj3x+dR3Wj2zilry+1kxJEGumhEg7+WIdUbUczc2mp8N+/o3KO/aiE3bqMvga/fNZdgVGWwvcqAFASppJ0jWHdcYtAvOYLOaMJCt9AFzJocK/67BOeB8giI0B1L5Tkottopq2AdaY4/RhbpDDGgTopM9M4ABeuw57Cp1YF8kiAeObyeAXOqM2eCux7gxEbusY21h/6dPPApe73NAis2QGOcijqlXyVGLH/E052k0Y7SU/9uKLMWfIbs6ohiaHBJ+9sOvaShZrNFnYN+Q4ejQq+zJpqRAAULebILL3siXQTXXiqydOxHkGOGrfop9eIFYCOH7WTQM/75fKVHMFXYWf/2dvvRVgchNE9k5+hRbihePHo7Gh5sT/6eOPo5rVmgXMagNaCbZaL/bPzlbfe+5cNPH71rVr1Xs3bgTw2q4atzeR50dffjlk0sTvvVu3AjSTQAi5elS5Bng8NRVz3dr1PWfPVt/15JPxLc5Z7O77dgNEzrmDYoBOUFsA+ujj9z77LPRhDcFt3QbhfJ/9z00YYDmdsA0AWiUrnTQTAb7LfMdL/SOvvBKc1P9Fw1PUJ/fvl/4oPd7jzJL0Zc4PgEoV2WgQfuXixdDFsAmHQWsF+RSY/Knnnqt+5KWXqv8uEXvtWjRXAxIOko8e0v9Usf7JZ58NEP43Ll8OapV2UurbDURmQwlXiRggrGQH2c1HVfTs0uZozyrcpO9Qge5Wo4HKRIVws2kl36BfiYQfe/XV6tCePXFzQTKBjgH1vfrBeA/9Wl/5Gfuj3/Def/Xuu8EP3hzmpe/w73zXv//ww+qta9ci+eLM1vZlciV1IRuyHxAZAC2JIEmBh7w50ldQd7ht4Pnm93iMNTDWwFgDYw2MNTBIA7sKIgN2D848GY3zVBzfW/q8ur/8eVBc4Ec+OH0m+JC7jtU113sWq9uLH1TzQYvxQtBiGPiSr82/WS2vbVTLCTBdGf2jp05FIBPNzj75JIAwGyvARkDedTiERgOsq1eDfkEgJjB0INX05++9+WYE1c0haARCkWPv1FTIIdBygBfYkqVrwCYYIQeQAbcq0FZ19UGdgtfWqn/w5pshX3MAmADngl2yuOqqElUFFYBD5Zrgr+tQEQlkIodrwnkFlYyqrf/BW29tqpYTiKiGA8yQA+DqZ9kFYAMkE8h2HSr+AJQAHs+LzvPnzgVIClhylbVdQYiLEcD7wuHDQYaiyg2YlZXBdDIMT2ZT1rQNgOXfffhhJaBJnmOB5M++9VaAps0BkAFCqb5VEc12KkEBQYBOOhmGu7utM3bha8Am7yaH4JyMQMp/9Pbbm3gqAXHkAM5Fhe7Nm8FhCsjmIwGS7QDoYBeyqChVWSpxAvQU0Kk8+9m33w4/yOEgTA5AFDnYFuD9YHk5bMVv6Gr4uwzlyYAWB2hgILACuAB0MwRGP/f221sahal6ds2cXdhA1R+ZAWF+nhxdgUrvA8xJMtCJoEb1rsCHTvghWZqBLl/wb4BmAGXAjEpI9uQj5BiWV73pJ3GF/O7dSLSwgW/l9wAwtwwkxtzAyCEAojMJCVXU7IqGxgBgkWMnV9C9jxzWNGsogIksAAogGDoFc6I5UBTQie8WYKG+kNzz52QBRllnuwyAi4pngKfbJfunp6PqHdjiW3/18uUtaysb8Gnc+9ZQ841OJA7NJXLsZP6mjwDf6MC30i856ML3NgF+OsCXbU3jk+xJb/4b1UY0otwBYMoGdCIhZQ21dksWAghVXKvwBOI2B9v9xMsvh/6zsai1iBz0RCdd9z1ruQSO9dyzrFfew2Yf3bsXgDnu9vbaig5IwoMs1j02JIeEBznQ9nQdkixk+awGZCTYIvly926scdZ4614OYBk5APz2OokGc8u6CtS1h1tnuw7zVyNI9nHOcZ5w5pBgtn7b59vV2XwVDQfwQK8AVEPOE+Swtrq5Mgwvc1NWayt90Au/BeDa5+07KsedBdoNbs2Nn3r11erJ/fsjIYiCQnKTHOYO+3atiCYTOcxd3+Q7yAGMNh+s+3RCrt0GkT0PqAu8RJFhLXAe++DWrQBocesCojb1IagBJRXHqhoBVyphX792LYBcABCAth+IbD1GOaBiUpWvOQUkBJwBgno1VON//FEDsldw2k9MBOgFaASY+pl2dbF/A+gCagG9Lhw7Vmgc0GLdvh2g8GKLrzUbWNODn/naE0/EXk4H3mH/VvkoAbmbIDKfoRPNyv7ok08GWI3OAEAHEOz1fZEM2rcvKArYzwC80YmqzHZ1MdmdDe3ZX61BPj+nSvfNa9cCrPPeJrCe4L29/NyRI6FDwDrgUbUz3Xfl7u23XpDP+1ByqGhX6WoO8IkEOoNypwF0J8DJJklhwZ/9O3QddNGL2/zbDURmF2u9OSFhQccA39///PPwAQkWem7OQ8A+/0aF4efQlLBdzglzSvzYHPQrnvmOM2diLkkKqPZV+Swe5APNJI5/b77Sr0pnVcJ8wBx67+bN+N1NgOaI3gL79gW1Dd/0fJXI7Oi/AxRf2/gS6x2ZrCf+ve9wdrH+oKmx7rXpjTJhIMHz5154ofqld98NLunxGGtgrIGxBsYaGGtgkAZ2FURWibxv+mRUG++ZOhwgMs7iBJXxGU9PdA+UfIDGeTfm360eLH8Rjfs8a2JiOp5/c0HzjI1KZFUPghDVgwI7V6UF9gIbQBhgSoVK12GzFsiq3Pn5t9+OQFQlosOHYF7A3gYqBaqCbu92sFMF5SAWHMJ11VDXaldHBgcagIsGWA5AgAPXWD2rVyVydm8HJNAJMBtwRH4gJX0M06SsrTP6ADKQw7cDlwCNZBJMtyuRHYrYBshDDgGm4N/VcVXBgnrAdteRthEgkiUqak+dCjlUWZGjXS3HLlF5efBgBGq/+tFHwQlGl4JpOulKmeDgSSd0+0/eeSeCNWA23bI/OdqVjDgqcd0CFIAJgA6BsEQIQI9Oulbt0Z+ATYCmkR6QAdDB/nQiEUKWZiUyoItt+CXbAIaAIfTITwQ/XekByKEigyzAG6A0fte0jWpkcgAQc9ATOfilIC2vidMBcNk3qLrqCiILmMgBpPy/PvggQAoJHvMXl+G/fP/9LZWMQDvfjhdZYKKJF0BPg0BzmK/6+a5DUAr0yUaY5LBGmL+AFHzWzSDHewDv5pZ5zr/cNpAY4uv8hq91HRnUq4q0NmWiiR+j7QDeSw7lEKTkmkEOgJE5Rz6c3pImO5m/qmoERNGg74MPwsZkAWaoNJUY8s3NISHm2/ktuQBVgBq84sEzPTvbGQyjcyCH+UIOazVb+1ZJDNWS1v/mMFcAVeavgA39CzAzE1nk6Apme76AT/U8kNZa6raJuenPY25++GGAgDn4YTY4BSaZU7/xySex3/3F558PUGsna7z5Sw6VnNYmSS9rkz2PnuikDVRGJfL58yFazt9MZEme8tWu9DzWeDQUwGxzJKvi/U4WFai9KpElAawXxn++ejWARD7Cv9hmJ/MXQOT2DGAUYOt7rY+SkFGJfvXqJg7vrET+ek05A3y3tjofAJclgHcih+QLnaAtIos1ydpJDmsrOQAazSF5CnzPRnb/4eOPA0hM7n2+2nXfM0+tE/zgP336adyuohPziSz2G4mv5nAG0PQViE8Wskpc/S8vvRT+RY6uZyPPt9/7dokWNvoTTz0Vibcb8/Olcv7KldgHdhtEzm8DWmnupmIXsMhXVOxaV8yFWNfrql1zQAUyABPwkz7w/1y5Ev8et69/0w9E9ii2s09qfOcZQFQAKFASONykE7Nnep9/47o/sFD1rArmizdvbqlSbNorQfKktXD93bepvAXSWifYMb+PXGzo33kX4CzAshs3qgNzcwF2kdszdhNEjnPBxESA1mgNrMlkAXaTlU6A+/HP6g/0b6xJ9i+gmmpS+qOTNt97UycSd0A+FclAfM+nT+cu1cVARG9KUJcO2dp65OesaXhqJRqAe+0K2a77efvf53cBCIGK5LNe+N3aESBy6qKuXmYXQKfq14eLi5HQkCTo1zjw2w1ETh2oQgcIA3j9ev/27QBg787PbzTJQ+miqlgl+tRUxAIBIGv+/PBhVCB/eu9eX3oK++wTBw5EcoX92Rt4TL/2JJXCyTHMBxPkZX8/FzzFbsB9/nnsF22ANxIPExPVd589W+Elz6Qs30Sv4RzZbBzp36Kb4Vt82eCLkhuoSHrRbLiFyd5oM378q1+t/v7v/V71D3//90d1vfHPjzUw1sBYA2MN/CHXwK6CyBMVjuGZamZS45191eLq/agQPjb7fAC/AOTJie6AS5y5q9Xqy8WPKk32gvp/QhM/TWQeVY9WblVraxtZYhu1qh6HIcF/VLnduxdX+2WhFgAAIABJREFUsHHu+rudAC4OFg5cglDgig3ZuxzIgSBA1DaXnAAJyCGwsMGTA8giiFUdTJauARt9eLdASTUikBz4mQchQa0/aw4yehd9kAXAIKjXfEaw17WBXD6bThxkyAFkyIOSJnAAJtU/zaoWMjZto5JZRZvqI1V05NgJ4JK2EcCqFs1DOzkEjORoVoaRn13CNnNzpZr87t2gLNBsCehOlq5AZdoGVcgvvvde+IPnOGyyP9toqNQcwNGwzZ49AWqQQzCmMZjKsp3aho+oxgKqoyYAZAhS6UTAD8BvHiqBy5tss7AQAbmKe/7qG3YS1Gc1BgBK9SQ5BF/kMDfZpt00LeXgt37egRxoCOgwf8jadbCxQz0wUsKH73m++RcVqIK/Bjez57MH4DzknZqKAzmAhI9IQPizncxfB3++QQ6gk2CPbvkb4KMJqpMDZQU56E6QC2AgyzcvXKjwIdNl1+rB9FXzE6huTYt31M25+I6Kz2YQHZyR9dpqnvJTtqGLn3jllfCfHdlmbS0Ce0DTL76LnmgtZPF860tSkDRtHtVje/aEPrxTNbn5rMoS0EkfO5m/9AHg11BSZTPw1dwFxvjzJvUKeehBkiHnF1+21lhbrWvk2KmPCPI10gMYk8NaQQ50LCrEmwARGSVG7HvmKt3RicpssrBr15sV6SPsYd+zlng2UM788Xw6aa+t5mheB/YNEgH+jBwq+MnR1TbmL6AKKKpZGzsA7v2591vTejXGRBfBR4xsAqgJnaTaTm1Dt2RRTSyZQx/WEnMFsE8n/j6HuU0OoIEhaQmYlzwyh+l0pz7iPYBRsgQgsHdv9XBlJdZUOurVkBJY4izD1wGbEpU/duHCjrj343y2thZnICDyP3333bAFnQBQ6IQ+kvImdWLfBbz7djZMCgVyOKt15d7P5zrX8Df7L/oSyWB6IQdAmyy++3GByHkmBOQ8eehQAFN+2UPsv7kf5t5rHsQ8AkDWFYzkp5+ffO218NFBILLvpkPgER5c4JHfgWG+Mftc5JkokrpLSwGOoWnwXjQFvapMm+ttVt9a73xb0DGgEgKI1n6d5zDf5t9bn/ifqknfxi9Ugro6T05AnyrP35YQa+y9AD00CsA5gDgQE6DbptkYdAZgczrxHmA53miAduijBg+DxmBiIsDSuHFB//fuhW6AwPQ0iN826Tp8f1aYepf30pN1M/We5w/faS58jCf83r34bu9PwLnruWbQv08uavZKYFiiQaV2zLsGBUmuP/QAQKULegCI9qpgzfd+u4LIfIgNzAO+aj8yL/yZOWVtCp+emIj1wLzgnxIikgh81hqtwr4fB3FUF09NxVw9rcK8pqigk+T897NJocHG9iAVx8DmTDiY//0ad/JRz2JDwL4kThQNOPtMT4dskbxZW4tnxI3Z+fn4hqYvt/eBtJ91ibxAZEkrAPLPvv76brrh+FljDYw1MNbAWAN/CDWwqyBy6gdQDExeW1utJiamqhNzL1WHZp4OWovS/7X7kM9/EPQY1wI01qhPk73VCvfYfDTdy9HkhcorszZZTXQEsQ7yXa/SNiV2vVhljUo9YE9WjwBd2plkh5XoGj01Fb+TQzUZgFC1nZ/tGkynLIIh1UdAseQkdiACzLWrJ/Iqle+Ob9dIYXY29AGo3GkwHQHxykrIAUQWRNJDgi5kaXK8NW0TTesmiz+4qv2XX3wx5Ohaoda0jUomspADyAKscHATfDSrbv2MdyU/WYCjExNRyfXjFy5EVehOQLmUxbVelWYqzrKhXz/b5EGfXehkrQbq2EaTrOmOTQab+nD4J4eqLHLwC89z/Xi9Kqr+gbjOWHP2pZ/4PWhb6qrC7jN34ycA/KrOyQEEo98AMXpcn815wy4AQsCtCjuAy06oAZpym7e//uGHMX/JksGbudsEfvxM2iZ9xYEbKAHoAGqPMgQTKoCD7/nBg0h25HzqVZHCbqkXwQOd/OiLL0ZV4aiDjwD5BRpx3RcotLLSszoqdeF3/pFNwzQJ3Qm1R1N2a9n/9f77ARqThX/4xW/b8zdtk8mz4Ns9ciT81e+jDMkE1+tVeAbnZ81xad70tI11vub/tK6SBW0AkHDUISmmWVjaBjDBNsl52t730keAmoJPFew/fP78jipdm7LzU0kgIGn4Rq0L+mjbJtayukKfnejDvvdD58/HvjfK4BvAbNXY5i7wkgzxq3XlmC6albWSHKofVc1bT0YZThzkUInPP+iAbfw3WZrgU1ZlZhLOPAGyAkudS3YC7jdlt+eRxd4bfKf1jRg+0qYmaNrG2kqOrx4/Xn3/s8/uiHu/KYeEMPDWvkcPMX/X1kIfzYSHn6ELPpLglSSDtZUcO+HuTjlyvZAESnqTBMxj3qysxJnkcYHIKUdeEwfaAZeAmr43gbt10LBOKALsErTzd0f27q2+9+zZ2INURAJbfVs/QMvZCrAELA3g+tChcp6qz1j+nh8CxZwLsgIZWNoFnI1CgYmJdVALSCd5lT0KmsAku7thAsxS7ew9bv2ggNBMlrwoplTjukWSg8yoNnwLgM23AzPba+9289c3ewbwkD6AZc2zbgK86A3sxypVJV7opH0WGPQuQKKzm2prvxQEWH/j7FsD1QnySWQA7YG0qoLN1d3gQR4kn292diEb31AN3b75wH7kSJATcE/v2wHpWcnqmYBO1BwA/8cx+IvqYrIH6FtXfg96VyYTALDRbK9OOqdtzC83Oz2P7T+tEyt8oN9ca78veaT5GeoQCV9AfcZ2WS3sdwBvVqwDku0b2zWn9JxYq2s/ZsN1H6uq9XUhbtstLcVc4sv8S9KmvT835fdcRQzBIX32bPXbH30UjQjHY6yBsQbGGhhrYKyBQRp4LCCyF7okNDU5V81O7quOz+Lr1Wxpp3CpJ65V8yt3qofLN6o7S58EN3KOJoCcf5ZX2vwO5BBMA1uAUFmFsFPXAByrNAUk/47q2/pB/SoJ8vDuoEEOV1iBUA4Co2jE4ZocAEJXQQUGnpfXp9rfl3L43bvxy/65556Lq9+jyOGAogobgKsiSrW150XlRYOvq5dtVHDg6UT5oGpvFDk8X5UanaCMcDV+3Ud6NH0pfloCq2iocuBAgLYABnKNIouKOM2XAC+4pwXQYZtt5CALOVSps42r36PIAVQhB13E9d4HD4a2DXABl6ir+oCoUQe7kIUc/nuQbfKb6QPgQg6gDz8ZFagE2JJD1Svb5AG+V2Og9BGBoMCZHAAXcvjvUYbDPpCSbdAVZBX0dnLE/D1woEKD8qfOnYsk0KiDHgBRaFRUH0dFWV1h2GsdCb3UFTLkUO1KJzvhMG0+XzLs/5YYu349fCTXj+10ohLbXEGBko3lRtEJMM4aYv6SIyttt5ODbVCOkMUNj1HAsJQfTYPmhWwDQB3WNqqjyYEqh052UiHe1CHQ9jc//rh6+/bt4L5NXfTSSa6rfh64sm6bmlpgFNuo4kMp4naFWwz2vfTVdtDflMM77XWay6IJ2gn3fltucvATciQ/dd95U1c/egaw9I+cORMV/GTZSRVyUxY0Dehc8EW7yZJ62M42qufpA70QOUZN0EX/iY8/jvXVTZdMZm8nh2+hC/svOUZNNEgs/Nrly0HRI5lsPhtN2zxuEDmrXDPZlRXBvYAp61w03qurCcnq36Oe4MP9GsK1/TGvvwNh20nw3FNTB8B974wzSY9z2qA5muBrgtT5banj9b293kOyqaCzqXPwNzQD1MBxerr6/N69Cn1Hu2EbYJbusnK7V6O6YdYRumjaoPkz62f3tpx9zmn93pfrTOo9KsBrf1s/QzTOxL6F/ns1+Rvmm7r+m5QvizQUb7TPlXlmD7C74RuDKrHzHEC/fnmuJMEg0LKr7M1/T69xw6gGvJvzpa9tahA/kquNKvSkGVlfFxoVw/2qgre1fy0fPTSLYWLO13OMPlO/XRII7BO+XH9HVtRvmnO136Ze8jsGgeHpG8B28amzTvtm0Sg2G//sWANjDYw1MNbAH04NPDYQmbrwIu+dOl4dnnm62jc9WtWe5y2vzlfzq3eqmwvvVQ+Wh+8eq8JFIyxBvSusow6HXVfOXf9WSTjsALBEZ/onngjwR5A/ylC5KNMM/NHIqcvGL5j+xsmTAf6MCoYFV+XDh9HghxxtXuhB35hN/QSyfo06VMnRiWrGdpOlQc92eAJACab/2OnTO6I7aT7fNTjJBtW3uICzynS773M4FkRLNLANWo1RhsN8Nk7DrQr8GXYAsrM5GH7xUQeAAcj/bz78cAt36aBnq3L6I6dOhW3oBeA/ygAo0InEC50MW3Ek+KUPXNp8RbX6KAMwALAFuJDDfw878InyU3LgbR51AG81g/ytmit92Oe5VkknCULthNe1+S7riCpGaxre2+0C2PxZ75XsMGfwme+kSVlTDgA/znkgMh7s9lX8QfrhH/h2yWF9G3XgAHb7hT7aDewGPdvagVv263Uz1VFuVniPKtNMAkmeDjtQcESj29OnQyc7aWTXfJf520zQJUA4jDz4gFX+opawrow6ANn/7xdfRDK5y9pq/koSRgNIyeSJUVKFVYDYdCIZRKZhB9CYHGxDjlGTQG6YeH8mT/tdoe4lH85vnPfk2An3fvOZQEu68Etyu01B498+bhC5/Y1u6KF8W62WN9GvDWur3s9z08p1e/DsKAOtA2Cx3AzzvNW1KEeI/0eFoPJRJbGkDfqFYYBCz/Pd5Xnlpo1K+O89d656seZ3V5Gr6dkw51c3G91AVCqxGhR2SkiGrRfdqp/CiIveooCqvnk3dOkmpmeurLmJt7khW3crFduUkocC+I8mo6/Ob0Yls7Jum+6ybfyEm6Z5OzRtPcrziu8U2rKw8trKSLYustCleSg5Mfq88ZxC0TgRenT7dhR/LOVXSbfimWu1n4+iSWud28Gz4Y+ra0s9H5Y3zIarjC624YfFHzO1vTM5m/4Yq0/YZufzulg6bWNe787zrD9lzfBM/jjquss2OW/cXhp1rSi2nox9pumPO9dl2mZj/RnVx2MWhj+ycelntXP50tZsE2tFvW+N4j+5L+TteXv2btnGt+/G2uNbm7f723v2zmZisc3Gnl322FFGPq/M62/XPbvMm92yjfP8HBrDycl1KqOdJsGLf9cJRMna+plwi9EsU8WNHvGZYg/nup2MxwoiH5g5XR2aeTKA5LnJ7o3sen3Q4uqD6ov5N6p7S58N7dxAUs2gVIWNegWdTMmH+I/feaf65xcvrjdJ2c4ArvS6vgpkIMeoFZV5rVm1zT948824wjSsUwmmgequfQOCRhneyaEFsuRQXTlsZQvuUoC6YHo3KsPYBjj3D996K4DkbGCz3fdJNEgwfOepU6GTUYFK+hBAA6B+/p13tvBS9pNHYEsO/irhMCrQAYQjB2CfHH4f1kcAg6qyVVbirhx1WKQAPuRwBXxYOQA+bhFkk8FRqGh8Q/I0koEs7Svw/b5TJSd9mDfAweS826lezF+2wYlMjnZzskHPBZaSBVA4KpjtPTg4Vam7Eu+GxbC2UTH4Z595pvrayZOhk51wZje/k48AotBraAg5bKMhGyE6DU203CLYCa96Uw7rSAJidDIswG+zB4b9pRdf3DH3ftvukpY47smhcdywtrG2oggK7v29e0eudnUNW/JFco59hh1AY7ax9wH3R000APgB2oBKyZc2j3k/udjmh194IW4B8ZdRfcR7yCHpgQrmW0Ne4SaHfeYnXn455sxOufeb3ynJQRaV0ZrmDjPIYX/BM69JMJ3sxvwlh5sVGtW2q0sH2YaPaEa50yaDzWfb91RlW1v5a6+19f8/ELkAQ9OT+mLMVsurjyJw3nmQW56n94jAR18QwNDOn1cCx+nJ2RqgBdGiQSFjAUlcdUcjgD4guMfv349r84NGAXFKjxRBMznJuGd6KvhX8R2jTNDwTMO97Sg14nbjhGape6u1NU3olkLOUYL7BHAKWDkRdlkJsHvYVbatgQL4zkzio56ullbuj2jrtM1c2KgAvgX03am9E5wFdE8GsIg2KikBd/bdxTYae++JPjjLqwsjAoueN1NNT8yGgvnh8hre6J2DGgmGTU/sDYC/zMNRbT1VzcTz+I4md0DaUWQsAE7xS0mI5fjuUfyxrD17K43vl1YfrM/DUZ45PTETcxFQueGPOwdUC8jtu9lbc3Jr2ih6BMRrzLqncP+vzY+YhDCvp8IfM9EW8yYA+Z3NmUwYTE/ORb8oFJ0r6/NmmB1869pjT2drcm744yjJEvNwKnQJmDYPffcoa27ZF2bDH7WdXFq9P5Kt6ZGM/NEIf9y1fYGflz12d+ahM8BMrLejnQF67dnow6y7O5+HCfg6q0ja5Z69Ux9PW5d5iGZtd/dsz2eXUdfx3TxPJd2Xnj0wA/1Pkvpv2Hi2ObMTQHajM6l4gb6S7jvto5A3yRSRoPcT6zrX5a2vLqvPYwWRj8w+Ux2ZfTYWC4vkbgxOfXPxYnV/6bPYGIZZzFTd4mIEUu4G4JLXkf7VBx9EQzkGGKbiBlCJW9aVzaf27x85mLZ1yW4Ipv/FpUsR4KvEHWb86AsvRAWSxlSC2FGHyeGq9b+4eDGu59PJMBWewDBAB5By1OrBsoGUq2K4OwEdgHWcu9sNQCU5VHaqgho1mA5OypWVuJqv0RCgY7ugi4wCW3Kg9iDHqJVhfIQcrhZrWIZzFlA3aDGLK4MTE9WfePrp6sdeeinkADCMOgBzFj/6wPFKjkE+Ug5EkzFvAT+qoV2/HoUz2zdk8kXV7S/gEa27dQ/6Pu9kC03bgPzkGBXMzmZUTYA/ri0PuFqc1zn/9NmzYRtA9qg+4ru9F8DPNhqF2fQG8fSlbSR/yKFZGp2Mei0/kkDLyzF3NQpTwb/dOsIOQFLN0v7400+v88+P4q9sQAfmCzk0xPT/g5JjyfEK3OevQMpRKSTSNgBccqBOSK7Zft/HBg4bki78VaJhFO79fA8+Ujcs7HmSp3n9fpCevRdQmdz7e11Rrzlad2of77Xf2vfw7wLYt+OU5CPmCb5sex9bjVqZTX5yoEsgh6rX5L7s923ZdM3NCrZxgEPFMuqwrpJF4tSv7Wxj/tKHfY8cEoZ0shvzlxySHXTiZsF2tuEj+2t+9x88f35XbGOe3pifD/BYMso8bo/HDSJnNdPe6WPVgelTAbIBGNGy+bWwcicAt65jbupQtXfyaDU3dTCAaWfihZV71cOVGzUY2C2I9Axn9P1TJ6vZqXK7ZnHlfvVg5Xq1uMp+j4J+4qUTJ+IMI2Hxzo0bwbXaaxRAek+1b+pEyAhEFjQvrN6rFlfvVDNTj6pvvvpqdeH48eo3JV+uXYtGY23O7Oazpyfmqrmpw3G70a9CubBUPVj+InqkdK0KDJBuYqbaO3Ws2j99ch0gebh8M2yztPZwR9W5blz6bo3FvYNtUO89WL5WV9x1sXZJFMxNHqj2TR+vpif2BYjseXrDrKwJIrtULhYgLGw9/UQ1m0D36oNqfuVufPfi6vC3ofJLgFZ7J49U/NIvQBhAzDd7ZtcR4PHk3mrf1PH47nJmWwoqQ98+bNyX703wmF32Th2NZxd6xLvVwmqZi10rp/k4P0yfJLNnPFy+Vd1f/qwzyB+VmZOAtYPx3ZEgqiarR3wn5nVJPHUdbMzWfGh6cl+AyGzMz83HrqOsFQeqvVNHqj1TR8L/yMYfF1fv1vNweFA1kzhk3Dt9PAA7tp5fvl3Nr96tFlZQM3VbzzzTvCYfWQ3rj3WCT3ZNvrg94rv3TB2KNZKdDP74YPlGrOH9qrt767ckAfmOtYetrW+xL6yWfcG60XX41vTJAGgjcfegurf8eaznXfVYEnbW8eMhK38093zz4qozV0kKdhnWXN9sHlojU8aHK7dCn12H5ylQZBv2jkrSaiVuqj9cvt55X8gEm2eVPXs2+no9Wr4Zc9F372Qeet7+el/gP0v2w5W7scfSY9fBLjMT+6r90/bYctvRGeD+8ufV0urDmENdRtmz56oD06fjeQl088dyVrnb5XHxb+ku9+u5ycPrVee5Z3e9tZG3KcqefSJudUl388dHK7frfaHcduoyyj5jHu6JZy6s2gv9ur0jW7tJpzhE8aq41LnGDWzximKtLn0dANLOxgo9FcHCL8UyiprcTgX8ig27DlgkrIuc4jOxPzo+twjdfO0yHhOIXBbJ43MvVMfmXojDmizWbgwL9p3FT2KyOFAMmtCJ4LuqqdoGj+huAC75Hb995Urll0Alm6f1+8bszi5gU4XEMXYjiPU+nJ14CF113q6aERhGlp985ZUIqAWwowb1+c2cmRy4ZskxqDw+wTDXvv/qq68GF+OowG1T96qP8DOTQyDbbyQYZsKT42snToRORr1enO/D/yuox1OZnJn9ZOEPQKe/+sor0WgwOQF3Y94AOshhkUDFMgiY8/3miYrKn3rllZGTHU35gSy/dOlSVIdZAIFS/QYfIQcOYv6qMns3B55Z9Ct0s101I151NwnoA/fvbg5UEgAXlYwq9waBLtEEZXq6+vPPPVf91KuvjgyoN7/D5kYOtpEEajfnbP5b64jEwtefeCJsMyrtSluf1pFfvHgxOtdvd82ZXWyugNvv3gV+6KYsAH468Xt0UB8A8PPVpAf45osv7qaLBEBIDhQsbDPoIGIdJYdkJTl2I3Ha/BjJ03/89tvVg7qZ3aAPZRsHFbZxA2c3B5qCn33rrU28yP2eL9niIAbgN3d2c0jc/txbb0XC0J43aP5KLCQFzI88/3wcMndzSOLyE3IMumFhfzu9b19UqWsAuRs3tJrfYd9jG/0RtqNy4qtk+YHz5yN5ulvDHifBQA50I8n/m89//CByqSo8MnuuOj73UgRmxqPlWxE83l28siMg59DMU9XhmbMR2BeAdiEA5NuLH0Sw17UqR4ArMCOn30PGldvVnaWPA2xyzlaJ/PKJE1FwYC36z598Ek0AtybVyhXyPZOHqqNz5wNQFZxG0Lx6p1qtvqjmZm9XP/ryy9XZw4erf/rmm0Fl0W4S2vYBQMHB2acCxNk3TUaVn8vVrYVL1d2lj+sq1eEDSAGufi2HZs5GoUtczV9bqe4ufRqxhe8GmHQdx2bFPOfrhMFUgFf3l78ICj63KLsMMZQAF+iip8zs1KG4qk2+24vvVwsr9zvJWCpS58LGx2ZfDNBFUgOYCPy8t3Q1ZO06POfIzLmgLOSTq2uLkXy4uXCxurf0aeeKZOCSZ2rGjgrRKHHfx3Xcd6dTcJ9A5dHZ89Xh2bMB2AG/+Ljvvbv4SedkjmeS7+DMmQDEpiZKpd3dpSvVjYV3a2BxeH8s4P7BADPosgD8U/G9d5auBKjaFfRlb+Ds8bkLAQz5bgCTNeLW4vs7tvWB6ZPV/unT4ZdAZMAafwTQmuddwErzEHhj3tAnwM6cAQCyzb0akO/ik555dPa5sA2dlmrF4j8K0LrSoli390wdrQ5MPxHrhTXX0Jvpy8WPA5Sn12FHVnu6qa1fFH/3Dv5oHbcv+O+ug63NF/5Y5uFKrLn8EUDb9fYCH+Q3h2fOxbezzeLKvfhuIK19oYutsyKePx6c1jB+LgBfuvty8aPwya7DrYKDM3zxifhlzqAk+nLxg+rLxQ/D7l0AVXvXzMSeWG+Pzj4f66XBFx8sfVEnS+53FTP2a1iYWwt6hYWPr9ysbi1crPXYDYy3PkqwmTP2iLJne9774TvW3y7Vw757bvJQdWLupVqPk7Ffedbdpauxjncd/Ofw7NPxvD2TYveS+L21eKm6s/hR7N9d/EcSXlLaNx+dfXadeoI/Wifml0uCcfgRddLxLHsDYN6fSF5Zy/ikJEzXgWYy+q488URgjvpzoLzLQs8u9Hvi7FP790dTcpiQ87r4TjzqxrDiCLSLXYfnKbryuxhNoaVYW+zgJuOwTALe+1hA5MwYHJt7vjo2e1595TqPUNePbf/7Un1wLX7JsA3K4lC26rjvfvLJUJiKyt0CbsnFgEA5VzcvfrnR6K8ts2AF2q9aTyWyJkPZ4GFUffh5gVpyVaqGGjQ4DFl++Pz5oJEIprUR+RjzfcAeVBbJhzjoKiu6CHJo+CSI3Y0qxuZ3k+P36sZpaDb6DQD6E3UDKkE9oHLUxovNd7lSC6wEeMgcDRoqsS0Y5FBRuZu2AZL+l08/rX732rVoWjaoOts1DM39vu/pp2PhGrXitvnNKjzpg5++fuNGT67K/PcAU3LIwAF+zu0Cv2xTFo3KNC1jm+14vJ/cv7969vDh0MducHc35VDBrzI7mlF9+eXAiixgmOpB/L9//rxgdTQu1aYcMqbAW3zEki/Ayn4DGIbKAkc1jtlRKXHa7wH6kEVWdDsqCXLYDPGpSgLt5kiKAI3L6GQQD6j1TNX8H3/qqV1PNADiUBWYw+QYdBABZkuKAW3pZFR+2bY+JefwmrPLdokxctjvyKFqfTeHtfVff/BBcHlLBA0C+AHZfEMTyt2ev/Y91dn/5bPPQieD1lb7LznYxrlkVEqrtj7NGX0ayDEoMeZM4oaWanVy7HYSyNlI0tL8lSwcFCKZv2RhG831dmvYa/gnOYDa1x492pR8edwgclI5RAA5+3zNIboWwRmQEujbbBA97Hd7lkC80BGUoFmw53mq7bpWiAH/gLMCZ5VDhmqcEjhfi99VzD9z5Ej1PWfPRlL5l999t7p461bsVc2AI4ECQIYg3O+ASoDGSrVUPX3kbnX2yL3qxP791eLycvXvLl+uLt26FTfqBvkIuY7MPBuBM2DDe3z37cXL1d3lK1Fp16VCTKUeMBXQ5LvzeaqPACQCU+BY13Fi7uXqxJzm3SXmISMg8Nr8m52fJ8DlO2QEYgGvAvysAV8gRBewyfNUmgP2gWypR4GyKrYvlz4MEL3rACb6bjYqPKer1crqYnVz8f0Apkvl8PCAKgAMaKUSEABhsC0KQ74IEOsCFhSajb0BFADZ2Kb5zBsL73Su/BTjAoUkdGamMGB8AAAgAElEQVQnVJ3PhG3ICCQplZrDAxp+viQMngh7Axb5D8DXnAYki3mHHeUa+XRUFrKNhAkQMCo/1x5V1+ffCnCo62BrIDd/5D++2XrjWeTjj13nIfDKreUDM2fim/286ke3jb9c+rjT83wPcPLknlcCbFrnq15biTktsaGCvwuw6Ba1NYJPWiuTNiFA7qVP66ru4Ss1yVTAzzOxLwAqzU0+zd43oufT8LZOG1orjs8BpfdGEottgL43Fy/Fmlb2heGruq3d1opIlExr8D4RgC/ZfLt1rctNCHoDAgLO+XnhMC781/aua/NvdXXHuFVxeOaZsA1/LDzda1FoeHfpk0i8dKnqZhffDZg+OPNUVMbblxZWvgw788ed7dnnq5N7Xo1iSuuPfcFeA+A3v7smfq07fNIeRgexZ6/cjSRWqcy92aFKvNx4AUxL5thjyzwsN0puL35Y3V74oLNtPM/a43k5ZyRBJQskqMvtiuErpq2JxR/Zxp49GQmh+8vXa5/8vNMe6/w0NbmnOjoDRH629kd79mLMl+sL7+yoAlshhOJI51pFIs6haNX+9eXLcR7Wn2PYlAEMU88j5/TvfeqpiP2dWz3DsxSx6rvVdYhB/vpXvhJ4F5xFgYUYU8EFar7tbjI23/dYQORyDWKuZGqnn9z0fQWgQ6peOJVKw4SaZ6dajSxQWfjLFabltUebDqkyV4srdyvXHyxigzZq4JcqFyCU6kFAZQ7Qi0pPPCMCOWAixeFlUx0p2EvOUwflXpV5AlcApQBlUAUwoOepgwcDYBAocYTm4Ch+kQM4k9f+yZFXtT2D46FnuNOq3pRBACQDtMkyaAA6ZEfIIXBrjqxS3j87G7I42KvmIYcAnS6TR1I1igqs5tV71SRAFxXR/+3zz6N0v99gC3KwDVmaPJlZpexd5PD/dMI23ksOQKeh2opO2lVXqD1QONDHoIZHkgpPHzgQk0kVo2CpOcjgl0pUPuIbH2kss7wcvMmAX/LRAx9pV9YKoAGDgMpeV2qb73LFAK0HOdqN7Ez0lMPv5CCD3x2Jj+21CZRqfzLwieZCRXd8lG1+D4g8oAKY7z8HdDl5MsCOZuKFj9DF3ppTlI+kHOYJ2yQwQjY6aV5TFXCSAwAENFUp1m/wfeAGgPC7Tp/e0ogy5Kh/kSvl8F5AmgXcPOe7fORei9bEQpy22Q7gN2dxQ7v23a6IJmfKwY/TR/zOZ+gkgXjgXxuc9f98A6gtqzioypS/AbPNG7ZpJoAkptIudJPrCDnMY3LkGkhXdCJLmsP6Rw66wPM66JoM35cUAxDakHI+ehadr8+bmZn4/9BJ7bNk8B3JLc9f21XP7GLjfef27bgKNGiwB1n4q6tEzZG2oY85tqkrNL0711w6RPnCP9q0RIC4b12/Hrc92GZQBT8gna/iIm5XdppDTX/1fjbI6khzhqy5md9dWKiWG1XP3tu0zSCAX4W4BnZpm/a+15y/bJOUId5t3vj3yS1Pjvbaag2RKLSubncDh13ohG2s981hvQo/mZmJ2x98wFrh3f6fHOTz/3ykDc6av+SwlpBlEIjsQOcgxlf8d3v/ba7zZCALfVhD2cb6GzZbWlrfD/MZ/owc/PXy3bsDqa3MwWiGWfcAaO97TTm8O+eud9MH+5ArqUXaFAAShOik3Hyx9/Qb9iwJIHMX0N9ONIRtZmbCZ/ku/ee6RGY6Ca7JPrbxfgkP5yNr/KDKBu8ni/NRuxGlOeFd3mm+xhmgXsfJ5e/8Of2oviZn80zi/8nhlsfVVlX04waRy7V81a5PRTFFnmuDeiIC0ss7uu5fQOQX4/y8KyDyerUrsPJIfa5SjVMqr4AG1vuT+/dXP+Bmw8GD1X+9erV63x7x8GHYhJ+y8WYQ+XwEucERPIViZ6164eSj6tljD6rP7t8PPmRUFtcG+Gn6bwGaSrVrygjAUG0GwOp6zbiAyMfrgPRMaYwWgf2d6uHK9brCcCcg8oXqGNto/hdgwXLEKdfn3+4U4JZ9dDIqZ8VQAFqVUgagDlgJTAVADDs2QOTjUX3tmf6M7ny3Sk0VXV1HPxD51uIH1d3lqwEWdAORDwXIBEQGDhl4LwF2fLJUiQ9PA7MZRD5bg8ilode9pc+rAiIPX0lKngIiPx9ze2Zif2lEVScMfHde9x9Wl9YK/uh7ASRZ7WqtAFoBQLtUiWe168HpU5FwmpksMhb6gIfV9YW3dxVE5o9hmwDEhqfdMA83QOTTm0BktgE2dXkefW8FkQtPLoANwF/4aIcHr4DIejvtnz4VtyDWQeSlUildqEG6gcgAsQPTQOTn6gpI+EO5rXFj4eIOQeSnaxBZZTMQWX+gexV/VNld+G2Hp7/ZAJGfrG9/VFHhWqrEAcloW4Z/XoLIgMpS2TxdVWtYkZdDRmtk11FA5HOl2tV6VgPT6yDyyr0AQocd5l2Zh6diHm7s2Xdivd0piCyBJbGh8WgmVa3jbqgUOqZuHPd5S0PCTYLIKCDyZ7F/kXV4qpEmiOz20PG6Kexitbj2sPpy4cNI1nYd9umTNYicXOfWSM+ix64UPZtA5OkzNRiPugStDH/sCiKX/gqSYptBZIWqQOS3dwQiu8GtN895dBZ1nCs2AM7CPrqAyOIgcZx4X7EHfMi5NXElzdZRHHYdYtSffvXViIec8cUR4qvsV+U8PSx/82MCkZHkzxUu5DpLkh8ps2MxiQVq+kRMHotn8D6tLVSHp59a53gpGdirrQNI2fw5oCzToMOJwE+QkcAp0HhDjokAiQW2r504EYdkFUWAAlVnmgABjAzVLK4RtwEvh2c/A0wexEXM6IA5DgVoaHMQk1FwKaADggCaVBKp1HTNU1UqQwuONNEDSDaH4A744WA+CJTzMwJR71Lx2g4cBbB0omSeLL4PGEkOQIMKuwTATQqyNCvzkqtSYEGOQdfhBYUaLrENnTQpNYBhWXEJfBBI3pmfDyAHwEUOgbgBxGCbNphBH37mk/v3Bzb3AT6GbfbuDTnadCcqYQW2qmD9HXAaUP7RvXsBKlos+BmQhxzt5kpAKz5Cvu0Al0Nzc9Wx+to1ULg5+E7IUfPtkEHiwO+CaD6iWtZQha1asJlzBpIJqPEZqnwdxD/I17z/5N694SdNnkw+8kwtA50I3FMnaDLYJqtBzQs+sqkibk2WeDFsQo5BVAVAAr7KTwHsQI3mIAcZ/M6fmjoBXtEJ+/JDtuE/zQH8SdsMAlz8DH/kI+TQpb456CllsZ6kXchjXaETP2cAm1x7bw4cwBIubEOOQdWuSZlg3vjVBJHRXPCR9BN6DttYnx49CjlsSAaQJ6kRUhYgALv4t5/V4EC/zYnPmy++3fxpcv8C/kKO2j78s6kTACtZ6N7aan1pr1v3FhbWm/1tx/lEt/zUeiIB1hxuGaROyMsmNnFzwborkcZHyAIcfbPlI9ZWOgnbbMPvCkj3DnO17SOahTXnLxCYLGxk3TRnfAc5AJH2IHQROVZXV0MfdMFHBlEFAQDJYd6wTXvfa85fc5scnuvdDhV8xH97D+D60xbIwz/Yze+D6GjITg7fRY52s1J7W66t/IivWiO92/pDJ3zJfpgJhaZtHywuBlUR2elzEJe4dcTcNI8P1gnIfBY/aOqErfkrOQC5zgfmvv8HirLNo5WN4Gl5ZSXksM71Smg2Zba2ksPz+Etz3zNP1te0Q4fie9jG2cK7Ac/25lyzzJs2VZO9N2yzTZ8G6wY52MC+0252aC9Jf/X3wGnrtSEhTicSiGzDR95r3cQyf60h9GH+DKq84KcoV9imfTYin3fxI/pyPpNsM5xl+AjfIocDOts0E2P2ZX7MNuRoJoEeN4iMX895V0UTELlcl3RF/bPq/tIXQWnRFbzy3aoLgVdRhTSlWdajCOwF4s7EqnO6DOd0AZ9ASgBtqGRynTN5IKMnwOxs9Y0zZ6pXTpyozjinzs8HFcXl27erK3fRaKgqW4tAHv2Eby5cg3urY/smqtMH16oTBx5W++fuBQj99vXrcW7djvOePAJInJIBLM6cKY3WVufrSmQxQjY0G+7LgXaeSY8A1axqcrsRWKfat0u1a74VoAH4BYx5R1R0L30RVb5dKuI8DyCvAjCrr+gU5PIwrtp+WC2s3u/0zFKdCqxUJf5c+I+r1fg+VX2KwbpUNuc3+1agBp5K/N+qkIGo/FFg35U+IHl3VQ3Tp8EWvpltVPJ3AaXZVvUf8ErFa6GzWKn5i78IMFXVXZcheWMeHpg5VXhyJ/bEMwDdvrtr9bU5U3jJT1RHZp9bry4ECAFTVZ135SX13aoA2Tr5gQsofbv6cumjAEq6DjQ15nShEDilLVrQqrBNAJVr2RBvuCdnMZmqbvYG2pnXBZS+Fj7Zxdbe6pnm9MHpM+tYAn9kZ1WVmnIOD7BJGKCzwF+MLuKpqCI2gNL0yB+7VJ1nER39ob5x7R8mUnh8yw3rnXCJszWaCPZRKY6bXAKCPxagslvzVeujNce+QFbDeqYqPoDzlTudKpuTK58/Wsd9N9vmM/lQ12Euw5ES9C3V9ksFqFz8sG50OfwtiEJnUarE+VDZsyfLLYiYh/igu1McAKSPzDwT/mg/dHOmUFBdrnm/h61NLRqydhd7NxO/biN9WNNZkHH4Z5ozqF+A3ZKCikDNmQBng8ajO82R9azsCziwj9WcyAvhjyiEujY/LBRUnrmxZ3vGncUrsc907TGR+4I9hk8mJzIe6EJn8fGO6CwAvgpWNKtWoOi8Lu7/lcuXI/YcpkdXzgPnrpP79kVchopPoQVg2TnYLWoxa1cOY8+GXXmeWByGIuaBCQC63RKHBQzrPY8FRC4cVHVHz7qqOJVSJqks3KlwMBPepJRp1czixOyFWBQME/fG4nubSOvj02Sv6u7Mg65nAKEER9nVsAmG+TsAg6DsT549Wx2enY3rjhSIEzQazz37bMghuP2n7723hXtE8J8VbIOqB7MyL2TpwYUMdDizf3/IIVAU8AiU/sOVK1E1hYpDwOSQrvFVu/u6YI4sgIXtHBQgm3K0aQpUsAGmcEgrxxeYAXc02jIR8DnnlWRl9HTSrjIFgNEFOQZxQ9I/QDLt0wTDBNPkUMGmiZnAW2Bs0gC+8Gv+mZqXNvlkVR03h3cLTgDh23FDhhy1Xtp0Jy8fPRqVhSqDBbEBNNXVmoDsbKDlm+mDfM3R1Tapk3ZDLkE9GUKW48cDTE85VFjyEQuM4do7WZqgiv+mE4AqnQzKMmWDsF62AYalPhJsSjkALHyE7xiqWckBkGkOc0agT45BYHY2CEv7tLm7X1X1WesEuNrUiYaNdMKeySfLf3rZhq8OAuX8THMdadtGoiF1Yj1pygGAIUdW2Fmk/9nFi5vkWLdNPX+3s836vJkuNzZyWMNSDr9bR9Jfrz54EHJIjhlAObbZlNjQDLKeN6r9BgX3wYlc35yg4+baqjLe+1+tbWOdaeokGjZeuBAbF9+w3rZ5ncybuH2g6n+bxpjWLfYnR9tHgHLpI9bS3HTpxuaMFoS/+38cU22AP21DBrIMAiqtIXTCP9rrCIC7aRt6N2+8l56t/aru/T8g7DevXNmUYMmqz8wYD7KNd9NJVm+2q9WbcrAb2yT9gYZv3/vkk7EXqgC3B7Vv2ZDBeufXoPnLzwbZxm2HlEVykhzWczqw3v0PZ88GiMxPJKPQRbTXeDJY0/w+8Dr8NDBvJgD1tm00l7WWpZ/QBT8hB3uzjcMgOdzisB8299lowtjowDxo3+NraRtyNG3jcNhc460DfMTc9W6VCPjW7IXWWvPGwa85shN0VjBv+svG/9ArX7W3RkO9VnO/5w8fjgMmvQB5fbOKb0OVu3njO+nI36Gf2bTG1w0y8wZCPzn8ufWMTnrZho/QP3nMVw378vqec5O/k6Tgr3jn+Gszeb1um9pPmmvr4wSRE7BTxSbYiyY99bXl0qSncJwCkYcN7tebwU0erfZOH600qwlO5LWFCKCygVKpslNFPzgMyCAqqgE1jYoGXOUmB55P1WZAJ3QHKs6mJ6vqyUOHqudQ1Jw8GeuLpIVkfXYKX15dq+4vaCo8V+2feqKa9ry12WrvzGp1YG6pmpp6UK1U96o3rl2tPrpza1vuvdIUjY/urfZMHg4AFLCalAml+vFmp273nskWvjuoPHBpxtXY1aikDNus3GsAgduHU0nhB/Blb8/2Z2IbQA7QhR5V1A4T3GclaTZu2zd1LEBv3w1g8t3AO/5T7LydrelxMhqcA32Bn0ADgTkQh0/6HTA9LCBfZAQ+FGoQQKUGV3GDNJqtFdsM2wAwG+CRsdgG9265LUkm/ggMo1NA9fZX80tvnrQNYIitASZRdR5No75cTxgMW51anlfAeGBdoWyZie8mH7DJDVpc5cPZxs1cPl4a1pExq87Z2jNL08MHNSC/PSVBASpLY6sA7KYOBDimktTcVr3n+xVkDZN0Sn8szdsORbJp73RprBdNFJc0uET3VQD+7daekiKZCBmBN0A2c1GlJpmSiz1lHBZIjlvQE3siobGnTrLxH/MkuOiXr9U8ucNVS6ce0TCwtedmJTIZH6xcqxZXzGs3podZc4s/ktEajlva909VM9WjVc2bb5fE3Qo9An2Hs3Vw2oZdij+a2/yxAIEFlLZPDJPQyXmoel1DRgBy0hxJhAH27TeoMlYqN1CGS1oWW+8Nf0x6nsKpjXv3Zk1T4ybRMFXiG3os/lj2hUgGVm5/XAufxNFt/dneH4tHFhn3xRruu81zzzQH+Q9/LHv2MD5ebiyUtQLoe7IUViY3eXDvXo+9ZngZrblTdRPTw5V9IZtH0qN9QVO4pVjH+eNg//HNvjwTd8U2R0Jm8zr9sTQfFf9sD8jn2Ycefbc1zT5GlljHJdCXr1cra+VGwPa2YWvr2caeXW6olNtDJfl5K/yxNLnkj8Ps2TNhC3tMrLkTc7FHlps5uWc/HHrPzluvKpBhMfAJZ2extMbsbggCkRW9bNeA25rlfOpsDhsM6shTpyIu8mcZoygyyYLNYZLxYg5YonhLcYZbzZ6vwEKxEFzAOd95blARaPM8/1hAZC9I52wHDzFJp/ZXh6YRl5+PyZNZa5Pg1J6vxiJjuMryxaNv9bnOEkQYg2KTMj2CPmMr728Y58CBaNqFp1ilksD+tz75pNI4SKn3Ny9ciOcLbP/OG29ExVx7CO5N0+2IqMnRj+MWYMqo+FZxApJDNemvfPBBgNz/69e+FlU6gra/861vVb/8/lYC+jhG1pUgg5SSuujVhV1FFp0AAf/Cc89FNZMglRycjByyLMavfvhh6KSXownctstkDLKNyZjdKNlG8E8n+B6992e+9rXgDTZUl/7dN97YUmXq71If2y0ng2zje121/a4nnojqOIGqxcAvNBw/89WvBoBFD/RBvi0+sgu2AULyjfh16tQmOYBXbJNVpjggydILjGSbQUBYmbv95w0gvSmHSjM8y/Tx3q1bIUc2rgKG8Vfzp+e8GSLbxU97zV/PY5fUB9+V7QvbfPFFgAtkMc8tiH/3W98KcL2XHPxjW53UcvSaNxZ4cri5AHhZ95EvvogqOf76Yg3w//OLF6u/961v9Zyio9rGGta0jQq81IdqZPrI5Atd/Z9vvNGTb3jYeUMXvfThz5py8E8+gqOcPJJzdBJXcu7cifWWr+zUNuEjtX3az7CZp49ISvluAKH1xOZpfQHeqTL+tx9+WP3bjz7auW0GrPEOEymH3x0C+Ak5ALHksNb7fxQ81txet1uGsc2gNd58aNqG7tgkqSlUiOO4VkUqw02OXlQvw6zxeRDqZxu3BVInMuPkkDylA9lx+2Fe3cLBbP1/HPsvELJpGz4ZDUgfCOTWwjbATDpBjcBf2xXYud8Ns++lv7a/xTyJNe3UqZDH+s1HkpoCJZd1jVw43MmRwG4+K88B28mxnW0cgB1ayWEv5gd5y8Ya94PPPRfnETrxd5LKj8M2fOQHz58P4Np8BZzjjzdUr7ONimo6AS6TpZ0QTF201/jHBSKvB+ETGoShIcBRqct7CdgEOYIpAbkzL1BnmODMc4C8gjPBeILA5fvc6CsVoAL8EpwNDiALmDFTzUWQd6gu/Ci39QRnqnyAGcBFlXa4AgUhKpJPHzgQYLJme6qSj9c3bRaXV6sPb69W1+87Z0xXiytr1aOl5erOwnz15fzD6t7ig+reopsgQIPNyeVeC6/KMt8r+M6KPUG0ILF890qAdQVcRJsyGMgptlH1eaC+mj4XQXn5aND7SsQbYZcVt4LweW8P5EQ192SxdWnGJEGUZ9DleGbht7091PMSXCvXlfdHBXsmnAo4IJEHcFJhuD1YACR3pZg/hh4nZ0uzczR59fP4YzReW703VGVlacbEHw9Us5N7A0gNvuGwy2oE38srD6tHq7eHqpjOCs0C2Gn6h/O7JMrTx8kowE8+zUExYNoaECbhwi50kG0k6I1dfHOZN/xxu2ihVMUXnzxQz8Nim7I3L9W2vhPzZhjbFNqbPfHNQTtR86aW714Jn+Q7mxMbPY8p638YAPLk4bipwCfTf4qtSxW/7w5dDlGFXSr3zcEyD82ZpA4oMTAaqgeRjNgAcvrLmGsX/ylc2m7luGlY9FjmNXoHiRLzcDi6Ed/MfzavucV/rImSD/Ort4es9AUq+m62wUmOp7o5D8s6TofWcM8fTO9QwDAAsm8uDfX4YyAD67YOf1wp+8IwiY0EPksjvAO1jGUexnoW+4J1vCQNtqOgKMCnwqoC/hV/bO4LpRleVH6uzg/lPzzBN0tgFdtYKyyQwYpc1orV+VqX29MI8Z8yDyVASyV3WcftseZhWccBv3k7ZzBeVGzjeYDZqECemI6npW3YoumPw+zZmfwMW9dVzWWtKGt42bPvxb4wzPOSKpYeZ6cOttaK3LOBoIWbvHAtD56H0Qg39gXzBoXcdL2elbWi7AvOKsM1kMybSNaKbBq5sVagl1yobX0nCke3S2zkvmAtKwB37tmbbR2JjdWH8ezh9uxyBjAfy95Vzmdx9gkqXcl5NzdU3G+fKMmbys6jYgrFRIqanDsVzonzFH+IcZK2b5BtxKVub8J14D9wsSg8qSn+FOKJlQDTXzx4MLBPTr5HwQb6ODImPW3KmEwCbpiKL9q3HPvJ+thA5H4vLAteKXPHB1QOV/eCWN1Gfmrv1+KakKGc/Iv51ztzIg3eXsvfJojsOuQPnT8f10vRQajyBdIinVZVaajE+luvv94T6BjmXdv9mwSRf+j55yNoS/CHHIKn/+O119ZB5L/9+uvVL/UAkbd7xzB/D4hzrVSgSic3gMh37kRjGiAyOZJGAkk4WYbNVgzz/vw3Jp+Mi3eRQ8WUyfLvPvooyMn/99dei0pxAyBEjjZVQZf3Dfq3QGTgIP5ZPoLrGRAFFMNdTJYEkfmIBkuPY1hEyJGy/Dcy1L8sDORQ1Wf80qVL4a/Dctp0kReIDFAPOU6fjivtKYuFh48I7A20K+ToBSJ3eWe/f5vALdvIrtFHyqJpJFkSROYjCT7sxrubz0iuZDpBjxBy8JNr14Ke5H977bUACA3dTwH8j2PYFJo+Ys6kjwCi6APpvwGopJN2lfhuyAWcCTn4yenTUeWfcvhdkoG/ko9vWF/aFD27IYdnAO9TJxoUsAswLEFk64vN2f+rEu+VBNoNWYDI/DRlofff/fzzyP46UJDDWk8O1ZbW/kEUSTuVySEk1xC/qyg3ZxxuHEZU//45IPKDB1EdTo7t+MJ3KguAMGVxsCGH9ZxOrHd0wpfIAhzslQTa6bubP+fA15w39nuAtvc6AJJDosj/awrKX7ej8diJXPywKYf1m7+au3TyP507F81wyeEgyjY76cw8jGwOrjl/gbfelUl0axydBIj84EH1yx98EMn3xzHMCY133YAiBx/IRI9zEznwxJEDNxzbbHdzIeV8XCCyABloJTBTIQWwKyUEGyPC+7XlCJpdgVfJ1i+4D1qMyVLNFBXNAJfWDb/sLSLQw4cocN7u2i3Z9s+ojlKlWOiW2mNpDdiEPudaVJUaASTXHMmoTY7u3RuUKALGyWpfdXd+b/VocaZCt7+0qrnTStjkwZKg3q9yXV312coqsLt3gAYUEOChrxA8TgNcWnokT6kAVd2tKW0B0PsN1UZZQbpn+kgBUlsD8FKA6dtB8zCoSiyrCgEPUdFcNzvcbOvS90Vgn83A+wF3WXyTFdJACDL3GkBKHemzqn3Q/JMkyEpu8Vc2/mv+TOlBwzafFrB7baVPoU4B14AEB2ZOB5BMD718PKgKl69HIL60Vira+42gLImr+AXo7mdrcSLw3HMHAS/05jkoNpLns/1MtvYMVaUqpwvI1tt/SjXuZFQolirF2R7zcDUAS/M6ftWVi/2+eYOyRKO6w+Hv7ZHN63x3uR1wty9IUsC1vQGk7psqlY8AnOJXZZS1QgXxw+r+0rX1JFE/4MUzPU9cDriKir3G8/K5fKdUdktuDE6WlCrFI9XcpOp1XLalV1JzBNVlVCXj4C1N3PrJWGgx5mJ9VEXazx/ZxvqISgAQOghAt+4emHkifCcB3162ycQdfxy05kYF6eShel8o4JWMRts2/A9YGdQtKxKMvas1s8q+NKI8tQFKb7E1ILAkDOZXrZH8p3+ypFB38J2D67Qq7e8uoO+j9SZ7g9Ye38kny9xWtc8fW7auNGjVJO1a9Wj5RrUUFaX956GEEH8slDx1QqzHOl4SbSVpMIieqND82LNLJXdWm29exwvYTX/2BfOn33qWe5d9q+zZQO7NN0dzz7aOq5DnR/0pj4qfqF5PW/daK8ibiUBr2nac+dburGBn7177Qrn1v1jdW8ZJf2Mg6Jt9IEpFs+RQqeRu69G+bw6WBIymuIP37P0zOK9RORzos2cvB4DM3nxoED1RUlnxHT7Zb61g29yz2aWfPzoPAXxRr7op6CzUpkXN74eniXHEW0kP12/uiF0v1L1T+jWuxxbgliIGBdyskkcAACAASURBVDe/+1U4W19hEfA9MQZaVDfY20VgzvSK7jxPgQrcb7vbpmMQeQwir/vwGETeOp3HIPJmnYxB5K0+MgaRN+tkDCJv9ZExiLxVJ2MQebNOxiByDx/5AwgiAxzwewKaylX3zcFj8ysBJDq0l4pAgdTW4L4UXhyI5k7NBn29go9CdaDJjCuj1wbF9sEDeGLPSyXA1QiuxwB0CyBvLry7bXOdbIaWTY76vVxQemvxcnCUunbbr3EW0Fggenzu5XVag17P9DxAge8NWrwBVYsCZo0J0U6obOoFVCbIBrhiG0FuP7AgGjFNHg0OzUOz6Hc2B8ybbX2jurv0SVBm9OM8LUDlVHW0bp7YC3DJZ2YFrQKcu0uDO7QfnjkblAH8kX/2G4Jv34zvtV9lZQCVUyr2joc/ZqPDXs8E0klAFH/8YiBoB/w7MffyOj1EL6CyVNECNK5WN+bfGfi8oO0A+M6UJn2DRuEyvjyw2i77+WicyIcGjaSh4I9Ay36DLj3r0OzTAdj1Aq/8bNBGrD4I22jm1g/gt9agXDAH8aVKGPQb/Ic/FpqQ3pWQWc3teWxTEgZbEy/eUaq6H8S8xns6COCXJDk680yAdubkoIHbVvPDqCTuAzYVSp7D0SSLnw8awN7SNNTV//5Nm4FNT+x5tTo880wNrvWa22uxbktekXEQzzTb4nMtDfqO900OkR2weGvhcjRJw5/bCzwvQCX+3tPV8dkXo8K3v60f1UmxT4PTeFClpr3rxJ6X49l00GsUaoKV6ubCxfjuQSOSlXiLZ87Eujto4Mq1lpXbC72rz5Mb98TcSwNtXRoL3q0b4n000NbWcZzF1om4ldPnu8kOmPXNkiVBB9Njz85kZfQvmD3bV4+exwf1SQgO8D5rRe4L+HvZphc4m3ot81C/gPe33bOtEQo6gdNJi9HP3tZbHOCDqtkL3c3RKBBNWtpezysNZ8sZxe/b7dka9BXAdyso7fklKV+oMtjGnt1vBPd8NG2VDJT47b2e+Xny2Recz6xtvUY2mlY891fqwtN+73YDFTiLAg5QO2i4ifn9zz4bNwHRIfYaEvT66vz822/HMxdqatv2v1UspCADhYVCIZhFvwFERgungEWRyqC+VZ4xBpHHIPK6L41B5K3Tagwib9bJGETe6iNjEHmzTsYg8lYfGYPIW3UyBpE362QMIvfwkT9gIHJW7QEBVacCdQQ+7WC8kLG54ngnqnJV+QpKewX3WaGZ3H0lgNwc+GQQ5eoyIBB41a+jermuPBdNxo7PvVD4HddWN1VLeV4BqiJMiIAUvZzK0n5AjucBK8mrUiyuxbYqFrO6sHBg3gwwp1f1Xqm6KhWkwIfkalYp1QS8VZJqlAXsdpX+5uKlPpWaritPBUB5fO7FAD7LlfrSv6WMcv07qemABQCsUi3VJ4CcOhxB+J7JIwFKlyrxzcBL6LJaKdQgK3cDZAME9hqletZNzbPVkdlzoX+3bOMafQ1QJx1KqSldDSCHvXtVaia1iqZyAIhC3abho2v0m32oUHloDlcADf7Yq3qPLHyxVEufqOkN+ORGtatvK6BfuaauiSRd9gILSOT6uGcCVAE6/KTMm2yUu9k2wLpbi+8H6NuvqRmgTpM6vqNqj122VAO69l6VGwEAHEmdftV7Qb0wfSTAWeBDzIyoJN2wTYJr+d1kBFD34kYuVeyz0fAPuFieN7WpMo7flATGRNgmmgsufVEtRlX31qvq9GUOki/mYdBEtCuHUTugv9GcvvCyltsQW5sLFsoSvLiayp2rgcq1upq0pjgI+oCldW5cFYt8sjetRamolHQ5Pndh3b70sAHcldUxqWmsEeZM4YXuDQ6VdUL147FK87/eNwIK8JmVml8uXu4L+tLbzNSB6vjsCwE2lSpEXOobtyHo3y9rEtDu1uLFUgUZXNhbKXCiwejs8zUvd/necqOkOW+SGuRhPIs/9qu4D6ByutyAAFbmulMST2mbjf5RZJUcurlwqeftj6QNkNAA0Aa/8NrqJl3mWlatFY51t8W/XPwgKmj7VXVLfh6ePRegdPhjj6rcXCvsh3E7Z/mzvqCvqnjrOH9k99B1va6lLnPesHcB5C/FHtsr+VIqxA9WmjtmY9lMGOXzyr6wGr5rzbEXPojmgr1vBcQtjWhyiJu73KJpA9N5BrB+2V/4uGa2/RLJ2VQODWwmOpt+Tr6VailoTOhDctEZYBDHvaaJnrd+TqlqSqLG5kSX1gvV19F0dqU/wF/2Bf54MnQae1brlkGh/Cl0ESp9oyHwyubeHuX1bryg2jhanZi7EHoMG0zYvzb2WLRbG3u2571fUx7N99RlNhEudrEv9KoSL6A0loRy6wXA3zspj1bNTUq9ZNziX64pQ93Azf4rKnxV9Lq5/3B5ufqXly5Vv/7RR3Gbr02z5ia+WOAvvvBC9eef1dzR/lj6uwGDDf2CskLY77/x0UfRMwZI3euWpBvZ3/fUU3Eb1s09/UXgff68OTxLDym3HzXTBiZjRhg0xiDyGEQeg8gDZsgYRB6DyANX0LrTaV5DH9NZlIYAYzqLzV4zBpHHIPJ268gYRP6DDiJvBD0AEkGUQKlc/Vf92bxS7mosbsDCixxVtIsqxLZe91eNK2Aund0FPXu2VLEBCAKgC87NuQggr6sQ68ERDLBTpRldzmeeiQobAVOCoKyQ3MBRAVVNR+Xn3SWBfa8AsgBDx/dciOrm8g0TIUe7wrmADfiVXT+9H6CYoLQ9vBeYEU3Bgk8SEFZkKQFk0WU0i6qWq6lqLjg/r8+/E0Ff4YLcqOouQOVcVMIBkVVorlSL8bwNuojCm5ryqwDM6rBC5bG5Stw3AwkSDPNNZG1XfwpyS3O51XhECe4/6FnBxmeSGkMjpmqivBOXb4Ld2bgOgOCbAkRe/Dj02gb4k9/0xNwrUaUZzdmqlXXgt6l3utTsyLVgNrm7eKUnaOe9nlUqwzQyA3zv2wRKJwUDecjgearZBeVtgK1wcpaGcqogfSc/4adZNR0pl7opIZuhLgGIlaZz7Z4bxR9Rbai09+9XV5fq5MZmugjymTfs4/mqNIHovYActpYwwMGqSV2hiSiAxgbAv4RJPL4BluObs6q7/d1ARZV7QByAU2nOtlZoYWqAv/jOUnj76upy7Y/XSzPJLaCvBllz1fHZC2EbYA1bAYGbCYPkOU19qpQG5JSr9Jt9PBpPzTxR7dcwcup4NTk5E/9iqirJMaNQY/jZKkAZoC+f5GttGdeBypmnq5N7Xq7XgYfr/NLxvBpA9u2+odBF3K3uLX0eV+C3jgJKH515tgbDNCksfMPNUYBKwBKe0pWoWOwH8FtzAdKHZ54K37ROW3OCs7q2TcyX1YVYm8x9gGo0vAyO+83X8303EPDknldiDfKznlN4ljeAnJIMXIi/X1pBF3E9AMtetzXyxgsgufjMdPhdAIv1zRLfmX4FAOeL1+ffrhvDbQa6k/favsAnk8aAn6YuC6BYAHXvIh9w0e0KYO3mUebh0bnnYo1cCV79lXVKlOa/zVsVsaavLlRfLn0YFcS9qnwzmRpN5aYOxGNKpS6Av+wLwQdcLVVT1Wysi7cW3gtQvjS7bH43m86Fjc0be6x1ny5Rt2w8z75gT5kIX/C9WdG+9ZbKRDSfPDLzbDwvKWbaN0CCEzmaHQKnp6LK98b8u7V8m+dhNPuTKJk+Fb5uf2Mfa2QCquUM8Cj8yp8DpP0qDV03J4gyuaiC3X4YPQ+q1XUO483zZjF0WChRJEGv9FhzixXKTYAztVzofsq+lbzf/hUZ+biEqzXi+sLbkQBur49Fb6XJIX80f8jJNnwy+a+z/wMdAviB8dmYc+szy55tX0Dh5WeTbqX5zXmeyvOAfaEfwK+ITH8slb7A5LJf23/0myjJHOCximHAMvD2F959N6jX9O9o00Wg5tRLCYisPw1QGNisL1o+TyPvB8sliagJPcrBN27cWO+z0/wWiU7v/ZEXXqj+2JkzQS+moTYw2e85eNyX8+isytqF1u+fvfdeUNoOokYdg8hjEHndicaVyFuPJ2MQebNOxpXIW31kXIm8WSdjEHmrj4xB5K06GVcib9bJGETu4SN/gCqRowo5OFiPRzAlqAVwBf/n9LFNlZqClNJ4ayWCfoH4zcX3etImCB4FegIygVzw206VYCWHoEyAl83OBFKAyl68n36+cBYejaq9DMKiYnOygGzRmKjCD1uC1azeA7q0QbvS7GdPBHpAwNLJfTmuyLZ5G4GIQCE60ajvxsJ7EYy3KzUFwqr2AIFZ7TczcaCu6NpooFSajS1EgJmVmgJInKLNAJJeVK8BcAS5nl+AytKscCOQKk11VBYW4Hc5quKAtE1AI/lI6fH4XOmdwp706Vp9cxSu2Dt1MuFA2EVlXOHj3Zw0YGuVpKUJ3EwAVKWKbSuIXKpWATmlSsp3tyum6ZlPqhJ3hTdB3MJXuRlkIz/bTFYzYe+s6NoUkAYYP1sDlU8EYAaw4t/N6jC6wufKt8hALt8NTF5efbhJl+QoVXvHg7fZN/l5IEMBCwqwmHzFCZaQNa9DN2UsIMO+eCa6jWiwtfJlzYXdso1mXqt3Y24CTIGpd5Y+6tmgEU3Csbnn679brZsKlgaXG0kNIPz9kkCZmAm/MWf4YxsIDH+cPhmArzm5tKLiayL+ex0YqjmbAVcF6FmO2wtAjbatA/ia3Bf+iO/TPGWb5Ahu+ri1wvyjJ/8O6FvAz83Vzf7+yOyz1d7JI1FRGBW6mihG860CkGRCyHwzn8h3PwDfrQA/mwLY2Obw7Nm6ed690sRt0zxci78DCkU1fjUZtyGsa5v9sVTESob5bjy1gN3SpHAzbUs2l0MNBFy8tXgpqBMAy+3vNq+tPbMTpSGaESBrnTzw/1FtLrERDew02LtTPVwGLqJtAVZvDLKQyZomcSAZV3h43VbZuBFQKmdLAzzJQkDqzYX3et4I4CdAQGsfEL+843C5YbF+a0GyruiQ3TxP4q40iNtMF5E3XqxBgLYCIi/F+pFUGRuV9qU5WiZC6bEN8JcE1kwkFlX5xs2G1UexP5K5OfgenSQXOn/sx4PthsbB6adiyvHDSDKuV5NmpeaD0In9xzp7b+lq3DTg601b0xOdmSMSRPzb3AC4m5+px/LddOkGAEC5UB2oZm8m7nJfYFd7NhtbB4Hd/mzznq3J4514B9/n28XWW3nZyXhw+snQTwLHyQOetytyXfQOPiXBxia+u13pSy9skLeHYl1emw8Z2/OGbfyyDwGvby1c7FPBPxEVw5IQ9tYALyeP1I1mNxLoZPH3Ksrpzj7DL/nj5j17qto/9USskcF9PTFdg897IpG3XiVe+yn5i08WHn7JwGZSPhNY1ltJDf9vX8jK9i22WWEbSYZ9ASA7n/Vq3Asj0s8MLzJQGDirf4fK4az0RQmhb0f0kti7t/qtK1eq/3j1agC01x+VBFwOvMXA6O85cyb6gl17qFngajQbh9GVtcf6uBp/hxNZ9bOKYX19gL/NQY7Ds7PVj730UlQio9NgDQVvgOn1fWFtLRrd68Xz9IED1Y1HjwJERmmhOrldMZ0/NwaRxyDyuhONQeRNcy/+Zwwib9bJGETe6iNjEHmzTsYg8lYfGYPIW3UyBpE362QMIvfwkT9AILLADUipak+gLEgBzEXH9+kTm0BkIAHAATwGzC38u4XjVWWfkQGpoMf1YgGMgLBcYT7ZCkgLiFwq3vYFgFOunt7aEkCSUfBYQMRyNV2wWzhZS1ARlAlVAY9VZglYBXiAwA3Qt4ggsAWcFr7Pk9WjZZXAi/Hf7YBUEA/IRAvg3TfnS4VY4ZYsFWIZ7KkWAjYlaC2QFEBvVO5pYHY3Akega3IjC0jRJzTBgsJH+mTYZ3qqPENlZ4CsLU5WsgA0sio0gvvFi5uuQkcV4cTeuEJ/dLZQgtC1ZmHs2RwCZvQdBUA7Ejy0dxY/Kp3k1yvE8po/4POFCK7pnp6AOE0uyEIJUirqopptdT5AIXyi7aru4COt/VGwDBw3eoHIAAcB/lxcG1ap+V7IXYDuUhlX+EgLUKkSkO1K1W9p+LgekK6DyIDKvSHvBm3LrQZYIEjfEyBg6i3BETbdqIBEmYCCoYC0vpsNNSqkyybADwjaM60J5cnqwP/H3nt/R5Yc955ZBt40uoEG2qHRdrpnhjMyFCkvSqJEUXry0j5Jq9We98Pqvb+Jb/fsOavV6ulJorylLGUoQ9kZjmvvu+G9Lbfn840bhapCVeHeVoOcpjL74KABVGVlRkRG3vhm5DeKpwVcIRfWIPJo1g1Z10uJbo4lWeL3EsDaAFXLciyIYmSi/2rYrWxoDAJ/8818vj4+ux5eFLBPobDNysIB0Fc82j3n6gCYKDxCsQlENvDKijJiD5JldTss7t0+cJUevbAOAe0oksVnMwbk0HiVHt0CnmBj2AFzAaA12pb9bGT0ug9UDhs4nu83cK2hOJrzNStjOgfthtkuQHIrbYsXY2Qtc2DAQRXrgz5bOVkB7NCNAV4jyuomW9OAHPMV6AUbIeuTmxDIiXGK8zxvWareGoFK+gT4xEfuio9+P1OTeTu4Zn4JAHZQ672VzkK0ILXthMKiJlDQsz/3PzlnB1jwAhenEqByVX0xzmYQuawsc4BK1oNn8Bt46QD/PjUPXLHoFp8MEDnUM3XgsFLrBbqifK8ATfOPCwd8hd94sWKMRkXkGdR+uLhfwBVqnpV65je0CQbaIS3zFXbjBS7/c1o7ZJtiF2S2t+pGAHxlUT4FP4I9cvhCYVefdzM1z7QOf/ADKnwocH//MIfP4Qs7FZVQdcOKZ5aetei6EEZ64MZlLVPgsSB9Yh9OeeR6xK7Z29gXWRfsxYvs2Q3ZzZ51DM0P+wINShJe7xQ43p/TOQhEVn/zOnTCThsBfqN2Mv55XgtIyutZEwCrTl2ig1/dqDC6CKONIKsbXvb5prWA3zLudADaca19bB0bbbdnY4cuD3jZeV5ppAYxWqhiONl3Tc8BKsAXKjq49INAHwB7NvPDX7GOjRvZaISa92xuvMwIRLaCf3xx28IA8H3qEnjyef5Z1WEO/t+4jOFl39+7/ICd/jjk53ABfdohQjNXN36cOdvh85jooqCBcfma72EseWUh//T162Fpe1tF8wB+yUoGQHb6CUBkCpcXkqLEgMc3VlZU4J7i8o2NAvD0eXZ4WIAz9BfFXE7FxsFfGhuAMEX6eC0ZzZ+9eTN8aX4+lGrQAdk6PNHfH04PD4cfuXw5fGRiQkXuAaEpAsjfvAESM/7Zra3wyvHjyp4GlCbL+dE6NnmQokf740c/85nOZTqbhvtifrAiIXB+nRP5NobLQyUPpyz0qYE39OBI43rI7M5bHQtv/HtGhIIR7BsRRK6LMYLIBy0qgsjNMokg8kEbiSBys0wiiHzQRiKIfFAmEURulkkEkdvYyEsFIvfo+jPAgHPt8t2ure8HPczSCo7Ni++WoIZghmfgxgDSgx4CPegsCAo7gcjKQoLOoGpZTARTPFsDgLYWexopcs3/uv5O8EgQDnDYXMTNGBv5O8E3IAigHnQRcJ42ZuQQhFLcCRDDQC4DZABAWzORDUReq18V5mqsMqWUlW0gicUIA8oWYu4af62mIJwxNNKCWDbgroJSZSyHgrKvyLZrzPwk8ITflDHBTUzwDWhgWV3NGbni8C2jm7xkw3wJnC0w3x9jY8EoZZYDjgtEbpeJvKIg2DI11+o8i17Yy4DzouIiAFqT+7yypu1Agtwhy+baB3I2JDfPtmuXIQZ/L3ykDggBJAHSMO99Lmhbd8yZ8SBzXr9cMs5YUWAkBxviBa7Tq4wIAGDs8Fbv04LYKEtVAA07FFHGYo3r+QsqIuUZ2AKpxD17VcAIWazMh4MS7L/1qj+AI/boGYTieBXAvw8sAoIwb8tGHdDfDDAdU9ZZY+OqN+CVg0ZkLLJm0KVTNHghL7vmfzHJsF1SnNp6YODZm54VBzEMY14pPTiQwU+G74m+S/WMbeTakxtqAioTbZseKhvKmGR9G8BvoIsD6HbN/6RoGBgz8TSAvGgoGop7AtygZ9YHQI4XP0Q3HBpYf07NM6YDLPhsWVeAdbKPBsBOXOLiGt7WHAGSi7lB0TDg0xobc0SGdhOhrHGSbd8jbtJmgETAX2Ux9OaGZA+AOMbLznV4u3JtehvRYQH0N8wLO2sHIjv3rHOJ23gpavasTtsioCqXlz2arhckn6HCSdlpu3UogL+2Ix/PmClAhh/3Zocsp9WHbhgkvLMCx1uKe/pBmIHIBvADLAL6e5+2ZihsCVB5UWPiMIW1yec4BYOtQrN9fDJyMX7csgBa3tPYdM1fXMg5yYWMcez74DqsaVyAwmA5fC5Zmqt7D+u3WujXbrxMJlnmo4mP5io9AFtLJnLiE1mf2AQ6EbAoXnbbT+xwqTdQ2NKASjt8NMqj5v3VDkFLkhl7Iu/DNsl6bQRomRsyRDf0xX4NwG20UewL+xm0/F0HqDXmcFLrz2hb9m8Z1G+8FCcC+6ztoauSUStQ6ZnNfiDmmfIbJQpdcsBM48AgrzlCSaTD58p8GCzAPdxpX1jX8wTFT1lTRqnTnMGPT1DmteyxKBos9h/m3rofMn5khz3yjLC8d79ey8D3Q/wsGf7HufFSYM/uDCJzkGmUVg50l4w+ScVc9+omyTg4JEFu5lc4pMe39bcUw6O4JbdNlvScgJ/HfnhWaTycZn/CZ+NL7NYD7+MWk+1pjc1BZHwBNomts152yss6sKXBXUyG77ecORP+l1deCY83N1WM7uOnTgmsNb58awC8G3t7YW57WxnDZAeXKpXwe3fvhn+da+ZahrsYKguAZzKAp0dGVFwPfI7PbGxfWlhQpjCfRyY0IPI/z86KAsNBX/AJQG2oLOgL4JkY/Ws7ZCKT3Uy8Cu0Fr4Um41/mqJFwkINfFhpB5InwQ5cuhfGBgfB0YyP82cOH4Xdu3w7/5fXXw39OKi2SHv6Zt94Kb803n+Y0afPf8cPk4KCUS0r8109Oysj+eW5O40D5/+3NN5V2Tvr6f3/rrfBbt2//Oz6t81sjiHxQNhFEbpZJBJEP2kgEkZtlEkHkgzYSQeSDMokgcrNMIojcxkZeEhCZcMEC3Mu6eklgSWE5sljaAZW6Yl+2jEwCN7JSASzIEvMA0q75TypTiH54La8jOG/NqPRrxnwuoIaoAHL9CpoJIA0WsjFaUaurGiOZWSNJBnG7J0OCO4J1ZXvlB3UFnIwzCwItYxrAzrmQ+R3zNZ5B4+lsbATKfDEWgmcCeoACgj4HCwyoHAvQBwBkGNCaU+ZUK9BkIAlZ3QsCR3gfWdi6Flzdkcyce3Si77oCws3SrOQA8NSYWejjZG70x2ciZ4AsgByuhSN/GkEzQAafR18OdgJmHOBErvPuWoYYwSvF3OjTi/UYH+mg5kxWpUDkyoKuMAMWdNKNAfwcAPQITKXomvGx1gSGcfhAZjNX5JEHATRBc/OBgfWOrgFPyR4k+rVCcwv1zEheI25cAZUA8MZpCSjGGFvBB8+YdloL5mgF9u7Xr4Qraxhgse+SAEo+D6Ad0KTVdvh8gD9kZkUSTyjTdXn3jmxHIFCSPYsM6ce4N+1QAg5Mz6hs1DX25XQWgPI75ZWwUZmrF/ZyPlIrJHjSAGZlIk8eoC5xgJ81SFYqsiQjjHVjwEqtntnMnMkuVHHJyqbWJRmCzQAtI63pvcgR/WHTHJI4fYln5XLNHxCRxe6HBkbX0okT2bLZlcFY3dOBAEAOv+P9+CUVMEtuLeCXnPKgEdx3WZo/ma1n2JI1vLR7W5mbAG+8Bzuxq+Q52Ru+zAuQthYLNQ5Wp4EZCuvKWGwu7IW8sBVlZhYAps0ncUDUmgFpAP+e/B59YxfYDVm0ftsBG8V3wePL2pFfqu5IN6yb1oas0AMHDqxDXguwyNwc6AYEFFBZnLLs2IRCwfxjc0FK5LQjWhEDPulPRR9FS2Bgk9k+63BcgB1tp7psmcgq+NhcqA/7oxAj+437QtYggDwHLAZUFvVe6AjwH9gC6xzZtmue2Quwjg4orsc+g390IJD1gk0aPzg3XqC3AAij0GXzgYHRJbFnOnWN3azhUMdpW/Ct6Bm/C4BuGdtljbE1e1arplaR3Dh0AAwXwL/7gfw4duI3XuywclL7LnZph5WNN15MAuhzf58xgH+tbPROThdh+ys3Xrg1A9VNTvavseebgUrtXVXnG05uAORy8o+A/K5rDnC46QEVilM1qIBdoTl71vXEeFiHdotlVHthIy+7H2rQH/4Rn8o+ZpnNFB9tBiq1Z1fWzb/n4PeFJoPCuHbAQkO+Q0WeU9hfhhOg3orjtura16FnPxulzqqeVdAVPpJ1we8n+q6Ggbzd1AJERvetzwCmG8B16hYE27PF835bftWpZeiPdcgNCHSi+gp5OP0BwI02yZv7CR1M5/J2CFPdCmvlp8mzQQhwF18YHQ1fNzkZvv3sWQHEHywtha+fmgqvnmilLjH6CbBEgF8wg7H+/vDZGzdUEA/AloyCvnw+fHJmJvz0tWsCcClwBybI68l6JrZubO8tLYVby8vhyvHj4kv+y0ePwr/Nz4smgwxm2sdOnQrffPq0spgHikUB2sO9veoT3mZvPCNCjbG4zUEtxWah26ppvH9y/37YSLiSW/1BBJFjJnLdJiKIfHC7jCBys0wiiHzQRiKI3CyTCCIftJEIIh+USQSRm2USQeQ2NvLSgMgUgRkIJ/tfSygLHilIsWwfAtLmh3/L3IPOwDJyRE1Qq4W18uN6AEl/8OMS9FiFc+OY1NXqlqAHyXnm8Gb5mcZAkEnRmuW9ewqoCcwA7Ai6GZcFm0+VwQfA0a4ZmLmo4B1wZaP0pJ6x6gEkV79P9r2qbB1eD5C1zwHdOm8DcsisAyAxvtz1pLCXVQEXH2nxVD1LCtkQwHJVv5F3dz/g21WWEHM0+ovlBCywgoF2PhjMqAAAIABJREFUrXpE4BWZl2t7j9Uf824FPj0gJaitQS8goMkoFABWDFwmy876Qw/ivc5Z4SMVtWoBzj2bVGBQeS7JdBtKgnvLEKMfAnCAIfQGKEWWLBlnrVlSPm/AK7KVuR7O5y+X7ulQwDIWkVlPGOu9qOxCsgSR+bHecwI4moEm69GugFuWp2WzVyRL4401sAC74dCglgNotCKOFoTvF4PbtyPL9CLjHh0yv83KXALw0x9ZY8f0e2yGTDgDkS2TuB2IDMiwWVlM+DaPCfjhUAN9CdDOwXF6vJ5RuVmaM5vvOZNciT5oj57JDp+usrNrNcnSM/gFXBXPNs1xHwhszqi0uQP6UvxuQesKG1vceT+hbbFid8Y1PKPMPQoYojNk28p17v1x0GJc4kPJOl8SeNlI2yI+0t6zYatkFCTDCW2AybF53uiD9Ucf+A3sGTkCOBmIXNChjd1SsAxEW69kBe9zxTb6DMZHH2RxckBjvOx364ULlRWdUPNAAwGtixcrbPWPvg79hoEKfVYBgDd1M8BBX/oDiHf7ZR4Am8VgnNTNzW5XsAZFbyIQriYfiRxogH34W+xxsGdC64vPTQsiAzqhT3ym3zLArtkX8E3O08rBHTbQOm8rSEnWMPyuAGoV2SMAOqAvjXkBpgGWGTe16RbwznxFs675G4cj+AbjCp+Sv4UywovkASBCewJwzlpPAyJjk6IWKAw18LIv1TN97bDyleSgcFGfqxsGDXzarh/kxhdyw46YB2MDkN/XNYXlThkvcK5fMhLVQ0Jz1KJsrQF0zesAXfFtHLTRHzIuqADdgHwFYLxnZuN7Wg+b6JvxWQY/n1tQ4T6BuqU5yYvGuDhIZh3jv1XYMtk7W8FU8xTGHc8hEXsA7wPo9gx+AFMyt416Yqp+e8gOlpupeXz+DiIPCEQ+plsQ3P7g8Au/DhjLcwVFHgGE8VVQPQ2IcovWbD+67ZNksiuzt1aTv2L9OsBP1jWUJbzVwHkruNruIFmHqMlBBbaGXQDCsw6NtsUKvyILDiHY2wDV8WOjvdMHQGn3FaxpDkXwATxTQLXEMwn7nq8P5syhGr6ZfYsDg9ZMe9MLh9Nl6QZ5+kGkH8rzmqnBQQG0F48dE+3EXrWqbGMA5AvHmg8M1GetJmqIv3/2LHx0clIcx4DIf/3kSVjeoWAgRSj7BCKT2fyv8/MCpckghl7i4KoO4f7aWni4vm5gcC4XHm9shPeXlsIXn3K4anv2f7p0SV93VlaU3QzfMvQXgNhkLzc2gG6ymEliZS5XxsbU36/cuKH3tmsRRI4gct0uIoh8cIlEELlZJhFEPmgjEURulkkEkQ/aSASRD8okgsjNMokgchsbeUlAZLuazHXOC8roIXMG0ITAqn3w6IV6jKuRIIXAGdCFLwt6hpRFyneyGvkMQBcr2tWc4bsfQK4qW49sLzJ4jKvysUBJZZsV7HoxQRrZbvzersC3D0jJLAOA8Awx8e9W1jQ/qwRP0ZZpZbARTBPIMedO2bMEzQTjjBGACACA7wt7NxSw8XfoFwhy6R9gWMBQfkjz92JejZZCQApY4DyiBO9WQX5VwS5yZX77fKQrAgks27UVaDI+aANxtpIgmUy9HoE4FswWBDTBwYreyGxG3oAPziXaLthywNMoL8ZUXA+gjfEDbpPB5sCScer2JBQhzQXCvG/0wBx1SJGjSNCSZYkJ6K4ltIFnBAwBNpLpN1oku7u5KKP3h/x0LVic1lasEN5RACcALRqAHbrZrsKhWU64RJ2z+WCYC0ALeEVQju1iHyr4WDGA3zLqxnX1GgAXYIZiZnYI0ZwR52CBFYAzOgPPEDP+72VRI2BTZJwBvvF7fsZG2zXPxOW9AIa2NgZFF+Ecr4A1ZKYCWJHZhj2S4dfuhoF/ht8owO4AEeHU5HfowLKv4cjlwGBc64n5GFfswWxX+gRcYZ1YsUeyKC2Tl37FpQwFQ8JHysEQsgWUNgqGZqDAx8haFrdpgFJnXHYMyGaZpDkB51Cp2AEURaLssKCVOsD7Y3zI0CgBRurZ9NhlqQKf86BsQNQ8oaLXomfWTbsmSoKaURLooEaga5A9OsBv1/yva70iX2ToPMOd5s2cASvxhawbgEp8MP4QwNypK5iveJ5DPik41pytyJjxV1bc0zKMRSuUUKQY1QtAZb+ySLF1Wws1gcDtsmedGsRvpqBn/BcHOYyTv+NzKGKKrQKWWWHL420z7V2ufgiG7XkGP/uCCpDW7ICHPviOvjlQwe4BK9s11jVrAcoIgG70xJjVZ2VDPhJ/xo0XUYaUnqno6j5nc+uhBhyu8ONyILQicA+75FDDaFs4IJzU3sD/WbfcXHCqqHZ+nHmgZ+ycdcBhADcX7MbFasKHPyI7R+98ruoakInckilturaDF6OdsPoD6JA5c1BLYzy68aJngDkdhAKmAwa30gc1+nFskj2ZQxH0vFK6J5kqs7l42njS8311XmDWV2txwkZdb5dXQiFflG3w7GAHmPPJzQzGdEZ0skabtGTZ3S28wPv7gtVHAJBl7tijAHkV41zTy+AYBjxXjYLabnL4xI2XZkqi/T7L8s34M2wM30GRQsbqHOniTecml6h5NrWOsIt2B7/Oy85nM1Y7lCiF9dIz+TijBhtVZjMHB3w2NDkc5rRmXtsYnc4reZ5KQG3mjM/Fts6NDIfvnZlRhu/Szk4Y7+9XUb1Tg4NiNmjXyC6GGgLgmdf//dOnyhy+u0ZR5Fw4PzKizGaAYwBhittBO8Hr27WV3V1xMVO0D+qLod7e8GBtLfzhvXsaE/QXMC384KVL4l9+trUlvmX66y9QC+Pgng2I/LdPnijzGPzr7upq+I1bt8SQQOHA1hZB5Agi120igsgHl2kEkZtlEkHkgzYSQeRmmUQQ+aCNRBD5oEwiiNwskwgit7GRlwREJshTgRYKt+X6RR/Ad4K1dkGPz5QgjmvfBIUUkSFoJiOHRiA62f+aFRoq3dfPgHidAGTeA+ACIELgRYArOgIoMqpU5CYDiezbfgEmBFMEogJo22Q20x9AoReag5NVwXhtL6lhAjBkcySrcqu0oKC0G4is8KxWUTAP2EJ2FQDl/C48ooBpFQWjfKmwUnU7HOuZ0VXxTs14RJdCucqcqCBfEn8swCngMkCTZQn31gNGZEOQ2j6AtE8iC3d175GAAQJsspCgoOBwAIAFbk6AAQAeaDfIkuoEXNGfg8gGzpyQ3nkvckAHAEMEr4C4Kp7YYwGzOCvbNPEMV7eTAn0G8ipTM7kKzSGCA0PKeE+KULUWtWrsmsCbIJl+0Svg0+zOO/XsQjgqAWixRwJ/7LETKE2/fK5nXyJDz1bFTgChADqd55dMeysYBe2EXQVvbQbkkJEKsLgs2QDUcAUc0Ab7BKAFLDeqgXmBFJ1AZO8foIE+sF2y/uZ23qmDBeKK7b8uAIm5ALjw1a05j6iDUfgDo4aBR7Y/DBWmdJXarvgXBVo5R3e7fv1gg5sAAP34GfoE1ADEw04A7MgARv+sAebcTdfo2Arf5QTQ2RXwO8ZdGyoCPll3ZH5j8/gOsgLbHeSYrncFzuEfKAYocDEY/y7yaLRHPhOOXsA71ma3JpqNvYeyR+Yzt/tu3cYB6Cb7XpffWy09CmM903pd9/4MRDaw2QF+ir6RAXtc89T4dYCFPcKRO9DR76IPL97I+sHvs9ZZ36JvyA8bNU/+mGgnRCdQ5MCoPdDkftx8Ta+yMVf2HobZnbflH7AV7JGxkfXM/gC3div/fKMMHNhG7oCvyIvCeOi2Ut2VH+ZwREVWA9zD8OOOHuAQ9z798IWMTgpHWoHJvPYFP/BEN/gH6IXwc2Tde72rTvqx4qBLkhd2hs9lP3NKEXwkf8ePyHcUxpMij+19BQc0zoFsAD9FNq3oLJm6+AY7oKQwa6V+CNXuxouPmT7RLfKmBgIcwb5ns69M9r+uPvk9OkYG3Z8B4OV+omcA9ir6XoXGQwVti9pb+Sx8e19hWBnD7O/oqV1j/TFP3SxJDjc4bONgFX/MbQJ8HJ+FXdAv8mZP6tTQt25MVFa1zyFL7NELueIrJvtf1RpkrUOBYzde2jfPOmc8gLn4Dj94I3PYDxd5NzZpxTUp4Dvadh0ajVBFdu10R9gkN3DIxMbn8nwGD70KUXLwmxR97PY8xR6Dj2TtGsB/Q/sCMr54bCT8xNWroVKthr99+jS8efJk+NTMjIBbaq61aw/W18ONpSW9hjgZkBjKCniM+fmNkyfDmaEhgdBYNP2QhXxmuLlIaGPf0FN8/uFDZSRDpbG4sxP+x/vvi5YCyg2ykD994UL4i4cPw6ONDY2RPjuvQQORobQgY/rJ5qYK7AEmA1a3tggiRxC5bhMRRD64rCKI3CyTCCIftJEIIjfLJILIB20kgsgHZRJB5GaZRBC5jY28JCCyrm/m7Wq/czcSeACwdQV9K6sKvAB9CJYImBs5kQHYvHAaATNZoN36E/VCZUNXOHVtV7QI28nV33xSOMd4OMnqAQxrT8FgujCwoKoAlOxhQAgAaLvWy5itGI9d2TUeZoItfu4WkFoRN6sITxDr2a8Eg8gM8KoaqgqWyVzsBlQyRnFqVtZ0LZjAWIG05g7QPaRxWYbkUMKhapyp3UBfxmfFouCOhXfUuC8tqLVsUl3XFff1cYG+3foDJHdABD0R8FpRplIoBKMaYYzQaJAhBQhoFenbB6SeqQkFCmCpAY27SZEwipuZPsjgApRmvHYVvJmPtFFPgGBkR/sVcuQH0OSZv8pYlG4qBqL0TicAUiewgKJJFAUDzDHAgjkDatAnwImBaTkBVtg3YzRwvx0wZGCBAVOPZIt2vdrAImxZV+wB/nID9SJ9gBLdGqCiZ0x7BiMZptijU40wJv4mSo9DgErPWARkA4gwoJGCUtuyF7/mzfqB95rx6cCgww0DoznYSTLslwXYARDRt/HNFpICZkY9gZ2zvttnu5oksGvjVSaTlgL3awIARa+TFKji/bYmR5VtCNVIO3Cf/sStXNtVcT4yAEWLEsrSOUClcaXjI/sNPE74uTtlVLq+AIXI9pTvUQazUR7QeC8gv4F+gLOnBZB1aw7wl2pmi2TO4iPtYA3bGanzVqNrdNMpo9Lnja/BHgFm8RXuj8h0diDZeHFH5BudS73TOHm/HbQZB7tnkvJ/5wO34oSV5No/QGPndY0/JOsYe8HXGoe48eEC9ntBRw7F2HOwyW6Z9lZ8saY1Y4VWjaIA+0HXZoNGr2F23SN77ETB0Khro1ipas8CpDTdGK+w7QPGr8y+0FpcrlmeVnCN/ZBDInxEpcptCzt4Y7/GRzA2Dq4Yn4px5gY6HpTQP+vECjzaPLEn5+NlXFbUcUjui/440GqXKe1jNe7vlfptA8aJrrBHfD9gKAdONMbozwCd9gV8lB3eWBauFRZF/8YFXcjD+81zymCTPXY7cELf6JpnE/5vtw7gRN7RuIw+azypQWAFhjvdbvLnCtadOOgry9IRa8h8pNFcmR449Bjarz+Q368/0Lp2rGDoig4DjX4pL13xGehFB3WFUT0PFAM3v8aSIqEHb7x437Znw6u9k9BwUVhvXfvAsb5egbHwDFN0jgzfT124EAo5bi61I58IgcxheIfJRobagveR+Tu7xU2GIFoM+IrJEgYQJgv55OCgiup1aoDIAMTvLCxIXoDIUFDQN2A1+AQUFlBXAE5/bGpKGdOd2lapFL60uCiqDCgsnmxsCOhm7DETuUFqIPynh4fDGxFErkslgsgHl1UEkZtlEkHkgzYSQeRmmUQQ+aCNRBD5oEwiiNwskwgit7GRlwRE3h+5gWHjvRTrOalAtRuwaNeMCfbmRAfhRbIaJWGAkBU5IpOrUyagAxoE82SEUZWdUF+VthqaZz7ClwtnZZpmWbj3mwontb6PjCkCezgHO2U2ewBp12gXlNXj3KGN/fkVcgAhgJxuoLRdAa+K53B+5z0Fku3kqD6LJ8Jk36vKuuomR8ZCP4BXKjBH5fcWOXrw7GAGQWkngI3XAoYA2K3sPajzm7bK0HkkyZgSJcMhjYAePRM46ypvrbWCupVYm+i/pv50YNCGJsI/hvebPVLEbL4OYjUOA+AEMIMv4yhtxwts7/Ar4Ng3WbMG/jXbo7iV833qD3sEaDusASxSrI7r0w60tb4HcPF4zwWBGazJbg2wAIAEvmznN219PeMiuw6Af7jnVNf+vGgWWbNklDro1ixHKzQGnzhr57AGECR+09Kz+gFM63voD5BJvOQC8LofGACIUISL6/PY58H+ONwAbJlSlm+3de3vBUxlHQIKHbRHK/oHCE82LUBWp4xK788Bfucybicn/CN+wq7At7/67e8zKoYNUXeQWd5uXdtNjiHR9KDvwxo2iD1iO8bjbAX+9ltOhxFki4tzN9fX1f8wRmXMlp4llDdQjDQ3p6ag6Bpz75btagA/twwehIXd95PxHVyH7A1kkWKT3Q4rfSRkmVv2KSCoAfutjbGRhWwHRu2pefw99KN1WHosABmwztbOfnMedagtDsti513Y+PzOuwnlUflAfwJqCyOaM3vswcKWzTPCh+MnuOkCFYR4q1uaslx7z4oy5bAbL1aAdEc+3G4WUOywuRkn76DWNrd0uj1T+DvZs5d3bycHBm1oCEJOnPlkEduBQfvMZvpDB+iFPdupotrpmhsN2hd6TnU9XKQ/7JEDDexRh2EH9lcKAdsB7UT/q6l0zRihibLDh602fRrgDe0YtgMNVTdZOsCPPfKs0q5NDg4KpKW43ifPn2/7Gv9lqUpx5Gr4/957L/z2rVuhUuPZpdm+iZ8pokdxvR+/elXZyPzcqVGU768ePxY1xruLi2F++6Afp4/vmZkJ33LmjMYKlUanBij9aH1dnMx/cPeu/t88wuZ3xkzkCCLXLSKCyAeXVQSRm2USQeSDNhJB5GaZRBD5oI1EEPmgTCKI3CyTCCK3sZGXCkQm6CEj8LjAMKNQaJ9R6TP1K+Bc9+UaK0Fza9M1zJ4ZZdwBpnYLeuxaZzWslO6GxV2CFK6WNwOLVsDnmIAHANA0jaw4uFa5jk8Q3dgEU8LJ2ntVlAyW2dw5u4eQtFTdUeAoPtKkqnpzn3kV+wGkZN6HgQ9eVJDAGe5Gy7DbD8adv5LMNYLmTgWoGsdgGdKLyghEP+3AJkBuDgzE3ZgHsGufgUS/njkM2MQ40VNr4AyYQSYbV8EPu/rtwT3gvhUbMz7JxmZ0Cb0CwwCHLLO58xgtm4vK7guyRzK5Wht9Yo+6og9XZxeg0jleAfgXdj5IMl2b7ZH+rOAjWXYzh+qa8QjgL1Pk0ehaWsJacQQDCMETDKDTDSDhvVY8cSss797pCPCznpkz9nhYRqVzf1shpkdJNmUzkINNA0yzZtD3YY0MYR02lSnkZZzkrQ1gEd/D2oG2pts6tFsGJYHIFPPC3lsBLLKGASkBkdFPN6DSxwKQurJr/KZeeMv/pqJb+V5lFjJOgakdMu39PZYtbBQCBvoebPR3og/++EFlWXZrxvm7o8MXwCHn2G18D36WjHvs8bAsdrcfDguYu92waNa1cbIOyx4NqCx0XYf4bHEMl5/UgcDWOWE/ZLkC2uHXumW7+r6ALXIlH3tvHaOKl4p642xy4NSeRqdxHCruKHuEk5yDtv3m+4KKe/Ze7Xrjxd8lzv3quvYFbr4cBBat8KrbY/fDReuVGxAcqrJ2sKVmgN/AfdETQd9SHO+qF+m6uq09SwB/+UnbgxL8GWAvvty4vDuDgFZUtyIQmXVonL7NzwGecc+eIKqPLj7cZYmuKX5nRUcto92b0ZYUwnGoo3qvyE90X4c19YFtG8VIq8+lZ0DpGcsazh9rW5ywcQyeOQz/PPusivY1wJWMx3iixxMO8O6HQ/SN7XCwocKm5YUWf2YHqqIn6ruWZMnbDYZOjTXCWqG2BOB0uwa/MAX2vn5yUnzG3RqAMV+/c+dO+Ny9e6KzIBO5sY319Sn7GB7j7zl/XpnNXjyzXd8A04DH/zo3pyJ9cCK3NmILivUBch/v52ZS57UNsK1s5IWF8MsffBBur1CIkmeV9i2CyBFErltGK4jMiQY8KBj8ys5O+G9vvhm+Nlkkv3/3bvjvb72llPkX3UjBhxeGz4IUHLJwUur/9MEDnYz81zffDD925Yo+lsXDON5bat7AXtSY4LnBOeAkAIL+8dmz8E+zs+Gf5ubCN58+rbEM9fRIDp956y2N7yjazOho+OjUlL6+YWoq/CNjSL5wCIzj9XHjFvutW7c0FpzBi24RRD4o0ZcNRGYTw35YN/Aovej2oQeRFxbC483NcHpoKPzI5cuBDRauJ3ifKEhwFC2CyAelGkHkZpm0gsg8uH1xdlZXyShq8b3nz4fvOn9etvre4mL4ndu3wwfLXG1+8e218XHxoX301CmtEz7rrQULHNgT2ZcZH2Ph+QBOtqNo2MgPXr6sitfwwv3Zgwfhc/fv66PIAGEcXM1jHH/9+HH47du39QCcpuGnPnbmTPiGM2fCm6dOhZmxMXHIkdlBtewvPn4cPn/vXniI/Dc2xH3XmjXS+DkEKCoeVTghvtxuFAz+Pr8CTpYLgbOukjcFUhb0AND2F4+L3qFb0OP9EkAS+BA0t4JNBtgRiFvWUJqmzOHKougdWsECuyoKJ+srCa/v4T1aALmmLCQrikfQ7M8rXActCMhQcbD8UCrwCnCbrDgCSM9i85EwRlFOiMLD+jyscSUWEAxeZECIZlCawK4gOZLB1q2AWevnEIwu7rUH+K3w2LTGmsZ+dKVcwOKsgBwoGBqbFUKj4COyPDyjUhliVbIgAfitqFWrPRr/LkDlWSsY1fXAwEZDP9i3cVfvNPWp4lE9pwQMoZ9u1/J9bmSIMUbAfYCS5nVIMTMKUpHteq0rV2zzOiwpO3UFXbcA/OKx7TktOQL8HnaoQb/YC+uFQwgOTFrXITq2AwOA6e68wPTHGiFjmvUC4NSa+Sm6ltxgONl/XXM/LKPS505/gFdGUdMMaDBPDgyw8058pK327dzfUKxYBv9+A8x3jmDA88PAfd4JkMNaBGxqzeoWmJbLC7w62XctybQ/HPykz6XdmwKR22VMW5a92eNhmc02xr06mMo6xMab16Ed3OHHofs5rCmTvQYlwdOwuPv+gUMx0b/oAOKiQG782WE3K/hMCtexL7TL4EfXQ4UJZZFakdBuB4E2A2zQKQRaM/jtAKtH4GzaGy9OTQRHPmBgu0xkDj7xkUZN0P3AgDEal/kT+Uf2sEYbt9sprMOT4sJOA0pjO/Bn43uQpYHx+7G233jBHvsLJ5RNm2bP5hkAmzT6KegY9ht7AdRB+AurD9AZ+PR3AaJuVqCCsZsLzeuQzOZ+7dfGxX94Y54G8H+gg6fG2xX7B8l2WCnO5g7UPI2fxJ6NDNmzrcjjPniuIoeFCdm386EfNkqoSqBPYt14ATx/jw6wEloVcYqnuPHiXMtwxTPvxgMnNAC4C+4inuETJ8KF0c40Xo1j/8tHj/S8SqG9Vp7h6ZGRwHPvd5w7pwJ7hzVwnqcbG6Kw+N07dxQTND6ngqfxXPuz168rG5msZoDpwxpj+6X33hO2BtDd6dk3gsgRRK7bUiuITOB6a2VFwChG9JUCkQFJIST/84cPwx/fv/9lBZE/MjGhCpXw3RC0RhC5z8AFwOxTp0Te7oA2TgwbgcidRtVRwGxOso6iAe47qI6TBFT3sQC2MBauccDrA2D6Jw8eHMUwxDnkAD8Ai8bBYcPcXDjR1xd+/s0360T2v3rjRvi/3qZAxotvJ/r7mw4a2Jz8oAEgCnlwssnJJeDU//2lL+mqyotuH3YQ+e2FBfE9QWdEYQT4pyKIvKqDuk9MT4dPz8xIHjyMAB7C3XUULYLIzVJtBZFZp3/39KlslQPd/4gg8tWxsfDpixf1oH5+dPRDDSIbV+W4gh4Atm4cg675/QyxhwJyGikJCMwIxAAyyJw5LAu50ZrI/CRTygHVxr/pmn/vJQWjacbIewlsCSAJclvBAsCH/vxIONZ7IRVQaWMhs4kMsbvJFfDNevaVB3sEegAGh2dJWY+MkcCZLE2Au8YMbIJH+FKVVVmAZqTzdc593XBoQIbYvfoVcAeS0QvX3QGaKJzkvL5p/CTBLWCY8fg2Z5OSkTqujMqRVOAncgQQUiGvvfsHAH6uUsPV7MUF04xvP0PsA8kTOTqQrHnnBgTOjhTh0ybD7vCA1HhEH4atynzYLjfTjSA7shUFVOYp7pUGBKR41I5oGFozxAClsW3AMOwnTfasAyJk7wMiw6Xq9uMACX1N9F1POF4PB9issB/2OKcsftZPYyOrED+Bjg6j27AVwxVwK0DloG9jf9ijMiB7LyXZs4frhfeb7dzT1fIdjXEfEEMf+B58EBnEh2UN0x/AIn2RpelFHn2cAioTgBZ9p9G1ZWpWNWfG2Zip6Zn2gMgAlYdl2vs40C32CKgK6NQK+qJr+jyMmme/v4puaADI2+FdYwGqnOzRD4jSHg4ZD+1sWNy7ocOhA+CnrvlfT3XjxcfJwQv+kXGSRdzY4N4FSFWmffFEKl0rU7O6Ld20XvfHT2DXFKtMQ9fi+wJ7IDIECESOzsfuY+VWhR1ApAMqkRv2qAKNpcd1Hl/6o9gsB1isRfbttIdD7AtQHQF226GY3XrBVxTyfQI/J/quivs7zZrhvRwEIkNxyLfcAGFsZNo7Z3MaP47sKITne2zje9j3sUn8Txq6Fvc/ZHVzuGgHJdQKsHl7gVD8I9n7HGClyZZm/3N7xCYbs+ON9/qcdIOPTLNne+Ywh3fc+Gl8BrDbABQvnNR+k0bXPm8OKn1du68gzgVfIMHwJ195JZwdhsKkM3dxo/yJQcFHKGAHxtbYSOAgQRHc6dqJzsUJ959TQtgtl8PdtbXwP957TzQUxA4O+oJbnRseDj90+bJwLIDvNDsDcQeJVW/NzyuRhT7btS87iKyshfx8KJT0AAAgAElEQVSATrrgJbHrCzxgPJIzYiOw6yM5bUBkKrReu0izgA57DWg8JNPXjx8P33/xopRPVh5B2+cfPVKmK7/HUAAwf/n994X0H0UjvXxqcFCf9+bEhMaBkTEO+Et+5tq1MNLXp0wYxnFUYBiE3pMDA+Fbz57VyQoA082VlfA3jyncUQ4/c/16eDXJdiXziAqQ8Ke86MbCxPBfn5gI3zczEwr5fLi1vCzg64vPnokr5nsvXNDH8ntPuX/R46A/ripAns6inhoaEiE6iwpghasLjGWgpyfslMvSDTo7inZqaEinUwC3OIJ/ePpUACGnRIDs6OZKUnHzT+7fl266ZU097xiHe3rk2HBwnJIBIv/Ds2fKCMfRMI7vPEd145rG9isffKD1cxQNveBwkQcZ0siEbDmy9L75zJnw09eva/2u7e6GX7lxQw77KBqbB5ly6AYifORBtVXmP9bfLxshkxyZkOn6azduHMUw5MMYBxn8Hz91SlVVkQnjABT82VdfDd965oyy5rHhX791SxmOL7qxSTGOj4yPh4+fPi2QFpng09ANAP//ev26iglgM396//6R3STgVJexsNFjK4yDuVOl9jSZjJcvh/5iUWPhdJivo2hcUWIc+IyPnT4d7q+uaix8LpmPHLwAmD3e2JCP4cCMQgYvuuFLGQe1ALAR1gd7HjdO5ra3w3ecPRu+d2ZG47i5vKxxtD7kvKgxsSYYC+PAd8HpRXGIhZ0drZfvv3BB4SxjYb+hAvJRNPjBrp84oUIW2AnVk9EN40A+jAMA8/H6ug6G/vwBvJTpsl2zjJeMAcBSdMMBGXvrF54+1fw5CPuu6Wnph58B+NENejuKxnMHY2Ec7D1/dP++dIMP4/c8qzA+xsI42JePop0fGRGPG2uXw7q/fPxYN5JoFCFhHGRKMw7GwFjS3o568ZnIUFlYMT2+W+E2wEYrYuMF7gB78iEfdlTox9Y4GVJkDxv9hD1TOYhMXwR6BOU0FZ3JD9SzYijURQNc4f0Ed7oCLp7X5QMBKePj+Zs+CMTJJoWKwbhyrXgVjWd1ns9VqC6Uk4wu46psbIyLTDiuAvs1f65WQ3VAf1yDJRuL13jVeD5DRdtUYG9VRcI8C4mg2wLI6fpVcit+NCSZ8F57TSEp5mWZisY5bJlxgOiNV4K94BFzpx+br1E9EJw6eI+erCDPflYmIOBa6YF4l/eDZiqwA57DF8s1f+OTBDTpyQ9LZgSw6NoAc3hSDZg0bkloQTabAA3eD3hD4CyAJFAkjnE2c1UC3DIfQFQ+x6gYNgU4ofPGZtfyTyh49oJ16BsZMBfeZ4W/hmQnnt2KbijYx+9aQWSyzJx/ls8yvk76s8J+kmmut0k3AKhk46JrK1i3H5AyHsBzQI26PSrDuVjXMa9HX2Y3zNlkCZhhRdf2G7rw4mXYo68Pz1wEdOe9rCun73DbWxfANmtF4RIaGAeRvaiVgUI5y5DP99Vfx3gtg5m1spfoxagYWN+t3M0C+BPgCtoIz9xEHpaJSuEuimD1JkW3DKzaSwD5VqoIzzqnT8+yw7b78scoPak+enKDsinG4kXV0AfXyfFH1uc+iIyPsMKWXCW3TD7LFG9X9BD9Y5NWzJM12HrtXUUeE95iOzCA+sZ8A7oXpUatqp8t83Gt7hcAAE03HGo4eFXQ+4wznmv+ZAfmZY/o3QpsWZFJ/KOvcxWBqyzJV2APrRnYxj8/ZfaYx56xxwS0rFHysywAkmxd7BF5Wp+rOsACy9hvudBfoKDeMflH/AO+1or44ROtKCh/xw6Ys78fShBwEOTZCiL3FYbDaMJBz2d5f54t2ejPea/drMAe1+XDW7NTnXvfuYtVBFGc/kX5XS+ixu+Z6558tlEvAH4CAjY2XiewsniizmeLvKA6QOfoGl3xuexZ7AGsOcbph5/GL91821nAYs9p7QHYo+m6kOhkf18wruHdxCaNioF+W+XILQD0oqKj+f5kz+5Xv9r/alsaI/ZkurEsc93MKT0MlSo0DA0gMrQghVFlz/qe7cVnVWSytpfsZXkrOpn4st3qan2/bl3bTj/FerR9q/OezTOF94vOAONbbw85lY7feDFfyz7A/peTTdtBKc8tZp80xgrFCkB347yNHqOofcHpX3xdo6f9Pbsofbpu1Lf2BuPCbgZ9C8YprRtYPPPA29wnnfvez57D53LgYnOmYGQ54W5+3MRXrWKPOSv2aMU4DfCFF5nDIvZo143LwJ/H0DU3K/wZzp6PjLsYDPHbz50TBgF2xfMyCV1gQjwvE19SeHK7UhEWQVxHwg44HwXsWhO5wJyInc+OjIRTg4N6P0ly9Es/xOzcfudnnnsdXwGL4aYeSXulGrRm5sfBOemH2PPSGFnsIRCPkjUNMEx/YJBgbvyfwn87lUqY3dzU+IgxGO+HBkT2B0QMjYdEFG8GRAp2SQuPTQ+FU+UVcLkdOX+Tt3qOHzAAwDeClO8+f15Xmgmab6ysKMX8G0+dktAJ7Kh2SBB7FFe/GTogC0by3dPTAugAbhkDX1zVBJQDqMQgGQcgw1E0jJWF8HUnT4ZvO3s23FtdlTyQC1dXyVIjmKa9PT+vipCdDOvfMz4WJoAYgSzjKFUqdWNmwXzi3DkF/DTS+BlH65WAf8/nN76XxcbiIpAlWAWkRC8s/CtjY5IJNsIYGQdA2VE0nAaOCcCFz/zC48cCkQGh+Bu/47ov7V9mZwVmHwWIjJPU4cuJE7puAacPY8GZLe/uhu+cnhYIAjDGevnCkyd6zVE05MGcGQdAEJ+FbnB+r01MyE6QAVn0AMj87Sgaa4ZDIAAoqEYYB2sU3fA3xgGdATLh94B2R9FYv4wDwAV7xUaZN2AyVVUBBwGAAMAABvnbUQCVPMhz4DIzMiIwH9+FjfCZyAQZMRbsgnX7z3NzbXmcXoSMjie6AcwmSxzdcALMZ7Ou4YjC97MBs7YBmI+isdegG242oJs7q6v1tcHh4PdduCCQDFAdO2XzTnstP8t42fcYBw8qjIMGcK5KvHt74dvOnNF+yDjurKxoHEdx0MDnsn4ZyzedOaMDMnwWQCUHlhdHR3XYwJphbBzaHdX6xX9iCxzgfsvZs+ICo1DFdqmkZwT2ZR7YGAfgLTLhAfFFN/Y9Dj2wAw7pAEOx1zke6spl7YUc3DEOHhQZB387isZ8GQsy4f/IA/mzz109flwywY+4bo7qoAG/zudxYMgXvpNrgDT+hq2yH0k3S0uSCTaTpr1oEJnPtKzZgr4T8BCEAdhyFdWu1M6rQBXgExyxzgdMME5g3lqAywAs+gJINF5F+E5Hi2cNuAglAUMc3PkVf4Abfg8YY4BCszws4OupZwvZFVnADfrJqx/nECbophiTMqYTDtVWvkZl/wFsClQxQBuAiGv1/G2l9FA/j/WeV0CrK+TVrcDVUwsovXhS45VgsrD3M836yZLrPa/PINgD3CBA9yAUOQKQWGX6SpvCUUaRYWPc1w3UI3Dd2vs3659B8gqBMo24pPXKskH8lilu2ZQGqpFFzPV/wAX1J87pmmRonMWAIiWN0QDH5uwejTFHxqd6V7DL3Bub2xUZXMRHHB/Ql4Frzbpmrj5ngm10TFA+1nNec6JQG7rHJqELWN4zOifX9cHr5DYy7NF1bZzd9LcXNiuLYSA/pj6ZP9mZrhu3xYP2gxydR5tr+qOidwB4cR0zVsZeoQCVZGsF+gx0aj7Q8zXj69B1Q0YtYPXCzvsChsiaQxdkE3pGuHRTz7xupIMzXds6NFtizjZP88EATcZlu2kHBZXFuo6tzza6BqDT2iG5atAAjsK45gQIa8X8xq2gXtkO6kzX+8CV28b+OqRPy5Qm6455WqLWQ2Uest4tC5dsQtbhXh0MbB2jA3XeHwAgummXXenAMcCVfI/WYfM+aWN0m6RglB1AgQVwwEMGIYA364Yx4yP9ar8fwjTz5B5ch+iI99MvOuAz4S5HT8jUQN/tuq9oR5lg67onsfW+MFQYF8gLyIb9omMAR4BS1jYHTc7/3U7XNmfmbtQ/6BqQmnk7TzF64nfYo9/2MH9mvryVHxj7LuQZ476usUn4ngESzZ8DcgMKrWruyNJ9ZCv/vmMzztcM2K/iYwCLuXzCMVsT5QXAHzbpWcLtuPd9HTbuCwCBzBPdUGAUP44MLBsePKF1X2DNtBaGxVfYwZrZznmB76zpQgBUHhRFCTpiL7SDCORn9tgqR+la+wKgtO3Zrhv0yqEA/pHPmt/9QEC0rUM7tD2ol4N7NgmT+B9ktl1eDmO90wIx8WVkSTfvC+yHzb7CnwH8AIt9i1tP6MZ17HRaRjv1oL7HYD+d92w7qAMwx76Zp+/ZuiHScz4pxngzcTPJPnNAjpbd2rhnA8zaTZAezY/DmJ7cUCjVNsNeZVP2iB1137P3dSNe6MJEnU4IHXP4oDUZOMiwPdbXYfs92w4ZjILJnqe4uQF/Nb6HgzTJIFeQDL1An+3Z5YM0RzkOiArCYJy7mJiS5AtiXfAxYhzwM37mGRWMiOJ6PEvzjN+KoYEn0SffiU2JTXgGpl9iRZIopkdHwyenp8Pv3b0bfvOWcTXzGRt7e0ruaFwxxBV8EcvQH43kHRK5wEbo72smJ1UYkP/zjA2GAjZA3OFj/dBwIvvDF6do/fnjcmosfr8SwKaJQ/CHWYyidUGlCRAOew0Gj2ABCVEQBkBARvbR0va2TgHg5eU1BLWg8WQDHUXjs1Eu2VhkAjMOrq8u7ewIhCLgB7xDiX4qcBTjYK4YL5mVfCbgOWPhO6ca/A550QAWGMtR8O4S3DGOEwMDCqhZHA5Sru/uahwOmK7v7QmQ4ftRNPSCg+Azj8HNzEnN9rZsgeCV8aE/5IA8jgpwQf99xaJOj8hYZM6AtICDOBvG51cpODViLC+eEdlO3wAr5djGxvT5jIUTNk6vkAcAIjpDRoD+RwGGoWtshOx5wIXBnh6BXoCDjInxIRNAZJwqsjoqMNtthOxJDlkYBwDuZrksx804BotkdRmH6FEdRrF+hwArh4akBzYBdMPGwkaFn2NDY2NgTTOOtFl7WdcWawZfwclnbz6vcbhuOBhz22ETw16PAsx2G2EsFxKfgW7wJdik2w5yw2bQzVGtX+mmp0cHUegGWSATPhcbZVPHn6CXha2t+gNIVrkf9nr2PcbByTPjCLmcDgnhgMUu0NcrY2MaB8D67Pa27OcoGn4Ee704Nia7ZBzogHUCwIy98n/2Y8bBeI6i4VuRCXsKMsEeAUX5bHwrtsohL/sxvp+HQf72ohu+lf2eubMHA4bixwFr+TzGho+p62ZrS/ZzFI21wX6HTNhXPFOdcZABjG64QodMkAffj6LhP1kXfCY2AljMuqHh87FVviMTMih4Xkn7THIUIHKjDCzDE/mdU6BC0Eym44nei3rGnd15+0D2VhoZEthxPXhX2a5kNXF4TMbvhjJcNyuzB4LGbv0a1cGEeH0BOuiX7/wM6AsfYLuict36BAyb6n9TwRh8wmTsnui7aPzCpfvilGy9Qt69vzFxaxL8EYBa1t1gkoSymhRNSn/jSdm4hWHjAC1OGZ9wdUN6AlSY3XnrwHXvNLqZ7H9NhYqQGfowvsmafjawYKNtsah2fROWwxPcWsQN2+ktDAmM54pt2qZCRYVh6Zp5AoAwLi9cNLfzjq4qZ22ATfQHGIkc6Q/wybLCV2Xjrfy9h9nOUAEOXrKnTcf03aesTYoc3TlADZFmzFP9b+gwZ3b7bY2Hn5EB67A18++w/rAR7NHmabe59kHkjbBZma+DTYf1xd/FZ5wnS45bAlOKiwGwAG1JuGLO6DtrIynrVP+bOhChj7HeC7J39M6hlhUaS7+HMD4VhmtTKAw5kCncyufabcz7nN2XwmDxRFjavaMDMOyJ2wDPdt7K5Cf4LPwu7ycbdL08K4AQMF3Z+uXZhCc+/eErQLGvw0YdA4ADijJmgMa0zW5VUMDudLIv3A+zO18Kp/rfUBId9vi8usYmBcRWd+QjOJwQvYhoLMjiTv8sh59AbowVPAZZ4svQvxVYu5PJdpAP+sYe6ZP348fRFcCs+8zmLO7uUqUfoxPCT2zUb1VwYEDGNXuhAYvpmt+qUKHG3kuiZAFcPNF3SeDls+236oc56Xq0V433XZW/YY4A2+wL8LYv7d4Vxc9ehX0h/TOl6hkUTjbp2G5HDIsHGZtsPVDsPF57H4eLzJm1zTixdcaJ32BvyNo4DERu7LXMjwMDPsez4W3PPVgErtPn8F5sj2cLxoaOsRV+D4jMOFtvSaUZM+D+yf5XNWfsGp5x1o10xaFT5WDB0U79El9xu5XkKW4uAsDyLE/8TVxBkhK3GT1L+LDxcXMUHJLkL/rl+ZsaJGAK1APhpvcvvvfeYd0c+Ds3pqmjRdxNfyTNfurCBdEXcpsPnAtMJ037stNZ7A/KTi72ga79ohp+UcZ+cxRQWOMojBzbG8rlE1t5Q/z3aYT6vK8hqHGZ1MeRjKV1fM/7GWne1zQOnbiZDvh9fRwNv0/T5/O8Bh1wVsSnawRfId04gfpXWjepx/Hl1k2iF1TUum6OIhu60ZYaZaIt2G3ky7xuPiy66TQOX7+NPvcrppuGdW0qa1eD+Xk8Rvv3pNbNV2gcrbo5ann4OvV60dhBffft4HNfnDaae+qmG/YbH9dRy+QwG2n1/UcpD4D9+jNQg2467ctHORb358oHSp4DGvflL8v6TeThOnC/1c3XpZFJBJFNShFEjiAyYEEEkdN4DXtNBJH96WFfZhFETmc/EUSOIHIEkdeTg9sIInfzGhFETudT46uiBKIEogSiBKIEogSiBKIEogS+LBKIIHIEkWMmcsxEjpnIMRO524YTM5FjJnLMRI6ZyGkeSmMmchopxddECUQJRAlECUQJRAlECUQJRAm8pBKIIHIEkSOIHEHkCCJHEDmCyAclEOksIp1FpLOIdBaHPd5/BeksDhta/HuUQJRAlECUQJRAlECUQJRAlMCLlUAEkSOIHEHkCCJHEDmCyBFEjiAyEoicyJETOXIivzScyC82IIi9RQlECUQJRAlECUQJRAlECUQJHCaBCCJHEDmCyBFEjiByBJEjiBxB5Agix8J6sbDeS1VY77BH/Pj3KIEogSiBKIEogSiBKIEogSiBFyuBCCJHEDmCyBFEjiByBJEjiBxB5AgiRxA5gsgRRH6xUUbsLUogSiBKIEogSiBKIEogSuCrSgIRRI4gcgSRI4gcQeQIIkcQOYLIaUBkfMV66Wnm56Dxvqthqv+NsLR3J2yVFwJcw8V8b1javRu2KvNhr7IRaqGaut+h4mQYKpwMvYWhkA/FsFfdCCHkQm9+OGxW5sLS7p1QC5WU/dn7BooRRI4gcgSRUy6a+LIogSiBKIEogSiBKIEogSiB/4gSiCByBJEjiBxB5AgiRxA5gsgRRI4gcgSRI4gcQeT/iLFQnHOUQJRAlECUQJRAlECUQJRASgkcPYjcE4r5gTDaczYc77kYVksPw0b5WRjrvRh6cv1hbvddZSVlbaM958KxnumwW10L5epe6C+MhFzIh93qetiuLIetymKo1dJmIYUwWBgPA8UToS/v/WyEfMiH3sJI2CzPhuW9+yGEWqZh9hWOhan+15UdtbR3O/Tnjyn7aq30OKyW7odSdTtUanup++wvHAvHemZCPlcIpcpmKOb7JdtSdSvsVtYtm6u6mbo/L6A0VJwIw8XJsFGek/zGks+Y33lPsszaJvpeCWO9F8Ly3r1Qqm6Gsd4ZdbGydz8QoDLeWkpZ5kIukHHWXxhLhlELtVotKf40EDbKs7KptA0b6ckPhIHCCY0R+a/s3QuDxXHZ5MLO+9JV1jZQOB4oRlSu7WpM2BNfO9VVzXm7siR9p229+RGNCXvsyQ9Kr4y1Lz8cysmYLfMuW5vsf11rcW7nHfXJz5VaKcztfEl6ydLyuaJshbm73ZEVWKmVlVXInPlK23KhoLkOFMakc+aLLLH7ocJkWC7dDeulJ2m7q79uuHgqnOx/VXrABo/1Tqu/ldI9+SL0Uq2VU/er8RQn5W9aG/a+WZ6XHaRtrOHe/FAY6zkvO2eMlVAKx3suyL+xDrP0x+eytrFHsiuRIT5juDilbE3WOfoqZ7BH+uOwifH15IdCNZTCbmVDa4kv1hD9pm3YTjHXH0Z6TocTvZfDaulBmNt5T/bI77DP59X18d4LYa+6Fcq1bc3fs1TxZduVRdl72oZtDxTGQ1+yv6Bb9gFkydpe3rubyXb4XOR1su/10Jsf1Pvx4+iKvvGZZY09vf3IdnpnJE/0Wsj1hGJuIFRqu1rTG5W5sFtZSztlvZ91OFw8HcZ6z8t+1kpPZJ/Ic373vbCZQdf+wczxZN/1sFJ6ELYqS2GsZ1p2ulJ6GLbLi8m+kD4TWT62OC57zIeCdJ5DvoUhPVOwjtJnNuekF+ybcbLvoBuT7UX1tbD7fmoZ+gvx3+wzyJS9FR3hw3erG1rbW+XFJIM6XdfoZVDrcDSwR9g63tJzSq1WDSsl22OztvG+K2G89xX5WN7PnJEpMmDd8Blp92w++1MzM+GjU1Ph2dZWKFUq4dTQUChXq+HZ5mZ4b2kpvLWwoH08TSvkcmFqaChcHRsLnzx/PlRqtfCnDx6EmdFRfc5v374dPnvzZpquml7z+vh4+N9eey2s7e6Gz92/H75ucjJ85/R0+Ny9e+ELT56E2a2tsL6X7vks99HPfCbdbDIPM74hSiBKIEogSiBKIEogSiBKIErgwyWBowaRAS8IFEeKp8Ox3gthvfRIQSngE+DJ4u7NTECTS4/+ABu2KyuhXNsRkGUg8lrYqayF3cpqhgAyBABfArO+/GgAzKIfgqi+wqgC0tXSo+cAkUcVNBN8MU/AJ0BkwJG10kOBgVnAKwJ4AMBcLh/Kle1QyPcJgAAMEmhXXc4EVApsyA8I7AQUARhg3iPFMwGQBzB1p7Ka2WABcRjn6t7DUKpthdGeafXBvOm/VN1JLUuC+cEiQfMx9YEsa9VKyCV2xWFBFkCD/rBH+mNc1VpJILSDykt7twQYZG0CH3pm9kHk4rj6BCQgCAe8y3JgAFiA7e2DyLy/JPu0MT8SQJ+1TfRfD6M9p8P8zvsCbfiZ/vznLP2xtkd6zmpMDmhjowCMe5XNsFtd1eFG2uYAP/PGHusgch7Q9qT0sl5+lra7+uuwH4BKfALrjjEDxPD/zcq85FrNcOCEn6DP9iDyVtgsL2TSdTHXJwDLZDkie8QvcEgGSMQ6zGI7TJy1DbBYB5FDIQwlIDKHYgDnWYBK+sPHAlxhm4Dc+BzGjQ9ZLz2WradtrEMB2z2nAzQHHKwt7NwIJ/uvS/fzu++HjVJ2XQPuH+s5J5COOXK4mA8AeGthp2r7QhafC3jclz8mG8cnblUWBFQiS4BZQLss/SEffDaAXU++XzaN/tkbtysAn/dkj1mAbredYq5Xc8Yu8XEAqKxtbDzLOmSePbkB2Th+nP2PPXu050zoyQ0aHUUlva7dJtCL9r/yEwGVyBC7om/2mXJ1J9OezWFTf34sFAsD2qtt7sh3MOxUlgV8pweRQ0B+gLFjPRckQw6ZsHV+Xis9eq7DRduzz8nWsUHAfdY4gDI/Y49ZDhexHezRnlUMROYLn5mrBe0L9Ju1AXSjm9W9ezoc4fmMPXZVB7+r8j9ZQORvOXMmfGRiIixsbws8Hh8YCJVqNSxub4fbq6vhg6WllMfI+LKc3n9+ZCR87NSpUK3Vwj88exbOjYyEbzt7VoAywG/WBij9w1euhI29vfDXjx+H18bHw8dPnw5/8/hx+OfZ2bC4sxM2S+kOnCKInFX68fVRAlECUQJRAlECUQJRAlECL60EjhpEdrCAYKqvMKbAG/ALEC+f61FGUpaMOBc0/fEFgEwQD5DBZ5F9BThSqe5mCnoI5AXK5vqUOUw/gRy2JDB/nsCskOtTphTQ53Z5SeABYCPgC/0BXGUJcgEGADUYH+AAGXYE/AaClUJJskgX9CBHAmV0AAhBxhV6AdgmU4q5E4hnAZpcN8zRsq3W6sAnn7ZXXVd/2UAXyxAjg8saoWxVYwfsL9W2M4KpgFfotU/AEH0BLgGacJDAnJ8HOGd82HQ1lBXU0x/j3hNYt2NBeAagEr3IJnO9Alp4fzVU9Dsyzly2WR0P9ggQCDCErQAU0S8AYBbbcfvpLQxrTAZyAtD3SKb8XK7uZgI/zVcUA+sGe4TPFFkiW8Ac9PI82dee3cx4kBvgC0CTHWhsSS9ZABIDfQc139Zm63ArEygNwIS+WTPMHR+JDLFPwFpsMgvIbbopyB7RBzLM5XKhNzcsfezVNqXrLH06wI89MlZ0Q18AtOiMtZ0FDGOE/MN+OGzh/dgg9ojus2Zouh50+ILctF7KWj/IonlfSJ/tyvuLedZhn3wO9sK4yX6lT2wyiw9nnMiLOfMdEBH99+XHQrm2pf6y7gtuO/TDLQCTbCHxlawhbrykz2y2faEoG2etMGdshv/zWdhjNl2bdtALwC8AKvsAeuaz7JYFvoLbAOnzOfEL6IYxMWPfV/gZn7tXWc+0rv3AG2CapY0uWD/8jK94nls52rO53cTBb21Xezb+Q88oybNKlv3Q/aPvDdr7Q0l2zqDxHVl03bhns2/v6lB+V0A1Y/afs/gK+gTgPTkwELbLZYG+A8WivvPz8u5uWNreTq1pfBfvP9bbG04PsS+E8HRzM4z09obpkZFwb3U13FnNfth9or8/vHL8eNirVMLD9fUwMTAQzgwP6/9kTDPWUjWdr4ggctYnkfj6KIEogSiBKIEogSiBKIEogZdWAkcNIr+0gokDjxKIEogSiBKIEogSiBKIEogS6CKBCCJH84gSiBKIEogSiBKIEogSiBL4DyOBCCL/h1F1nGiUQJRAlECUQJRAlECUQJTAC5RABJFfoDBjV1ECUQJRAlECUQJRAlECUQIfbglEEPnDrZ84uiiBKIEogWRmm4oAACAASURBVCiBKIEogSiBKIEPpwQiiPzh1EscVZRAlECUQJRAlECUQJRAlMARSCCCyEcg1NhllECUQJRAlECUQJRAlECUwFe9BCKI/FWv4jjBKIEogSiBKIEogSiBKIEoAZdABJGjLUQJRAlECUQJRAlECUQJRAlECWSXQASRs8ssviNKIEogSiBKIEogSiBKIErgJZVABJFfUsXFYUcJRAlECUQJRAlECUQJRAl8RSUQQeSvqPjjh0cJRAlECUQJRAlECUQJRAl8OSVw1CByLpcLhVwuTA0OhvOjo2GgWNTPTzc3w9zWVljd3Q27lUrmKZ/o7w/jAwPh5MBAGO7pCVvlcljc3g7319fDVqmUub++QiEM9/aGmZGRQN+0pZ2d8GB9Pazv7T3XGAd7etQf4xwsFsNGqRTmt7c1TvrO2hjjsb6+MDk4GE4PDYVKrRa2y+XwYG0tzG5t6edarZa6W/TQUyior/MjIwFbqNZq0s3C9rbmXapWU/fnL0TXp4aGNNaefD6s7u2pv6cbG5nlmAtBehnr69M4+T9jpD/mzfyzjJH+mOdob2+YHh0Nx/v6Qn+xKH0wPsbKvLM2dD0xMKAvbBIbXNvbC482NqTvrA25oe+zw8NhemREb9+pVGSPC1tbkiP6ztrQ85nh4cB4kSNrEFky/3JGXSNHdMx6QTesbcY4u7kp3exVq/qMtA1fwbzRCXMe6e2Vrhjj440NrfGdcjltd/XXHevtDaeHh9Uv413e3Q1L29taM+goa2OejA07Zy0yR9b2vdVVyZGf08/a7LGYy8k/sm6QAfpl3vSHj8yqa9a22yPf+QzG+GxzUzaZxU8gH97fXyiEEwMD8hWsmUq1Kl/BF3rJsg5d5vhG+mM9IlfmPLe9HZZ3dsLmc/hx9gJ0jByZN+twZXdXc17b3c2sG9Yg42Idsq7z+bz8A/aNr9gtlzPpmnn3Jj6X/kb7+iS35e1tzZv5Z23YC/6R+WLn+DjW4aP1da0b7DHrOvQ9+8LoqMbL2mRs8+zZe3vPtQ6ZL36COSNT7HoRv7u5+Vx7tq9DdIMPYo1gNw/X12XrexmfK5gzfhF7xC6xd/wD46Pf5/EV2A9jY+74inKtprnix1mLWVsx2ReQI/tXIQT16c8A+I2sfpwxsF6QI+uHz2BP8K/neT5jDeJvsUf6pA+efRgnviKLP8OeeU7B56Ib+kZX6ATdoJfn9RXIEZ/GHrFZLssm6TPrnh1B5KyWHF8fJRAlECUQJRAlECUQJRAl8NJK4KhBZB72CaS+8fTp8P0XLyqY4ue/fvw4/OPsbLi1svJcgOpr4+Pha0+eDF83OSnAiYDsrYWF8Ad37yoIyNoI9Ojn0xcvho+Mj+vt7ywuqj+C0ucBfQlQmPObJ0+GU4OD6udf5ubCv83Pq++s7Xh/f7g6Nha+YWoqfNvZs/XA7A/v3g1/9/RpZmCRIBlQlr6+78IF6YXAG90wTgfQs47zm06fDt9y5ky4MjamwO/myor6o18CvywN+yRwfOXECY2T/zNG+vuj+/cFbGxkAAIBQ/ry+XDh2LHw6QsXwqvj4wp20cffPH4cbiwva95ZG7r+2snJuk0CUN5ZXQ1/+uBBeGt+Pmt3CrzR93dNT4fvnZnR+5d2dwO6Zu7I8XmCe+b8ndPTYWpoKJQqlfAPz57V7THr4QtgA/b4+sRE+PazZwViMS5skXUD2AaQnLbhK7CXV44fl24AVQGwGOOfP3igNQ7olLVdHhvT+F49cSJcOX48vL+4GN5eWAhfnJ0Nt1dWsnYnMAg7/OYzZ8LHTp2SPT5eXw+/fedOeGdhITN4DggIIIbv+dYzZ8JQT4+AT+ZNf/jIrLoG5MU/YpP4SHQFgPO3T57IJrOAOAiIMeIj3zh5UroZ7+/XmFgzf/n4sfzj8xy+4BvxkYCVyPWLz55pX2Dez+PHzw0Py+9869mz4WtOntRBwQdLS+HPHjzQesx6sAE4y7i++/x5yREfeW9tTevQ964sAC2yBDDHl3391JTGiv/C//zT7Kx0nrWxZujn6ycn1S8+E1/xx/fuhb94+FBzzgIssg5Zd+zZP3z5skA7+vyHp0/le5g3AGPWhvxYh6xHZMq+gG/Ehp5H134wjW5eO3FC9vj+0lL4w3v3BKBjj2kPcwAqmTNgKvaI7eB/76ysaN+iX+wna6OP18fHpRt8BQAqfowx/s2TJ1m702E0feIn8BesSw5S8bd//+yZ/C8/Z23s1+wL+DU+41/m58O/zs2Ff52fz7xn89nsC+yt2CPPVYzrn+fmNE7A5CwAP7bHcwo+At9D373FYnhvcVG6ubu6qsOSrO3cyIjs8SMTE1o/TzY2ZJP0mXXPjiByVunH10cJRAlECUQJRAlECUQJRAm8tBI4ahAZcIRA/NvPnQs/dOmSAmg+872lJQUpf/X4scDVrO2T588r2DszNKT+10ul8O7iYvjt27cV7BFAZgnuCWwBmQikrh0/ruEQLDM+AA3AxbQBqQc9l48dCz90+bKCyJEEGHpCAHn3bviTBw+yTlnBGEEPAS4gOvNj3r9/544CHwC2LBk5ZFsRmBFAfuLcOQFNZMUBsKGbv3/6VCBM2uYZlT9w6VL4foCm5MBggQBydjb85q1bAgsyARr5fPjGU6fCN5w6JXAf8JMMSHT9F48ehZvLy+H+2lraIWqOAGAEuNgPwSNBM4HolxYWwheePtXcs7brJ07IvvlOpi/2B8D9+0lwL0A1Q2YcoDRgKrrhi0aW1J8/fCiw6XZi42nHSYYdNviDly+H756eFkhNBhvZswBXn7t/PzNYAKCGPQI2IU/WIQAGQOXv3LlTv2mQdowAn9gjwOJ3njunLDYALXTNnAE00HfaxoEBGb6slx+9ciVcPHZMNkk2JUDgb926JcAya8M/MOc3Jiakb+RI9vUf378vkI01niVjGkCNLEB8GkATYBb24vP+wpMnmdY18wFYxB6xHeyRtQkw/ZePHoXfuX1bfiPLGPHbgC2AYR8/fVqZe8wbYBEwDDA+CxDIHLHBj586JR8JeAd4jl4A7D53757mn7V9dGoqfM/58zosAFBGjuwHgFcAtcggi/+ZGR0VaMX+hb4L+bxAQHwjh4H4yizrGl/DXH/g4kWByBy8AH5iP+wJ+MisjYNZ9Ex/jBEfR9b+5x8+lL6xxyyHd9gO+yqHgZ+6cEF6obFnA65hj1l8rs/ne2Zmwo9fuaI50yf7Ansr6xB/hl9Pu8fS55sTEzokQeesbfSKHbIvcFB0d20t9TMAvgL/dXF0VPaIHPGZ3E5h3tg4fi1r4yAMXeODsEfGiE3iHwH4s65D9i6eVdANzyqAyGSd/9WjRzqA4Tkly0Ebz2cAtOwJn5qZCWP9/eoTQJV9kHE+D0CLPTJGfAZgP/sC64X9ENsh0zetrrFn9gWeo5gz/2cd0o8OA589k9/N2vDjP/HKK3ruY18go5k9G3tk3XDQlvYZMoLIWaUfXx8lECUQJRAlECUQJRAlECXw0krgqEFkwAfAIEAhgjMCFB7OuZJPcPbrt24pUyxr+5nr18PPvfqqwBECQBqgLyAyYAGBflqwgHeTJUUwCogDcEAjeCLwAWQjuzLtFXCCHoACgF6AHEAIxsj7ycv8xXffDb/0/vtZpyxw+8evXhVwdXJwUAAboC+AC2A3AEwWsICsI+YNQMu8kQP9Me+35+fD7965oz7TNnQLOIRufuLqVc2ZPpk3WUj/zzvvqD9Al7QBJH3+4KVL4RPT0wI2yIqjARYAAAJOAy6mbYwP/RLUf9/MjLJdaWTWAbb8XhLcp+3PX4f8fv6NNwT0Y5PMj8AZwA7dALBlyZi+evy4gnCySQnEaYAPzPkfk6A5C1hAkAwwjT0iS/TCOgRI/NunT8MvvPNOpgMDxgMghj1+x7lzumEA6EIjI455+xXrtLIEvKqvw6kpBfY0sgoBmQBpAQzSNvQA0E3G8H95/XVlP8oeQ9A6+T/fflsZqlmbA5+sH9Y5jUxcwDXAbg4jslx9R9fomOxCwCsah0EAORxq/O7t25n64/1kK2KPZLK7f2Qdfv7Ro/BrN24oG5BDibQN/ZIRj4+8dOxYXdf4R+yR9Y3/TdsAEZEdc2ZfYJ+gsWaY9y+8+658btZGpuL//vrrAqjRPQ1/xr4A0MS+kCWr24Fz1jeHOjSAaDJUWTfYZNrMT2wPvQB4/uTVq7J17QuJj/z1mzdlk1kbBxD4SPrjwIB50ycAP2PEHrMc1LJOAOw4LAAM5MYKYBp6eX95WfbI3p21sSf8H2+80bQvfLC8rH2BA4NdQOQM9DcAn/gy7JExu6/ghgH7AjaZ9hkAX4F/vHbihLKvARZprGOeVX7/3j35tKyNfn7+zTfVH59BQzf0xY0A9oUs6xBdc5DDns2NJJ412E+5hYV9A3RnAX2xR9YhADJrx/ds9M2BAfaYZV0zP2aJPZIhjj0CztPQ8R/du6dDIgDgtM8A2LPvC8yZPmnsf9gkWd1/cv9+VtXoGeC/vvlm4LDf1yG3c7BHwG7kykFZmhZB5DRSiq+JEogSiBKIEogSiBKIEogS+KqQwFGDyABLXIMGzCAbkMwXAhRAQLJIyL4iGzJrI+j5T5cuKcuF7BmCRYKTX/3gg0BgSvCXOoskBAWPAAZk5DpYQPDkVxsJgNKFE/ucu2QMAdoBJpPtAzBEBg6ABkFK1kYGDtlcAE30je4AAemP7CuCXbgg0zaymuiTq9/06wEpGUh+tTprJjLANsAigbjzKzJvwM9ffv99BbhZrtIzJoAMgDvmDVjA+wG5CcJvrKwIrEzb6A9ADAqGH750KVwaG9O8ASq5ykqmL+BL1kaWNFlNAILIFWAJYBGwAHARe8wCXpG1ht0wd0BQGmADICBAKjaeBXwAtAOo+8lXXhFgwJzJYCPTzkHfrJQtZA6T9cn4CMQB+FmHAFe/kWSdr2Sgn8A3YNeAJGTlOkALmMEY/21uTjpK2wAzyFgDePjpa9cE8Ps6BLz5pffee64r5fgJMrAB2tA3cwac/IN79wRcAWxkyfL1TGQy47/59GnpBt0C1HGARVZclhsGyAdd/NS1axqnH7zQB6D5Z2/ezMwZi+141ic3AwCfaFAR/PmjR/LnzDtt4zCHPgGRsUn2CHQF2MmhomcOp+3PX8fBC3LkoAj7IbuVg6tfvXFDoBjrMC2wSJ/4R6h0sEcOdGjME4Ab0I4DrCyZyACyjIs5A0yzLhkP+mbOv/zBB1mnLJ+IngH4ASv7Er5qAO4/ffhQ481yuKhM5OFh+R5ulODHA7eHFhd1qMqhGDc3sjYok7BJ7NFrBJCJ/D8/+EAZtFm5xNkPABe5FcCNEhp2yL7AswX/T7vXsJdig/ifH7tyRc8C3GKAp5p+8LtkDmdt0Cb9KJnNJ0/qWYXPQd8c5ACoYo9pDyH4bA6Prx8/Lp/rt4fw4zynsG/xnMIBUdqGHuCoxo+zbrBHr2PAcwC6eZ6scwBkqCw4QGe/BYzFdn7r9m3ZDs8qaZ+nGjOReU7hEIbf4SuwSbLEuRmQtbG//uyrr+pwnnnjs+H75jmF59IsNSYiiJxV+vH1UQJRAlECUQJRAlECUQJRAi+tBI4aRAZoIhMFcMSvxgLuAJCQIQXoApCVNoAkY4Qx61r1qVMCcQjKCQAAHwDtuMbKdd40WU2MhT7JKqQvgnG+0wCsuCbKFXoClixjHCgUApx7gA9+XZJAnoAMUBFwKO11SS8GR6YUV5YJcD1TCmCIYBTgjgy5tOAVcwYcAPAELGCc4kQGBHzyRFdZyf7MUtQLvQAiE0ByaCD+62JRASMBJBzGXNvOEtgTLJJ5DUgLSIIMGCOAEGABoDTgJ7pOE5QyPkAMdAyoQRYb8waIxiaxRzLZpesUWUgOVHINmivvBKQAWASjzzY2wp89fCiwKUsBQOTIlW9s8pvOnBHQRkMXADjoBt5mDgzSjJH3Al4B0kJnwZVgfsZWOChBNwTh2E8W3dAH9uj0KqxzgHIODLBJaCPSZuQiR2yFtYyusUd0jZ2S6QrvLmuQQ42sugEs+PTMTJg5dkw2SQYbfTFG5p4WLPB1CIgBgAXtBusQe/SMOM9CJqMtjT2iG0A7QFky49E3ckUXoktIKBPwZ2kPxbBxAFrWIWvGM/fItgf0JXMP4DOtrpm3FxxjzvhIzxIHvAJgA0TPsg5Z1wBYAPzYpHPlv+v7wuysfGUWn5tPDgMdTGVtA7DRD/sCh4yswzTz9n0BgNb9uIPIrD32Bfrj/1l0jW6QHVmf7GH83w9z2Becrzqtrh38ZE+A3oG1CEDPOqQvgE98URa+c+wPH0kmMuN0Cip8Ll9vLy5m2rN9XwDsJXuYm0n077eRWIfIMS2dhesGvXB4xU0I6HTwhfgz5s13bDJ1nwmdBT6XfcHBePoAqGRfYD1mKVKIrvFnTusA0I0/w+9ijxz8Yo9pDyF4L/z93J752NSU5q3DwHJZ+wJ+1ws+pt0XevN5FcnkIJnbYiooWCxKv19aXNShE74tzZrBl6Frfz4D4EcvkwllC8A+umbPxr+lbV4kFIAfsJvv2DiHQ2/NzckeWYtZ/DgHVvgHcSwfPy7/wzqZg27s/n0B8mmfz5hHBJHTajO+LkogSiBKIEogSiBKIEogSuCll8BRg8hk/nmmHdmVAJcEAAQSBCeqfL67G7ZLpVSBCu8FfABg4monARUADEEJfHYABgCVACZpAh+CMDJvGCPF7+iPjCQaoIhXUadvqB7SZLEhU4JkAhMARYLmif5+BSlkvDJnxpg2C4kgaoBCa1Q7HxoSKMTcAa+gSKBP5KkicykykRkfcwa88oKCZNz5NWgvVIMMoVBIC2ChF/pEz2dHRjRWgEvmi64B7lTlPiX4STBLn426AdBg3siPIJKsq6XtbWU6pdEN+qY/xgYIwfyxSTLEkaF0s7WVOrinP8YEGI+e0Qv9AvgyNgquAUQgS+R4WHPdeEEvsmf5ogE2PVxbq+uaAwRsMg1YSX8CpkdHpR9+hloF0AHAgDmzhtIWo0KvZG8hR+ZNn9gPY6IvdI09pi3A5cXlGCP9YY/w7ipLfGNDvLbYDmNMC7zQJ7pxIFBjHRrS+NAz6+bZ1pYVAEzBV60xJgcvZBWiFz/UQN+sG/mzpLgV9phGN9jOJPY4PCzQCXtkPMgQihXGyzpPm7HIGkS/7if4DvCGLtA348T3pPEVvE+Ab0+PMimhlJkeHdW6pDFGfCQHBugGe0wDgGI/6JqxYZPIAJ/JrRTZZFJEkTmnWdfohjHic31vIGsTe5QfT/pEBozxsIbPpU9ANfrBHpm/DnP29tQf6xobZ12mGSPvxR7xORxE4CPZF3i/74d8xx7TZJ7jK5AjfcIVfxbdjIzI5ng/6wYbZ4xpD3MYI+uaNUNfjBNde+an98eeDTCdZo/FjzNGbBv/qDoG/f3yO+wLjNP3mjT9kSHsfpw+AQPRETrAj7MvsK4BqdMWFUSWzBk5TrNfJ7zNyE37wsaG+mTOaW6UuG54NmHO7sdZ16wTnlOQJfNOsw5VbyCfl090f0af2CnzZg0yTvZFeJa1L6Q4BGXNjPX2anysQ+aNvtCL2ySHbmlrTPBebNJ9rZ75ens1R3yEHwTy/zS+EXt0MB5fwfMUvoLnQHTt/WHj+Io0ukGO1AeYwMaHh7XfMF78tu8LfGfOrM00LYLIaaQUXxMlECUQJRAlECUQJRAlECXwVSGBowKRHaQkyCMQ9WuSBBiATYAuDlASABD4Efh2CsY9m8mDRvojuCXI5/+ebUXw5ACjg2LdFCXQIQkaCe7pkwCFRsAH8MeVfAIpB2q79edAKsEOASk/E0QRRBOAEvgQ2JI9BDAGSETgQ8ZUu0bAw/wAMQiUhxKgFsCF93mG6+beXrhPpiYci4eAYuhAATPAeQJaEUyiM0Aj3o9u+CJwBnTqluHM+wgeCfLIyEV+6NgL6zFngkh0QzDOvJHrYcAdgS3XgQHVCPqYc0+hIBth3hw8cN2YOWNDABvdGu8nACVYRu/I1oNe+gIwwAb5zhgJdDtlQiIn5k2fZJgxV/+ZQJz56up8paLvZMYxRvrvBpQAAAIGoWsB3L29CsppvI9xoh/AB+aN/XQDsBzAAdjGhhgjuuEKM2sK3TgYDUANPQiZlZ3GSEBPFhcZe+gHu0E/2Dd/c72iawJ8wBJf5510Q4YdwBK2iOwAQN1PMF6XJUAqOtZ16C5XtpkX8z7R1yf74fAFXQNc0T+HDgCLohFA1ysrKvKFPbYDQD3zEX0AWAEM+TVw7JK51n3F7m4dXETf3XRNH9iPAKZENwJDi0UBLGu7u5r7ZrmswwPmjZfoBA5Jt8ViuDQ6qj4d/GXONLdvbAjQCfDuMFAMnQKCoRvWDnbD+LABGuuQPjgwYb1gj+i7U/MsafwPumH+AnUSH4k9ohv8DT6XOStDvgMg78UTvUgo/Tl1C9+xR/pCRw4won9k0Q3EQtcAS/gJ+sbOnWOZvpgzfQA8sS8cxkPLe7FpgcfDw+qP8QEK4scZG9/pG9/D2uHnbvshfdIf46Qv1qFTyuigJdln/OCStXOYH8e2/YDEaSfwuQC3rBXm7PpGN93ARXTNGNkHyRhmzujaAVrm7PQi2A43iOjvsMMSgajDw/KPrGlkyHpHdrvYY7ksvWCTAP2HUTK53JAldu4+En2xrpk3PpIvAdSJz+10WOJZ9vTH3LmVpL0nycjl2cdtiP4csOy2Hzowi26QH/sC69BrLTBnZMfaYb4cXnYDQP3QhfnOJDQ/6AdZom90Q39O1YNNMv9OIK3f0uBgRJzpySGj9uyk0KPsu1KR/HhW8WfAbns2ewFyw5+h98Z9ATuhD5879kjf3fZs0ej09ckekaMOGpMDVvwtPoc543c50HJw+rDDjQgif1WEQ3ESUQJRAlECUQJRAlECUQJRAmkkcFQgMsHDawnPMFdsAQmcigL4gcxRD/q4igjVAYEPgUq74J6HfQJlrsRStIX/e9amsnFqtTrQAHDF1VP4Aem7W4OXkuv9ZCETrNBXYyEqggcCFYILirdw5bhbA1wDVGSccCsL/M7n1S/BjWcIEQBBdQC/LcFuu+vGBGbMk8AMHlu/YossCOoBlPxqP3Lzq+DMvRsHJsEYVCBc8+dqKIEZ4xRYluiGYJyMJqgYKDbXjS8XABFghGI/XHUXGJ1k8tEvc3YQiLF5QSEC1W6N6/hcN8V2HLjCdrAP5o1uAFsAaKEH4dpxt4Ydch2feQO8+JxdN9gQgTfjYs4UZwKIaQcW8F4CXL8SC7eyH3R48Ui/XovsoAiB6gDQoFtGMkAvur6ScCsT0NOvWjJnAlyCZXQDh3O3rEXmyXyhX/iaycmA/NwmvZCi6wbb5pp1twx5wBpsEroSODn5mSvRACc0v+6Njlh/XH/nO6Blp8Z76Q+bBNTw6/OuH+SIbgA1yJCj4COy7NSQPwca0KBgj/xfmXx8JYcQyhKu1QTgsA7FJZrcNmjt1/0McoSH3bOuGTe24/bI3NE1HKpw5bK2u2XGeYFH+mWsDsS4vhkj9kcfn3/4UDbZLbMSe+TwAcoA/I+oVpI5Myf07Fe0GRs0IZ7N30mWUBtQUA9qA0Bk97vuI5mzA02sQ+gTAJw6NYCqxn0BIJC+/HCCQxdlM4cgEOf37t4VnRA23m4d+iEb9g1dElfnsUn1l/hc95PYDvYIXQ367gYM4Se43s/hC/7Sr+nbMqxpLH7gxJX/zx1S2Mtv40B5Ay0GY/PsUvrzDG5sCf+Iv2Bf6ATIY+MAvuyF0HcA1gKQ0a90ndDxYC+3lpdF1YPOsfdODfvBhyNL9jD8buu+gK7xkTeWlrQOu9F5sK9gj9AafHJ6uv4MwNjpl748Wx/bgSJEB6sbG10BfughWIfMX7z7iSwb9wXWIT6SPqF66tagM8Am8Y/4c1+HjfsCaxB9wzMNHzb/7wT6+g0NxgjFiOsZW0XX+DK+sw+wH+LLsMdueyzgMc8p8LDjI1mX+cTn+trWYcTOjvigKbbb7aCN5zP2GmwRCh1/BkCWrMfGPZv1go2z13bqE1lhf1BsMG/Gh03y7IM8G/cF1jXPKsz9sKLKUL5AmYQ9+p7tNinfU6vJP/KMhn+Elkljb5OFzfs4FALc59nC6UWYMzbpt5nQDQdXUITgL7DHw24RRRA5TbQRXxMlECUQJRAlECUQJRAlECXwVSGBowKRCXTgrwO4I/PTM5EbhUYQQABAkTAAWgIKsuPagQWesQd/LyCbZ2c2BfcEKxS52toSkEMQQFGqdo2AjiAH7tUfuXxZ4+OqOsGEB+IEEwQjBM2Avr9565aCyG7X6eEqBJimUB/ZMwRTnrXn42B+9KFiOM+eCehuF5wxNwInwGh4GunTA3AfI316fwR5BGZwnrYrcqXs2SR77QeS/gjEPbvHx8ecAZzQDWDYb926JbCATJ12AD9jRM8EewAazNlBRe/TgReCR8BKAmeKKbVrnuXJnAFJaJ7V5v26bhwsoFAhYEGnLFrmTn+fmJ5W1ivzdlk2jgFggD4JSP8OgD+5Jts6Tt5LEAoXKYGzZ/k6uNYoS+RGIA6vJuBQO7AAXWOPAIo/efWqAl2ySvkcvmjInvmhF4BkeBspVITtdAIrsRkAWooxkfmpA4gG8EH9JnaOLQKGKTuuQ5E0QD9AWdaNF3ZyEMfnjv0QyJMBSXYYoBiAd6d1iL4pxohutA4T+3Ew1QEIdEOW3a/fvClAzLPbW/vFngGu/AsABrtPoPi6LAGw6A9QCJ5pgJx2gDzgCAAqgMaPXLmi7EIAfeRYt8dkHZItDfgH9zAgG2Ns9WcO7lJsC+CT7H3WULv+HGjDl2GT2GOnjHtAacBofCRF8Bp9WaPvYTzM1bmwOxUrRBccrFGAkkJefmDgh0T0yfjQNfOE4gFf8dbCguyxnR8HqMQe8RPYOFmAfgOiUY/YEP1hjwA5+J92oB1jZH/5hF3/AgAAIABJREFU6OSkgCH0hBwb9wUHulkn2CP65vClHa2FQPd8XkXBfuzqVYFOAJXt9hnPQMffUtwUGXTKogX8c/5w/LkfQDTO2WXpnPnsCwCh7RrrkMOMH716VbzSPj4H2HxfYIxkU7K3Yo+dCtg5ZQD+FttR9nVCY+Hrxg/uGCf9MGf6xZ+1A+3wsdgj4+Mwx0Hpxvk48Iuu8REUdOWr3T6Df0QX33X+vPyF762Ndq4DpyRTnLXMnCl46aBoO1mia2wSO8JXtNMNYDwHvX6QzHNKu8KmyIpbBXDjs7YBp2l+UOKfr0zkclkHJfCeY4/02dqcKx4fge/BjrB5fJLvC7ynPu9yWevlN27eVLYvtw7ayRIf/k2nTulQlSKzruvGz/dDb3T8BYr2LSzoWa1dQ7esFeT4A5cu1X1Pu0N57PHhxkZdlu14pt2eOUSmmB60L+4rWvcF3o8seT7j0AAgvd06ZCzMlUMSDiLYs91XtM6bg1QO2dizscvDis5GELmtWcRfRglECUQJRAlECUQJRAlECXw1SuCoQGQAgp979VUVViHAcQ7VRiCHh3+AAYInQBy+/mV+vu0VXjJdyYYjs4dASgEU2S8NQI7AqwTwJYAEWPzszZtt1UYgxjX3T1+8GH78yhW7hl+tKkj1a8sAqfzOM4kAcf74wQOjjOhAnUAQTuaeX2kl2Ad8aWwEkAQ5ZF9RnR6AqF0FdPpgroBNH5+aUlacc5Q2gmLIUHzNtZr6+3/ffbdtNiBBFNdg6fOnrl0TmMpVXWThPNAEnPQHsMjnA8aTqUm/t1ZX216lpwI7gR5ZzWTceeZwKyhEvwog19eVsci82zUOIABov+Ps2fBt584pq5pr2KIb6enRWxxwcXv65Q8+EOAEiNcOUOV1P/faa+EHLl6UPQLso+vGQJx+GSMBJIAqwSPgb7uMaXQKMAIYRva5XzFuBPcd9OUQAnvEvn/1xo22V989s5DMsJ985RXJkff4unGgwEFJgn7G99kbNxSQd8o8B8D5z9euqT/P2nQ+W5c98mDeZAECLjJ3gIh2jcD7tYkJFXbi4IAm/tiGLEh05TyfrJ9ffPddAcntGrYHsPgz168LlPaML2UYJmA3ts265jPQL6Dd3z97JoqHdnyiZDIDZDB3gCx+5nNaD154L+sYoM4z5NuBBYwFe0TXAJX01aobB1z4zudQbI51iF6QQWPzrD3A3p+6fl12yPv47odj7hv9ajZFrr749KnssVOmL+AfawYwDJCo0Zf55yu7GV7WvT0dFPzGrVsC5Ns1fC5rmoJ/gE3oxm9HuG4A1qDbwKaQ5a/dvCnwBaC7HehLZiq+B0CePpivg7Q+BnwPMgOMxx6xczIM2wH8rDuyrr24o674J4dlvrb9erq4iysV+Z7/eeNG2/EBzuG/AMN++to1gXWsj3b7jN+24KCSw0WAbvxbu8ahC3sD/tepJ3yf8dezJzgY74egnQ7a0As3U7BHgFrWB+NhnH6Yo3VTrcoeOdD5hXfflQ9qvV2BvJgnaxsfCdDGGkZ+6Ob/Z+8+vC3PqnrR/ypXnVM55xy7qhuaoChIEAW5CnLFBF6v4n3e+y89n29c5fIUQVGSgiISVbBpge6qrpxzzjm98Zm15xm/+vU+++zfoaroLtYa44yqfc7ec6810/rN75xrrqRHnlk5bM/+zpEjcfmaSuemjlsTHaSP9i/tAxL8rPMn9dy62Qo/ITHWLQHBlvlafte+zc+bJ54ClNN/o5X7L2DxcwD+Hm0yPrJuXfVb69eHnO31eW9Dtz07n1MkV7u1MMGrn124MHyFfVZyKHzk2LEPycYc2Q5+eg74zM6dcZFvc5CddZO1eUoEskPyCtnUkovmb90q9wPgP39+qL1Dk65ExofXrh1qNYYW+TTXbJ6ed+zZkrSSY90GWVuvdTtRYuAlfcwkej5PRWLs/v3qr3furL68f3/X0xV0z2d/d+PGmCfboBODEyfG7408qWHNigc8p3z32LHgYzc/jqbCBv5CIjDvQ2gmVbM1kXWr6jbHbgB/nQ8FRO6qFuWXhQOFA4UDhQOFA4UDhQOFA08jBx41iCzoUTUssBX0CKL0yfQ7lVNDR/OrKoJAQbejg4I8t4sDAruBD4IexyRVCgEZgBFaUAhQkiaQwXFdcxAg/POhQ1Gd0q3PIjpoCiiAOeYgIE0QNAPSvNhJgCagAK6pom0GFdnzUsADMABMCeAF+0Cy+lD9qKJQwClQETR3a7sh6HGEVQWb/q76P2a/WEFkBpB6fFq7YBpY8MV9+4Ie8LNeIeYzqqMB8apyAbLen/1EzRFvb3Z6aZIJ+QBHADnAxXpwHxWVY8cGgEPW6AGSfAcAqj7MDy2fty5AoJ8EwOvvBUoLRAF3ADHBIhln/2vvFdxat2pdwBFZ/+uxY7GeJqAKFKJ/KnxVDQuI0VS56W/1AbhyIRNwXdWiY7zdWjEIuFWGASrJWRBOv+sJA7ynB/gICEDv0zt3xr/0ql4hhh6gAFiHJl76HJmr8MqgGX/JZ9LYsdFDVFUlWQMO6iMBOvoNtMN3cwHCCPjrA2jObrJ69Cv790dlXLehuhdwRQ+tmZ3hbf0ofV5QZO56BgMWAXdpY3W6/AM5vBdQOXduVJHRq7yU0Xuj7U0nOaSq21qBiy+eOvWqCn7zwC9A/JY5c4Ie3vqOOmhH/tmLFJCJnoQTHjWrKq2RPkqI4R+dAWhbv5+cI3vDZ7xRjSuJdVCfzgawmJdF8jsfXLMmdNnJASCeBEraIaCFDlgDngJm8VGlZn1Ee5IxY6J6Fj28YsfWnP2Q8/15ASn98p6/2bUr7KbbBXaq7BOcZc/eA8Dhe5OXdMePNfk7kEkikIzqrRjIlH/Cv4+sXx+2jf8pmwSGkpd5QSHZq9RUTdotcWdeH1i1Kvwsnecnza9eTQo8zv7mdBUgbV/o1i6C7PCN3QCSo+r/1q3YF3w25xeXeHUSjwBfNigRARBs2iGdlLySrDzX2Wf4yOa+APgyT/Lkf1R187vZ/qBOl+5k+xd+kQ77IYfcD1Vekzf9tQbAInr6yNf3WO+3PtWz9Mfc+Go6wg6HWmSwQ33EtXfq9BsGpjpRU6/8zH2BjPlINOyt5MJH1ofPhWzox4QJAQQCVLOPdf29ZE0f6SXAkv+kw9kH23t9zprtS/hBHzNJ2wT4oyf1pEkB7v/qqlWxp+PTik4f9fp3s0HztI+xVUmDblW5eEkfySdbcOFttmPKpGfqN9mQEx/JB/n+5p5tPwTEv33x4thH8J4PyvYO2Roj/bfnrXxO8cxS76sdwO64cVGN+9vr1wcddoBWXuCa62a/eIIu+/zGkSPVl/ftC31sgvx0x7OKvcUcXdY3zb5QS/LnJZeRnJg4scp9ptvFj3lRrUpkfg2/2LGL8HLPzpMA2VZGOzT2B+y2x9cHHaYPnlOcquBz+TCJ+XpSlU6RMx23l0vu2xf0zaf7w/WjLyBy18eF8svCgcKBwoHCgcKBwoHCgcKBp5EDD4HICxZUK/RCnDQpgkzAxQtHj1bfPHAgqv5OXLkSbQ66VQklbwQI+goCw4CpQD7Vc3pVCv7q1YACJoGYYEBVLEDsUzt2vApgA7aq0PyDzZvjIV6ABKRWeVcfgjEAryBDkCmYAD4ILprtIgS4b1+yJMAHwZPL8wRLAISsyhW0mGNcMnf7dvxfwPX1Q4eix2R9CEYBNlpjACr10xXMqsxJYCjf77OAByC2gPH/bNsWbSOaAC3eCXpUNvlevFXhnaBd9hp0FBgA4XsER0ASwSNgo16VCxQQhPvBT9+nakdgTzaGIMpnzN1RW0G+Ki/Vil85ePChCwDJUqBlfv998+bgE4ALLUFqUzaq6gAnelCq6gbk5IWI9fcCKgWPgjzzUUmal+JlJTJ5WrfA0DFXPFUtDchpVogBH+gkfRSM/+DkyajmAs4nQJvfb44+L6gWSNJHfKwDvvjuO//gmWdCvnSYbKy5DkrTa/oI/KOPgn/HjL2fPOvypnNAK+/DI99njvXgHhgAzMj+sFFFe+1aVH42e3WTC338uUWL4lj+qatX42gu3mqZUR8CdPpiDnTyr3bsiApVttZcNwBZ1bDvBbgCD9hPHUQGsgARBeh4D+A3PxW0TYCfHSdQaa0SLNpj0JE6WEAn0SV3PgtIIAkhaVAf5AJoUOGr+pE+4gU5JeDr/fwbWbMXa2aPKoclDABRuW6yVrVGHwGg7AFIAizJCmf0/J4+kjk7NFc2nT1P63PEZ+sGAuqRG0faz5wJfcTP+sBj+gLoIE9g09cOHnxILnSPrUgMqdwDRuFLtoyo0/N76+ZH0KOPQDZ8bfb9BN4ArlT/SVpYG5nwkVkxzU/4AdriKbnw98C7us/lw+mC9QFU2R19xEPrTnrmah74wZ8A1tkfO6T7dRCHbPQip4/WIjnjO9hhPVnJXoBBfkeGWupoSwBwaoJN0dt9wYJIGNgj6CvfSkcy+WKd5uZveSEj+Uu8NNu2WFcClXw5f3D82rWYoz2vPuiMeWbCQ+Uw2dDHOrBo3Zms5Ef8zbwBb8C53GPpNBDQmq3dvkAf+cp6VTfZ0cdn58wJ8JyM2QE/lK03cp7WSV/JyPvI0GkIiYQcvsueYY32BfYsQUzn6GR98GH0kf6yeeuVaMvEcv29/q7fN/sCAGfiNtedukNemaykE/o3v3Dy5KsAfolkc+J3gb7WAtA0x2YSFB38dAkv2vTR+5v6CLzOUxU+w4/gQz5T5Hr4Rz6Ujqki1/s79646wE9/PKd41iFHsucjPU/pm599m+M55fbt0Es+zevsmV9/BiBr+ugkgOSi7+Ijybnb8xQ7NAd/ZzNO0nguqs/RnPCMfhtsQvsN/r/ePolc6Dc/zKdmX3b2DfiuD89l+ZxC7p5TtOZQJZ97doLIdNUzHt8vySiJrgVHfe+Ky2QnToxnSCCydXmWJZtMDvl+sqWPfJc127vpI5+K9nB91AuI/JD4yovCgcKBwoHCgcKBwoHCgcKBp5kDgvu3Ll5cvXnx4uq5BQuqlTNnxsO2B/QEkb918GB1+OLFOP4MyOoFIidg4+FcIOG1gFW1VAazyU+Bp4dzD/uqbRwV/awKsWvXhqrYVLLMnjIlgp7/2mk7IfgAhDUDUvSAAui5ZVzAIkAB5jQrNQUoqq6AX4KTvPVcYJzVpHnMX4ADIMpgQ9AsKK4Pgb85AenWz5wZfWUFbwDVZjWgIMXfgVz477iktQsOM+ADGgGrVM8K7hK0Nm+/H+rbXFUhJ8G44E4QmWC6/rt1YMj8AanmKajKfoAC0gRIskclmlFpdf9+gIQA/r/dsyeO4A7NUT/SadNizQJxwSt+q6htApUCSNU8+k4L0FU1q2ADSFi3EW1DxoyJoFmVFNCIPPX1dYM8ueTRU8BK3EZ/8+bQ0VWJgH88cOBVAD8ZALoBAAAH+mj9jgbT9foQXNKbOCJ+715UxQF+fCYDyOwL/KE1ayLQBJoJlvGhTi/7ugJE8J6MAAXe7xLAek9W1WqCcMEzIANIAtyPit/OHNkdGZONOQIwVPtqnaBqsT7yCDQ7jFYEKug6oC/gpD7w33zQopPAWZV2+A+MMNjJ4PjxUYWsPYagHqjCLgH09d6X1gv8zFYM/AZAJVpQNEBfIKojxngBjLBe/OUvsto1e9r6TrwBvtHxz+zaFXPII/bmCXRcP3t2tMZg0/QRL9lN/bh2gsh8BtvFA8khOm+OvtN86Bya2R8X8Mie6RRwpd4yoQ7gaPEAcNOjk3zqg639/KJFQ+1fsr0NueTx93y/uUiaAV2AKXwP2dDHtEO65XOO+QOS6ddwIDK+SZLwc2QqofKjM2dC/s1EmwpN4Dmg0nfRR2v32bTDrBD3fWyc39KLVS/ael92ts0+6CIgGZBEH8mbrdWrxOkqAMwagUZ8rypadLO1DHrkiRZ9NCd2yrf4nuaJF3sKn+H3wDv66DvYe33gMZCb/dARdLU9oo9p29k2CR/5cj5l7sBA9Oom6/oeSQfZtB6swKtMpPCRzeQiWdNn+ga4ty8AfiV5EvQlMwCtSns+1/zZqD0CvXo7C/ZLJvTQj/UDVFX71o/74z3dQSNPutiXrJve1RO/5sFGyN086SYfmTqSviL65M+dW31g9ergB6ASH7LVQf0ZwL5ghL2ePx9rrgP85mJfIFc+0ms8sffEvQMNO8zLUeMEQKdVj2Rys4IfgCuBwedl9bW50kdV0/VhPmTtM/hvL/QcwqenH8c79mFf8GySvcElJZrJSrrD3sydXKK11dmz8RxQB/jZya+tWRP+i12QFV0kG9+HF9k2iS+zL2gt4u/Wa19AT/WwwWYiYTB37tApGrYgGUMn68P86iCy9fI9eJ++AmiOH/QbKG0O+CQZilf1XuKeRexd1kFG9msy4iObVd3kYl/gT7JVkrlnmx7zzB7deOd5ij6Sn8ph+yy+5rOq/ZW+qBL3bOJ5yv7ZBJH9bu/Fi7E+vsQzDZuWoPYdw12mWEDkpzlKKmsrHCgcKBwoHCgcKBwoHCgceIgDgpC3LF5cvUlfyQSRJ02Kh3EP+d8/dqz69sGDcSwbKKCn5HAgch5Z1hNYEOF9gBagkKDcT70nMtBFVZhAT/Au+NATUaCdFYYCBwCzAFdlnCBFoJWAbX0xAluVIypG0BZMOXIs8EnQN/sbC3qAD4IaQJNArwl8Jm2BvWDKHAE2f7l9e1Ta1XtLCvJUIMeN8QJDR0A7l9g1jy0LRqxP0G8+wAzBuCAyj4ALeoA2WngI+gSEjvwCQ5tVTVEZd/t2gLT4A/gAzgMhvCYH3yPABUqrYDIHARoQ1Pya/RDxESgDlMAXoK/gTHCVx8rNQ7Dn8qBVM2cGr4F8gkeAQX2Yh2ohc5ncaaNBztaVAH/24HQsVjWX4FACQDXtcLKhM/gGyMRvVbRkrcrIoN/0BjAUrSDu3g0QEkhAVs2+pIJPQXVWM6qY9jvBbgaQ1gfYBogAS8wfGEAH6pXI1gpQ9b1RHaZ/7O3bQe9bhw+HjhjWrWrrv23aFPS0aSArQGOzn7b3AzzxjW2ZJ5v5yx07wmbz6DI6LqoTWOelSXRAYEy3mmABWXgfnUQbD60LYGBYl7/pcarfMNBR4E8f2UV9CN6tUxUknwF8yx7lQCKBeoILEjmO+dNXwBaQEaDTvPTQZ/RfNR+6ADhTDWgedD99En1UZU8fgO/00dwBJPVqV8APe0mA3/zwgB1af/ZHpeNkDbwC6ABS8EHFZrOfNh6wD/4EyOp9/9S5dA29BKbZBn1kd76frIEjXjfbq+SFY/QDcE0ftbSgj2mH9Jm/fUPnMkH+yrq9BpzUBx3k14GKQB3fD3jS1zcBfnO3NkAlIBlP+AN9sJutUNCmc/SFrPEK0AvglyBKgB/Y9MvLl8elo3mBoM6mEoR0ss5L8/pRB0wjazyVcLJX6L8LDvN+Om7dgCG2z0d3A5HNgXyBqtoHZZ9gx/PRzWrSsVrzzJ1bfXTTppg3nQRS43u3CynTf/EHfDR9JG8JhLqv4L8krCSx7E1o009gYH0AFtFkn3RVGw+8ty5zN9gSndQm4h2LF0crEnqgd3yzVYR1WjfAzD6nNZATRapJ2VHuC+z+Q2vXRkIIr63Ve32PxFH9slD6w98m2Kri06mFTCKYI3rAf+1p6KB9gd0Da5uJX/OzbsAiHTFPgLSkZfZlz17uLoIjG/rLR/K3zRMvyU8+HIibiQ/VpHR8yA47p5skVekOHcBz9uczqlrrg01JYpG1vZLP5SfYToK+eOZZBSDPJ9q77Df2iSaIzO6sNU6W3LoVPLaXObVhfXQcP4DBThfQc77OHN+ycOGrkp/mao+lK+RqX/dc8Tc7d8Z3ZDKZTD2nsFOJdt/DX/Mv9or64I/pTu5P/GWerMi+7HnixfOUJL+9idwA/myiPjIpb19Ai7+zD0gQxfNNB+j2O3uXZxV6ypfhp32h2wXN/C3gl4+nK05X0I/oR9/ZYxM4py/skL5mBX498UsP6COe4TU/SZc8C/Fxw12cWUDkh0RdXhQOFA4UDhQOFA4UDhQOFA48zRwQvACQE0QGBs6YPDmCxItA5OPHq+8cPBiAwDG9ZO/eHfZIX/SknDw5KlI80Au6gHR5RF+wVh8eyAEPgu4JY8bEg7sAQysIwYoh0ADYCIoEYgINgayqPQFdM0hxNNTxRsFPgDODgwFo6G2bAa4gHZjhch5VkoJNYFi2dGjKuw4iqzoDSgOTBBt5sReg0hFjAQ8QBVAUlaRdgEp/d+RTcI0HgGOAnaO8CRbgn9YLQAyAJz7hnz6v9eOX5oonaAgg0cMrwb2j7+bjdwIiAAvZCBhVKQuefn7Jkggmm5fLACbwkH4ILgW4WhIAdgFbBhBH5SN6AlGtJgCzKpub1ddxG32nn6QAFMBHN4BiAGrDfASKZKPKzvvMoReIDOghP4AFvgBIVLLhB75YF5DJugW3ZAYsoT/4Wa9YNAdyoIN0TYAtQAWa+GyCBQJmgJrvU1ktCeL/WRWX+pMVYgADdAEKAlj6TTb4kf1I6XICi21AZOt2VFvCgKyzwhBI5bIo+gcczB7gAJ4mME2HVWpmhRjZA3IkSrJCjKzpo4QBACK/i800gUpgAf+Bb/QQEAiIALIBVvyN7AE2kiQq9148cSIAA7IHxuBLPeEkuCcLrQDoI14CAAX3gvysyqWP9IXORzWlKtEpU2L9daDSHMmFLQI+gA14g/d6ddJX72fHADHH3VXcmQNaQJKmzZA7WpJcdFlLBEfAgSTZlx1N9FzaRj/jKPns2aFPKu6awDTQk+2xLaAjfrIJtp6JNroDuFI1GiB0R++XTZ8eVbL1kZdRoQkAsxbyV7GYl7j5Hr5C64C3LV4cYBRAhh9uApVoJ4jMl1obPVLNbq74kRd+sUF8lMAiT36KbPimuh1mWwzy8fvUT7rzH8ePh136DECSbtE/sqC39BTgVKfnu8zxaKdti36t3vPFvXujYjqq4MeMCd7xDZKLaPEjkhp0EuBdB1OtG//sU4B1OgncB36yN3M30APQSmqxTb7SHLPity4bOhLgYicR6vv4K8B0Avz4v2bWrNAXe8OuCxeiHYLkCVnWB/1iB3TMviK5Qh4uITV3J3C0TLJn8xV8CR5newKyaeo4MNJ+6LP2UTZLP+hk6g/dd8LA/LJKmDzsxWy7qY/xHHD1auwtUzo9zb+0f3/w0wAcalHz/IIFsS8AuvGd/PNyz+aejZZ2E3SMbACL3zp6NPSYr2BndNEJA6cm8APAyG+ytVfZ4bVrsVa/p0tsj28ELGZ1vM8HYDwwEPYv0WX9/GUzkUzH6TX/Bfy1H/Fjqtn5VjrJd5E3cFalMDnas+w/zRM01l8HkfHe85fWN3rn56kAOvLhdeuCrjXYt6w5e9vX+ciO6Uu2nMr2EZ6l8NbgX+wB2cKK3dg/2SW69cEOpXbJRoKEDfq8PTv7stM9e6oqZP6CL6Vb2upsnDMnKtJftWdfuDDUysbfPJvhq+/JPZt/lJzOEy/RHmvKlNDhvJQx52rd1uw5x+f5BXsZX1Hv815fWwGRmxZYXhcOFA4UDhQOFA4UDhQOFA48tRxIEPn5hQurNyxcGBWlQGRBLxD5RSDyoUPVgQsXopK0F4jsEq2FHaASsAEcBBYJ1roFPR7oBT6CQgAEcACQo7dkXuwlIPvAypUP+hbfvBl/FwgBTJoVlSkkgN2/HT8egRnQVZCickjgKyAF2gj4svJKsCEgbVbOJD0BvIBMoOX7E8gRyApKBdoqmhKoRE9LBvSaFZVoJnAsGAcYACwFXgBVgaogFc8E4sALFUmCp7ydPvsC15VSQCrgAuYCcoD+egMKhACCeCYQBVQK3ADCAMZ3L136qupHdNHz2bhMa9y4AFUEt9lX05wE56oVBcjAXJWXQBd60K2CFl3VVAJGwT2AToUYsIAukCegIy/U851ZndoMSHPtZKFCVdAsMERLgAsUAKIAyAGL5ul78Vwllu/vNoB2Lp6qtwuICvmDB0NWBh4CMzLYx4e8eKsbsEhvBbbkCvTQPuDTO3bE2rKiLyvr8Y3+0AnAUDPA9f1AC0GtgJldRNXd6dNRqQmgY3MbZ82qPrZpU+imnsl4TSfrwGyuP2+jByrgj+pQPXDpD5BE8E93tLKgO743+/AChZpVdkmXPgI72ZZAXCU7IITNeA2oJAsBPhnyA04ENC94Qo9voI94Th/NGfBE7/AWMGStKoYBDvjDFpxgAPLVLxxLenTOd5qnQSfMz2VzwDLH+AGIWb1mzUAEtqTikA00R1biWR/7ByoCXYCB9EBlIRsBDLEx1ZF0AsDRbbABOum95uRYukpF/jEv4/R5QLzh+7V+AVZGkmP8+K50+WY8AhySJx/pNb7SZzTZFPlKyuEv22y2YEDcXkF+5gm4lhwDRqIX/cTv3w+/q6ISyCaJAljm47r5cH9TsctvkbnXfAxeSpbQBfy1LwCWVHLSiUhguXB1cLCrnvPj1k1+dBIoxOfiMZr0xLqB5/Yl/h1/VH52G3x1nkKwPj4nTk+cOjUEOGphYV8A4gG2rJ9/rl/8l7T5AjqZ7Uj4PHKXBPU9+Gy9aLBD8iUvMna6hG41B7mxf7y0Nj7Mmu1nEkd4xg5dLAfUY0v0XnKxmYBA2/cBXbONgwQwm/C57MseldJr1sT+S3fIii6h16zwzflKGEpskh174ysymeMzKsSBsckTvAdcNlswJD0+ke/hS4D2ngfoHf+WwKDELxB5RydJyAbZZrdBDtbsOQUP8ZxNa5+UPfjRe9+KFQ8uEL1798FzSkcfu9khsNK82LOklDW5JwDP6L8L/vgk/gxfshI5/WlznuZIT3z33MmTQ+b2R0lWfpL/wg9JEgkCMjM/+4JTFs29K9rs6CdeS8oD881Riwd2ibf4FgnUTlLWM6XETjdfYc7mKPHAP7JXF5Cybb6d7nnm8+zza6tWRVLPun2HYoRuw7NRgixIAAAgAElEQVSTZ1PDnMkpL9jDW/7NiQqnXvLEC1swZ89S9XYtST91Gk/tzfjIDu299TZU+f4CIncVTfll4UDhQOFA4UDhQOFA4UDhwNPIgUcJIgvCBY6CcMGFINxD+nAgclSI3b8fQIGABqgpgFQh5oisIcD9WOfiJAAP8Bg9QU+zsjnlkyAyMEU1oIpF9AX5AimgwNAFevfvR1CQxyW7yVhQAmwC0AD+0BCAf/3IkQgqAJWCHJXIAEwBB3BM8IG/TeAuK8QETmgCzgSeeksKfgXmABIVtIJ9AaUAStBT70dan6uAVMWOoEfFlwAyq3jwA3CBhkAc4IHn2Y6ifjt50sQTgRSgTuCN3+T7pb17o6cmuQpwVVSSwzcPHw6e4gMQs1ktlHQBKQmcCdgBdgAxPEZfKxRrxA/BpLUINJuVXEnPOqIVQycYFIgKIIHdgCGAmApKgTJ+CPgF5c12G0kPSAJAIkcBKBkKorXJQNv4vU2bAnQBmqjwA4IC2wD9zWpF7weafvfEiQCBgAVk/E9axFy6FHpFn4FVKVu8D6By1qyuLROAIAAH8zRfYKkfgT3AAKhr3gJngT4906f7ncuWdQXX2KH3Aa++e+xYHEEny7/Yvj36VWrbQnc+sn59VD3ir7kBqlWUDwdUCtiBiN5L51SRAtCB8rMnTQoQKPqRTp8evFalZt7Nisp6YM/+6KO1A8DoNiAnEgaTJj24iHLRojgWTqfok7U0K5vR9Bn8BywCUNghcEPfYScFgHoSENYOOKLXbJA+Jpje9BdkjT90j86ScSY6gKxshi0+P2/eg0rEs2cj0QVs7Daicvju3fADbMdagDV6xwPFDJ/9w2eeiRYXdNLrN3cqpYezQ2smH4k0iQsXe0lE4Adw5z1Ll4Yu45F1ZHVys91G8pE+8jnmmkky+mQ+9INM8RLox4/TOfrYTdZ4Z93ASnacVcf8xCdeeeVBL/BJk8IOgflslf2rQO/Woib5ypfZk/jrBEzpu0pN9mPviRMk06bFd/B/5MVndhvZf54Pzz7mgH6Vw+ROH83JvpCtL4BjwPhu+4J1+16y4SOAheyS78FLdi+pgY9nrl0LG5Bwy4rzbnZIHpJL9it6G+0oOpeuqqSlT+RNx/1dIkklKP1snnhJWaNpzXSXz2MTZKPi3kDn45s3V0umTYukHpm8d9myoNctyeYzCSJnOxIJLFX82W5GstMzBV9kL8rLLYfzFeQBjM2LgFWWWpvLdu2ncYHiwoWxX7FPPOkFIpMDQP6FTqX5lnnzhi5eJSvDqQq9/Ok3YJMd0s/h9sMEkSNROnduyNPpD/4RTQkwYCfA15rx3bolDLrt2f7OftkhX5MnANigddN7IDx9JIsE7fWPpzvNvSv3Bc8V9ha268TWp2t92fFRAiufKdgOXTLfbslufJLoBAxbl/fwa3xRXlAr4WAfsD9Ivthj8/RQNzuMFj03bwYNz2Pu4qCfniHzQmL7goSB5xSyIevs2dwtscq27Ztsjhwk5YHnfEi2EarPpYDIXV1k+WXhQOFA4UDhQOFA4UDhQOHA08iBRwkiCwpUnwgAgH+AAAGlYKDZc7fOS0EFsArg4Zjld44dC6DRQFOVL8DTg7wAylHH4SpdfUbFmaBbAGl9QCdBGQDRa+BXVFuOGxdVe4IJFyMNB1QKHoEMgkMBuSO3ggxVMgIKAVNc3rZoUbwGovh/s91Gfc0CPsEdEFSwLfjRo1PQ5Lt83o/XgBygNIBjOKDSHK1P8AzIAij5LDDDd/gswCB7U6taEwAC/Zt9gRMsAPDjnWATcC5g13JD+wRBJ1kJxqzf9wBmAKrDAQXoChSBieaB3wB+wI5AEPj5M51es/gheHN0F2g2XMIge2jSobz4USUxQEwQbI36kVpn9GMePz5Au269XVM+AkfgBz0C0KALlPRdBn00L8AH4EfSBG+HG3SFPgqGrUUQC7QgH+AkAMH8BP3kArgybzrZrUoKyOyoNJ6jm0d0gWnARjSA2gJvdmfeaAJNugXMOW9zUhm3cGAgAG0gDtCXHQPj6SAemnfqZ7eKyqQHxDFHuokH/u+HrKZPmBA6mX2AgQ/W7KcbeIVm9Gm/eTPshq77bAJDZA3QBshLHOm5SWffs3x51xYMOUcADjA29U/v1u8cORLHmX2fdZItfZTUQJ8d0KNuvAQM5eV11p+9T4HdgGl8tFY8Nl89x/FhuFMQOU8JEJX0bATP6We2GuFvVUBmX2c22bzArKmbqjQB/GyXfNAHplqn9QIw+SG6BVw3v7yMr0mLDdBHgA0gB4AlIUDW7JB/4W/pufXjNRlrydDsC1ynDZjOJIbPqYpXner7zPu9K1ZExSPfDmD8pRUrhvXh6Mblnhcvhi5as8/RE7qkepMctOIhW/uXSlA+briKykzg/OD06dAhexT7ANixkazApUPRr7/TEmS4/u65drTYMVnr903W0X7izp2QA3pAZIA1AFBSgl/p5nejjceVK5F0Ihcywge6ae38YJ4myAvbtNwBxPXas9Hku/HAPO2N2kUY7BLQjW8AUSAz/eyWgMg1s2N8VNvv1JI9Rl9sdphJBCAofthXgeneN9wcE1j0/fpoG0Ba+oiGOaPDV9zTS/7+/QDOnbgYbniesP8BnfHM3CSwslWEPYHteU5hi/Sxl12zr+zzzs9ngsx+jb/2U/NxKiTA45kzwz/yQ936sds/0KQr2b+XXgBp2Tt/w04AwWTN1q2DPnV7Bkg+8BPWbV/hu+gjedPH6N2/eHHIyLOHxLB9ote+QAetT2IjAW/gLL75HP9Dd9C2bgk74PdwJ8/oOFvwzOh5hc26cNc886SYJLLksT2dT/Oc0rxgti73PNnFl9Mz9uI5yOtsYVZ/fwGRhzWb8ofCgcKBwoHCgcKBwoHCgcKBp40DjxJEFgjp6+nBXxDqoV0VF9BlOBAQPz2gJ6AqsImAt1P16XMCvgxwAWPvBiI3+ivX5SK4E9AAK9EV0AF38nIZgSegQOAk0HO03NyHq9rLCjF9PlXkCJ6AJkBBR7d9zpFbQQ+AWmAqeBTwDTcEMsBTFTnWH4H+lSvV9bt3A/wESFhzXvSjolJQORwICLywPkGzI98Akrg8q7NuawZ+uzwKIKMlg7YeAv5uQKV5W7eAWQ9o/BSgZsUhvVENJSi1TmBrXO41b96w9NAUxAlKVWsK+FQbCp4T4LXmPBYLeFDd1a1qL/nqc4AMVUdkY5gnmnFZkor1zkVhAEWVgarZu7VXSZoJIgu8s9pQkJuX9JCzgNYP4EkQ3a1XbNIDIOGfii6VZmQdOnnnToBLZJ2VZmSsuhvw3Usu1gY0Vv0nUKZP1iyJ4XNxoWUHKHEUHN3hqq9znuRBJ+mjC7isGW16QH+sG/hnrtp5qKrsBUpnSwKV64Cx1EVrz8uyzJWNs0GXKZl3N4Ak9dH66CNghH5bMx0CAgGgUjYAAr5H1WezP3fdJgFL9DHBJgB/0rM2n2WDbJx+q+IDAHerOI85dqq6AWxatZCvz0oWOBqu8o7fsW5JEqcNskdur70FaKOKznzRYodZEWd+fOT8wcHwtfTRunsNgE1eXOlf/ow+4ilZZysDfjJahCxZ0rWau26HdJw+kk22Kkr9sV56DqA0t+yZ2gtYJAeALLCTr/U6WwfQn/q+oIoYgDdcAsI8rS1by9BJ+kkX/R4QZd10kdyzXy7gbLiEZe4L9FGLCGu8ff9+zBM/s88yn+YkgH1BNWevhJN50kd+l1wiOdZpZ0K3opdrp6UMH6a6Esg/nI/0GXJFRyWlZIY2LGyRHvG12eoFcOfSTLy0Lwxnh+nH6SPAkk5KWlq34XOAzvSR6HkW6AVKA+fImY+UGGPXTicA99kP3dG/2XoA59oT8evD2aF9wY+WJV8+cCDm5RQFumiSFd3zrAJUBQCzHa+HG0BazxMBRHvGuH49LhxOUNFn6WT2MqaPw7VN8h10js1IGPAXZBQ+srZnk41182d8pCpd8uv1HMCXaRERFxbeuRM+3A8+8j30EbBPF+On07N+uHVHMujMmQB57d/2Bc9pZGFuuS9IDGqD4lml177AJ5qXhFA+T/GNTmDx4XxkgtDvW7ky2ijpYz5cZTM79BzmdI99hnzZuecp/zcXeyF9BEbbC/kgfne44RlCwgkvJcbIhn7za90uli4gcs/tpvyxcKBwoHCgcKBwoHCgcKBw4GniwKMEkfFFoCI486CuL6IgZbi+c8nH7N3nKLm2E4LSvAU7Ax9ApSoXD/9aAvQCpTNIUUkpiIwLwzr9RH2nAFIwLtBV1ezYfz9DNY5qFACtoFngIrDMwFlAJYACsAGaegEaqpq0SQAYqKABGJhn0rM+ASQwWpWzILdbr9ict1mgKej5/N69QRfIBPjMY60CM0AycE0QnkdthwvE0RY8OVIO7HaJkzmmbNAzR4EyANC/KgOHA+PRA1yoiHP8WQCJXl6KJjgGagj20NFjUlXTSMP6tEBReQQkyEpDPFG5LbEheP6NdetC3gkW9Qog6SJAFaABxAE2ZfCYl8KRiYpN/OzWPzTpm591AtfIBk8FzRmQ0hvgKVBItSZgqFcCIukCuVXCCe5DH+/eHQK6UzaSLoB4utMLIEFT4kYVHD2XgEmQ29/Qi8r9zvF3la7ssNfI1iAubUMT2BJ22DkhQDZ8BVADQAKU7pXM8V1oOGasShEgxneYZ102ACfAA9nQo15ApfngnUpcYCBZkxXdAT6QDbmgA/RVdd6rejb5wU+4PFG1HXCEr7BuOg78Im/H3dlhAGQ9kmJosmdzpENAJ2vOpEbKhu6oKuQzelXZoZcgiwvM9MxFiz6aY9DrgEP0UMIJUDnSAATSR7aDp2GHd+4M8dI+oPJVKxh6SR97+XFzBKbqr2xfAFxlIpDPwjO+QpKEbOhjL6DS2vJCRoAqX6SfsgQEQCz84/jx4bdVKtLJwYkTeybF8ISs+bI8CUJ/tF0Y2hfGjQvdfv+KFZHAIu9eA+/YNH0EWEYv7A49/Mq2KpJC9HGkymafPXzlSvW53bujIpUvA65lAjTXzba1rKFHvVoSmTvwk5zNj4+016Rscs9WtcpHApHpZC8dT1Bb5blkbcyxs2eHHY4bN7Rnkw2d7HXiJflLH/3YFzxXkH/ykqz5hl/ptI6iO73myMeo/gcqSuDt77TVyR65ZGP/yucUOtlrz87Er0rpz+3dG7pub0075AvNx3MKGX9w9eoRE4G5Z3umME/PKnVfkbKxV0tgAaXp5HAJS/TYdVbiArvzAtZ8luIr+AkydrqAD+o17IeeVbTQcVcFu+Yr8tnHvhB74rhx1a+vXRvzxNteSQ3+y3NKnMY5fz78T/N5KpKfnVNE/PlwJ8/MnY4A3iU16GO2UOoGIHt/AZFH2h3K3wsHCgcKBwoHCgcKBwoHCgeeGg48DhAZ6KK6RUXlSMe0MVKQI8j7+qFDAbwIHptDwCwIB6gKdvsJIFWHuQxFgJK3dCddVVeqhlXY9QNU+pxgGbComhTo2xyCXX06Ve4JenrNEWghqEXnUzt2RHDfHHkcX/WsoK9XRWV+VvUM4Bw9x2wzYPZ380FDUG+OIwFNCRYIyhylB/x2C6KANy5xU33uyGyvKqS84V2Vph7QDyD4hwdQVuXasyoWh+lHWv+EOQGQgTmC/Kxiz/cABwBD9NEx65GGOaowU30VIO2lS6/6iIAUD+kOUHG4vsD1DwIAP7VzZwS5dLLOS3MU0LtMT/9PwMFII1qNHD8e4GJTfxKAAMT/webNfemOoNu8XLKmJ2m3odJckqQfoNLngTZ6DNMdYEQCTUkb0KQvsoqzfoBKvkGiBICFJtC3OYB0H924MZIQQKJe4AMZmCMAQr/dvOCzTpN8VaYCpbVC6QVK5+cAn189cCASL4D5+qArkg6ARTrUDz3rBCzSRzLvNsjlN9et69map/45sv7zbdvC7wIVE8TJ9wCuyJv/Ga4vcJ0e0BfAr2oauOh1fQDYyJs+jtRuw+fMyb6g+lPv9GwnU6cJvGLTfJB9YSQw3mclNOgkoKlJU+WxUwD2BSch+qFHH/kK89QSpjn4ww+vW1f9/qZNI4JhaTPm9olt26p/O3q0q48Ezr6Nj5wzJ3g60uAT9WoO8LNzSiU/A1ikj2RMH0cCpX1OFbcKVe1v6GRzf/Ue7RfQ024D/X73bOsGpiYQn/OUgABw0x1r7wV85mfIBDBtX8gq9vybBOi0SZMiWeBnpGGvOnf9erX34sXQR88CzYGX9PFdS5ZEO5SREgY+b8/OZwB8rduh5wj7guS5RG0vUDrnEv2qz5yJ3trWn8mm/Dt9BHT/4ebNAUpn9f1w6+dzPat4rhhuz44+6p2ERq/q6/p3SPJr4cWvSQbWh9Yl/K6TH/3s2Z5z0g49C2Sf6jpNtuw5RaLf/t2PbQORP7F1a7X9/PnYJzy3dRsFRB7JesrfCwcKBwoHCgcKBwoHCgcKB54aDjxqEBlgIwgX7AGGtE4YaQgAAAYe/oGLqpqyOlXAI/gEHmf1bB4vH4muqhnVXHkUsf7+aEOwaFFcIgZU7WcAZYG+gqlmAAk4j1vp164N8EEw2asiVyjieK1AHNANCBSI1wNIQY4gXHAmoOpVZZfzN0eBI7BAIJl89HdBs7U+v2DBUG/Xkdat8hP4J+D72927H5pfVrvqtfs7GzZEH9FelYW+C2hnjY7bAvmzcrg+D2Cd6nAgd68jp/kZNIGoeAhgawaQwAd6SB8BYiMN9ATNKsMAqqpA6WiGj9HjdfLkWLOqOMfd+wFIgL7/2GnFQO51gD8v4QKkCvB7VbHn/FUDoqkX6b8cOvTQsrLViGpXt9L3qrrKD+Ylbn+7Z0/Ihj7W9cf7rFdFtyRMPwAJQF5VHHBRQK4ytz60iCBvOgQsGWmYI8ABSEkfmwA/G6Ezv71hQ1TEqfodyQ5VxQEB/2737gB0tE6ogwXo0UcAP13q1Uon589PAFP9NH0FQG3jnDlxjB6Q3O2SrCYfyIJO/vXOndVXDx0K3ckkBN2jg8CR31m/fqhlxki8RFP7CUmxbJlQ/wxZO5LPV/ZjhxIE9JHv+drBgw8lc+wzaGjrQB/585FG9nilO/YF4FgmGO0LqrolIH5r/fqgp6VQP8AiX5GVms1kIB9GzuzwzQsXhv6MNLKCn800AX5gFTt5/6pVcTJnpEp732Xd/CJ9RA9waX+sD9WZWjEtGRwc8YSBzwHL9clNnaRLOeiPE0MSBpJiI7Xb8Lk8ZaAC28V/dXpZ7QqM5iOdeKGfveww5wLwlcCyjzWBReCkfvR8Bp3sh55qXL4C2M2f14cqdvuCUwv22H4GcBsYTR/xs34aKVvz0Ee26Jmg190N+X3oAeIlngCqdZ8bJxYWLYoe0JKq2mWMNMgCTbz0rFKn5/nMswRQmh+XgBjJZvgaftyeLfniZEUz0c+Ho4ef/SS7rSF10d0S1l0fdJBOSgRa+0gjL0mVLLAvkHt94KOTDy4+JGunk0Zat897luAj+Qw+sr5n1+kXEHkkCZW/Fw4UDhQOFA4UDhQOFA4UDjw1HHjUIDKATfAIrBRYAJsEe3nUU0AjIMnjsqof88FcoOeYseONWdmUASlQ+rc2bBjqPYueH8EDwMf7rAUg5Hiy71AVFpfhdXra1YWmcsZRYBfX6GcruBJMD9G5fz8qar0G9po3QFVfPP130W0GpI5ICsKzyg7IkQCRz3tt3QLwbDMhMPmHffsi0AVe5dFY3y0AFYSrQAJm5FFmf7Nu6zW/BGbNE+DrcjCAqiPg2XrCXIHvKipV7ekNCKgUSFm39ftuAEaCZD4LvDBXx05VIdXBVPMBkKDniHoGjwI2x1EzwEYv+hZ2jhLn5VNAfsdkm8Ai8E9Ait6gHrldAr4E6a3ZHF3MBBBSnaoiqT6slU7SR4EpOWQLALpjXvk61typhAf0Agvoj6q4BO0AQyqFVa/VZW2dDrHf6cgazZBNJwgX2NMbASmaKWtzFeDSR8G9ixazgtY6yYhcUs99B966IErfUP1dAVj1AcBQCUg2gGRzNsiG3KwTTfpJNuww1+f4LlAakFW/RIi+qZIG0KJHLnmhV37WfM3Ta+sjGyC8hIa2CXoO1wfATjKHHQJorTV6q48dG/NCI3WUnMJ/oHn+fPXpHTsC9K0P+qhaTwsPPsMwT+tMUJINoh/tPzpypTsAsV3nzoVO1qvEVbtqMcKn5ZH34aqbc93sWo9XFc7fO3HioTnyiYARwKfTEGSCb+zdWqPirXOEn+4AZ/HU79igitKbndYTCGd7FeAInUwflr2X8+LF1Mdso4JuJJxOngzwV3uH+pAMA4bRzdTH9JEp4/RB0UKIPt68GfoNvMoLx9A0J8Af+6OPbDL2hY5P9Hk6mT3MzY2cDReu2RfQUz1tRDuLsWPjotUEKlPW1v2qfaFmh+yaTgIB+d364MP1dXUCgk7Sb7JOwDL9n9/RJ/O2VwFpzVGVc30A7ILm4sWRgEleWGfI+s6dWIvvIRf0zF1ffz2HAfL0UY/l+shkJX3Mvrng7ua+kPqowlUFrYSG6ua6rPkDoDlfYV8Erg7JZvz4kIM9gE/3+2i50JGN9f7F9u2R+M0kW/QbnjQpeKiS1PpDT8ePj7nmPkBO1p6vM5njRAl71H+3PoDHkjl5QSwZpGxi76/v2Xh550707wVQ2heapzX4CfuC1ioAdGvLfcAem72Tcy/LvdQe6xmAbMhlqJ1FJ5nDP2qbZOSeX9+z05+bL32ShIh94fTp2BfqpzW0gGHX5OM5xZ6d+2Hu/bkv5B6rVRK/TTbmWQd8+RrrlqjUWzpBab7H3+JEQuf5LGTTaSnid/yj+xayNUjKxtrsg9ZtX0ybNs+ww04LsfQZCUpnz2E+qLlnq4rnI/kLiSJ3OWhzUX+WSN5aX1auO/XBR9pv6jXDkqh6Xuv5LXlnRBJ8woSYIx2kS3Qy20KRD59DH12ASCebVd1DPHjzn/xJ9xrlh1S4vCgcKBwoHCgcKBwoHCgcKBwoHHj9c+BRg8gezAU7ACHBKFAHoKU6WaWhwEFw6P+CFoF8HkkXAKhWFJhl5VWCyICXqDabODGYDoQASgAVBLTRRmHMmPisCs2jndvoBWhHAZWN45Kq4gTMgovs1amPcVY5oyvYQxdAqcJFsAgwADw0A9y88Mht59nPFviiR6BgBzjlteBIdYuAJC9tA+DkRVkZkEZ14bhxsWbVPdYGVMU3wQ4AEf+ACNYMvAFSWi8QXvCjSrMOVAqQ8I1szMWcrVdwpQLPHFQx+Q7fTzZAc0EWuQHlgW4J+psHGuiRRQLmekEK/lR+Bb3ZswMEw0OAsXXjH3DEXOtVbGQLJBDkoicQVW3X7EMr6J02YUL0lRaARk/NGzcCHGq2s6CHdNK/glw6pA+kdQoYzWs+3s6eHYCatiUGngpG9XCug8j53QCIPEqeskEPcBEXnQ0MxFrNy+/iwsirV+P/dLJedU6O9BEvrds8ySQvsss+z+QFZMBbwbx5aY9hnvVBN5KGOebRXUA6HXjh5MmYG3DCnAG8CRiTNeCl2eeUvFWH00n/z6PW9Ic+AhOAy3TOa60hrJmM2SR9bLY4AGjQb/rIFrNHsrUnL7UYYP/WTN70kR5JlEi81EfaIX3EfwOIpdIZv9AArrNRcqeD+EAuwEXzPNOoREaTPpoDIIOsfb5bJSRa5AtoInc0/dQH/aPj6NFrr/3QP3pjXsAK+gnsy2QQkIIN6qFaB5HJgryBnoA7viJlg6fmw5fhKbnwDWyOLPg2r10Sxobqgz76QYut0U1rTxnTF9/rB1/x0ry1YqCPefEfmnSDPNgdfWRvKofJRoUpf8j2yMnv+J7kGx0CrqGXQF6CyOZDH9M/0CfAvGpJ7zVvvsy6ySQrXOkk+s0WB3kprLn6v33CT+4LeMmX4eW5Ts9m30NX7QvNpIb9Y24nsWFvMNi6fcH68Q3/yJ6vJfu4PPHGjWiDYn50vFn5KaHhM9bGPuiKfYz+sXXfG9Xr9oWO34kLGa9ciTnWk4t0gz6Siyr5mZ092+/Ihq+2Z/kOcyYbemOYoyp+35X7QoLI9lN3I+SenYk8/pq9mb+5em3t1k3Wvo99s9f6IAeyZo90kgzYUF3G9Iys0MFbcr9882bsC80EFp1hx+ZJ3nlBpQtnrcHn/c48fV4LHcNa3RFANpmM8/sET7XvyEtM2R++AaLt05nwMS/6TB9zX/CvOdaBSutkg2yCfMkn9m8XnHZknHoueW7ObJksyBkwXX8GQA8NvCTfvKyOPgHS6R/byAv8QladPZv/lhgz79wrEnhnd1r9oOd3Pu932esYH/nt8LWeya5cCR33XfsuXXpVItmeYl8gI5fi0aHco7M3dej97NmRHJAcieTLzZvhI+MSvE7ilWzyEkWANP4ZdCf3P3yTvPV3a6bv9JHPoI/oeYYslciv/5inrKBwoHCgcKBwoHCgcKBwoHDgx+TAowaRBRD62QmUAYAe/oFZHtZVYunT56Ffxa6/fXb37gjQDCCGoBcwloEPegmSCB6zbYBq1bctXDjUZxX4Yi0e+oGywGjBHoBZVVezZ2ME91OmRLAo8NTD2VHruQMDARShkz2EASJaBmTFr781K8MAi8A/FWZZySsoj/7IY8dGVZCA1boF4apbBCUCZUFg3spev6gvQdoM9LLSWSDqs9k3UMAN3BDY+tearde66xWVeaEgeklbYKaaD+hLDkA0cxRskg1eZuCcsslAKttZoJfVlN77oTVr4hi8I+NJzzwcr93fAeryBvr6xXqpygI+sskqXOBDVrPle+gOWQnsVTQb5kU2r5L1hAkBfqQe0UdHrLUS8P3mKeinny6+0wLFoIPWHFWR2lnULlHEH/qYvZCBq+9csiSCa7oXSY4ZM0JOAma/i8C2U9EuQK3LxtysOWUN9KaTAA6BdF7QRs+Bf3gJrDO8FozXR1ZZhU7WjpKr8AZgka250U/88pIDR6AAACAASURBVBrvDPqYOplHobM6mN3gZVTKjxsXugKUzc9agwTQmWvXolpYQJ7V4njZPJYPkEQvLptT4d2p3LR2NkYn2Q0wiw0mkANUs+YmPfyz5tRx65HUsE7AF1mrhKVTeOgIOd6ylbod1qvKyNq6UtZ00ee7HYfGB7IGkIT+3Lo1VD2b8mG/edQ9q/mBJnhJj8zRXLw2Z7JJ8B0PI3HWOTWAZsqG3eClwf/6/KKBgZgP/cJTa/U6wXJVi/SbHdTBJjQkAPMyRrQB1ICnuowTcDRnYGLqD9nUj9HTl5BNx1fwXewQcMXu+EOXi5GT31lzXdbZ4qh+UsP+4vKt0J/OxYQq+a0b//HeXNNfSoxYO1q9ZMOuowJ53LjQO4CYueKzz7Nb/hLgl7KiL9ZcB87xwnfnmlN/2LN1Ai7pIF3gi9iK10BALSxCLh3ZNMErNLJFTeqO1/SP/lu3vQVg98q5c9XhTkKRnOl6nR4/aw55uiDBVJXJeAmgk8jwf99FNlnVS0/zAtf6np0V0llxjReqc1X0W6PLIflL/sTeaO10k/9EMy/Wq/s0NK0rnwGAq2RTlzE9IyugoMrZrLrvlqzEpwSk6Q/fw/7oo+8gW7S89n97g6EqFw/TZuptZfgx+pitpwDd+Ia3ZGO9vofvtR+QDRs3z5BNoycynYvETSd5jv98D7oh45s34zNoAp/5yEy+ZJK6+QxQt8P0YS4XdFmhz9MV+ogn1u0ZwHzJJPftTGrk81neOxCnIKoq1uwkSAKv5urZhozJnh1FxS/9qV2knPJGj07m6StysJ+ii4555fOUkxku6ctngPqenWtne7k3pK+gO+yQzqEH/NdrnH56RmOHTvrEvtCxwzov67pZ2lk89PhRXhQOFA4UDhQOFA4UDhQOFA48zRx41CBy9jAOcFZwOmlSVL3obSdQEdgBkj+wcmWAFP9769Yh8CFaUTheXlUP9SRNMFFgh6bhWL1ehqp3rt66VS3qVAaqtBKgAIcEOh760WxeGqU6WMCHHorAB0GEuQJc0PWv16o2HeMEFAASgdzmWh85x+h52emj6aK5j2/ZEoHQV/bvjwAVDwTN2kMIIgX65pZtDxK8imPinSOX5moAJgV6AA7zwz9AhP8LHFVmAjbMMY/K1sGwIdlYd1UFCJEV3gADoI3KKP02fcefbdsWvMzAOfuwDs2xc1w3+3ymbD62cWMcO8YzoDZZW9+XXTR2/vyD3oKdi7xy7XVeZnsN9NAmG0BlfQCvyAb4pM+wEbLpckFYtkPItirW7Gi0dQq0tW8ACpHN/7d9exwBNlJ3/FsPHrvJJm+7F8DiI4BDsE8fAedkY90pmyZgF9WjY8dG1bqhCsu6JSIABz5rrtZMZ/AyqyiBtN3oZWuIbG+A7h8+80wE4mSL5sc3bw66XmcFN93OhEmum76YowRLgDhjxgSAh4exzqtXQ6fMT8DttcpMCRiWUudlXY7RWqTTlgXgRjYAfUfMgYB4mT3W6VP2nL13795D1eFJM9bcaT+QlcKAAetUmYdvwCz6zia/e+JEdUKbhE47D2tv+ooESup2+Py8eV37YOOhOQN9k4dNADCr96IlS1VFMkR1HDsBbJgjwAZvAZ9/tnVrgEUVX9bxZ9newrqHZNPhJdkArfgK+mM+fJA5k4v2EPQSoGOt+dO8NCraBXTAWaAvMF7yhYwAK2ipagQ0kw0/mb4iwbuHZF2TjepRdCQD2R1/+MlXXqn+cMuWAHKsOWXda1+o89J3+Sw+Aq8AyfRRgs9c+R52mAmc9JFNP54tO8jGngAMs7/4PV6SK/1RrWjd0X6gsy90k3X6x9QfiTv7Apn7PD9M1mzFa3MFOKb+ZCub+jzrsgEo+jxgmVyBwNYtUQCgJG9z5beTl82j99bGDtm4z5ONZAteaskCXPR/wJ3LGOuybu7Z2a8698TcF/SEdqkiu3Pa41dWrYpEKH23dvshYDFtsAnY4WNcAtd5BiAXFbR1GYcPmjo1fA9e2qvpNX1syqa+L/i/Nacfxw+f9zvrNkd7Q+4z+UzRtMPUx5S1hBPZAETJ1XrNLyqu7QunT8fePZxsrIcNJnBO1nmJpLmxYZXqeGDvM8/s8x1tIzqtcVJ3hpONCzm1oyAbbU/YJH+MnuQ02eRzT33PTt+TvEzZ4NnPLFoU+oj35mc+1k327Cj1uuvzWWefSX5aqz0aL73fvOyRvkcP5E/v2vUq2TTB89DHWmsaumNfAGJbt1M6ninJ3TOaNSeoH2uu3YvQjAkKiNzkSHldOFA4UDhQOFA4UDhQOFA48NRy4FGDyE1GCZ4EyypTAYvAAuDAB1evDgDiT156aajirA2TXSqkZycgTcViHi/32tFnPQabVYrD0RcI6c0qKHWkUYAOTPWvuQuiXfYzXBXKcHSBYf/zueciGPvi3r0Bjln3148ciYt0BFjNI7u9eADAcSkVUMT88M/xcP8HErigJo8Z98PLbEXhqL7q1Dym7DsAhGSTrR36oZfvARTohWnNQO0PrV4dASMeqiy17iZQNxx9wangrnnjO+CKzAV7zX7AveaaMnVJEVkAUM0LqOy1pIbL9NoOoLEKbEEngAU9R6/JxhFgsqn3iB2JvoSDda+YNi2ADHoN/LJmoAHeNluqjETT3//42WcjUCZb8/lfzz0XdP+fl14aaivTDx3vUd1lzYLxBLTNDwCKNvCq2XO2F+04oj51agCV2hoA5Omk5AngxAVHWXXe7xy97+1LlsQ6gSv49v6VK0Pfyf1fjx2LuTar13vRl9Agm259kYEkfE+zbUcvehJB+MbuACXmZT70URUg2TTbdoy0fkAg2WRriOx7a614Sl5Axn4HX2HNQG5zBZxqyaJCUDKLbFyA1+9QaUjWegXbF/hDtsdfvn3x4lhzs79wP7TJ2rq1S+BbzZW/tF6+R8uMZvucXnTtCcBzdLLFj33AyRpgm3U324CMNE9JIfpor6GPfBlZq/jNS+Wysn8kWv4uUeDzqj3Jl+zxNi/8o4/NNhu96CYIrQKXTrIRPdLxVYsCvsOe2Ha4GPf/evbZWLNKZnOmV9bMT5h7MxnW6zv4BFXr1soXkTHgH1+BlGQzXA/bJl0AIzr025rZtnkCfM3T/yXa2g5AJ3rWyV4kP+mStQKPyaZ5OWiv73BChR3aH1LGdAVNALx5NvsL9zPnj27cWP3epk3xeZXC1hzPLfv2BcDf61K5Jn3PU9YsCWHNwGfzI1vrJmv7YTNpNdw8Ab/A89ij16wJENm88MA89UBOgL+fteZ7JGn5G74aPb2SXb6LB3poS4Dbg/oZBUTuh0vlPYUDhQOFA4UDhQOFA4UDhQNPBQcKiPygkq+AyAVELiDy1VY+rYDID6rG66OAyP2pUAGRC4hcQOQCIvfjLQqI3A+XynsKBwoHCgcKBwoHCgcKBwoHCgeeEAcKiFxA5FKJXCqRSyXyw5fK9XK/pRK5VCKXSuRSidzPI1qpRC6VyP3oSXlP4UDhQOFA4UDhQOFA4UDhQOHA64YDBUQuIHIBkQuIXEDkAiL32rRKO4vSzqK0syjtLPp5sC3tLPrhUnlP4UDhQOFA4UDhQOFA4UDhQOHA65QDBUQuIHIBkQuIXEDkAiIXEPnVHCg9kUtP5NITufREHunxvvREHolD5e+FA4UDhQOFA4UDhQOFA4UDTw0HCohcQOQCIhcQuYDIBUQuIHIBkXGgXKxXLtYrF+uVi/WemiCnLKRwoHCgcKBwoHCgcKBwoHDg0XKggMgFRC4gcgGRC4hcQOQCIhcQuR8Qma/47vHSE7mfJ7HSE7n0RO5HT8p7CgcKBwoHCgcKBwoHCgcKBwoHXjcceNwgsqqmhYOD1buXLq0+uGZN9dWDB6t/P368+vCaNdXcKVOqP3nppeoHp0615tcvrVhRvW/Fiurw5cvVpZs3q2XTp1fjxoypDl26VG0/dy5o3rx7ty+6evg9P39+9ey8edWSqQ96Xx69fLmaOG5ctWzatOp7x49XX9y3r7p3/35f9PJNa2bOrP7nc89VE8aOrT6/d2/lQi7r/tqhQ9WXDxyoTl69Wl24ebNvmj7/a6tXV5PHj6+OXblSzZk8uVowOBj/P3DpUvWfJ09WR65c6ZuePqeLp06tmiDyf1m1Kr7j/3355eqVs2f7ppdv/O/PPFP9+tq11Rf37o35qGrCOzzcce5cdeLq1b55SaZvXrCgWj9r1kPzMHd69a9Hj1ZfOXCg7zmShc89O3du6OOlW7dinlvmzg3e/vm2bdXf7NrVN71848bZsys9Qy/evFm9cPJktXnOnKB5+NKlau+FC9UPT5+ujl+92jfdVTNmhE4unzYt5kvG5ko/z964UX1p377qyOXLfdPLN/7xs89Wv7h8edgdmv/rueeC7mhBZDyzTrQM+nTt9u14bc0vnznT9xzZm8+vmzmzesvChWHX3z95slrd4cUX9u6tvnP0aN/08o1vX7y4+uPnnqt2nz8fOvgrK1dWLkbz/387diz08ertnxyIzA9aNzt5Zs6cyjrNh37uv3ix+tOXXgqZtxn8Ln2kP3iIt9ZMLl4fvXKlOnXtWt8k2dub5s8PO6zLeO7AQPghvOQn+x0DEyZUCwYGKrLhK/7xwIHqf2/dGv7S7+jjt0ch659fvDjs2NrO3bgRc01/ufPcueo/T52qLt+61e80w47fMG9e7AN4iHd82Y97sR59ZMtkPXvy5JD9j06frr6wb1/o49nr1/ueIzp89ryBgfjsVLwdHKzOXLsW/vfFkyerfRcv9k0vK5HfvmRJ0GUj3zh8OPSRPv3pyy+3knV+8W+sW1d9fPPm6h/276+2nj1b/eqqVdX0SZPi9cunT4du3r53r+958o9kQ48mjR9fHb9yJZ4ByJzv4SNv9fkMMHbMmKCzfvbs2KM9A9izFw8OVh/u7GV/tm30PZHx1LMKWdMlvvugPfvUqfi330HW7HDljBmhP+R9+vr1oIl39rJd58/3S27ofR/duLH6vU2bqs/t2ROf//U1a8JuvN529mzY050+ZeN56ldXr67etmhRyPTWvXuxh929dy/ma0948dSp6n6fz1Pjxo4NOfCN9PHO/fvVP+zbFzygQ3+9a1f1qR07Wq+Z7rDDCzduhP9668KF1S8vXx76+M0jR6pjV6/GHtTPKO0s+uFSeU/hQOFA4UDhQOFA4UDhQOHAU8GBxw0iD06YUM2bMqV6VwdEBvgB/n57w4Zq0eDgjwUi//KKFdWe8+cDiAWwCiB3X7hQAQteOXeu7wBS0ANIBRgsmjp1CIwWRK2dNat64ccEkcdWVfWZXbuqDbNmxbrx4PN79sS824BXwLQPrFpVTRo3LgIcAanAV/B88PLlACESzOtHObuByIcuX65+afnyauLYsdUnt28PXrYdglFADoBEsAzMArx4TT5nrl//sUFkejVz0qTqP06cqL5++HDfUwQOAO3IGigCUBJ4bwYqr15dffKVV6q/27Onb3r5xm4gsu/Yc+FCBOXbz56NYL/fsWL69NBJ4EDIWEB761YE0+dv3AgdAgS2HY8aRAbICu7po2F+ASJ3wII2SYjHBSL/3KJF1ce3bAkQGUj3ASDywoUh938/dizkcv3Onb5ZyddIbEhINAc5Ae3aJIdmTZ5czR8YqD7UBUQGMAFXAaJtxqMGkadPnBiAHX8YMr5zJ3wNW+KHvrJ/fyRP+h182MzJk6tfWLKk+u3166t/OnjwkYDIP7toUcj31PXrD0DkwcFqcsdf8j0vnT7dCkReN2tWtWn27Nhf+JxHASKT9R9t2RLAGh0kfz7yh6dOxWv62EZ/0Hnv8uXV/ClTqvM3bwb4xzfyF6evXRs1iPwzixYFXcmBbx05MpSUoI/40HbYEz62aVP1L4cORTIRbXoqqcpPjAZElgzEv/FjxgTf+Hcyf+nMmfCR/YLInoPwjJzt0Wz7Mzt3VkunTat+Z8OG6kt791Y/Dog8Zfz42AvIiA2xawkiezZwud/hmYkd2h+A5ZLdAF40pbh/XBD50zt3xl71Wxs2VOaMB5LygNa7fYK+nqfsC0BZ+8CNu3fjGRBoTK+3jhJE3jB7djybAJG/dvBgFA547Vnqs7t398vCoffpd25fsJ/aF4DzEqz00b5QQOTWLC0fKBwoHCgcKBwoHCgcKBwoHPhp4MDjBpGBBQJFgBrgRrWsoAR4AHwAHgim2g4Am2BK4HkFuDZ1aqWayGvgmgCg38oZ3y0oEzDOnjSpwhPBN1BLtY/g74UTJyJIazME94BuQwUlWtatCkdgDrjqN8hFA5j4xvnzI8AFkODrjIkTAzgQQAtMBUT9DqCIANzaBc8qZtHZMmdOBOMqAduA0vm91ghkwzMVlG9dsKBSX+a1SqTLt2/3XYVEpmtmzAj51seEceMiyDXnNkClRMPUiRMDnFVNSAbfP3EiAlLzBJZ878SJflk49L6lU6eGfgNQ91y8GPT9HLt8OXSRTrapgATOkYt/U8bmOmvSpEg8qLRrCyyaLH1UOexEgM+r5gcIfvXAgdCjNoN9vHHevMraz928WQEPzM8JALQkJNpUS9M5PgFQoorfvMh34cBApTKb/vAdbYfq2fcsWxZAPBoqGOk70HPXuXOhj23s0PwkdMy3Odjf3osXWyWH2CGQFuiCl+Z1486deC3hAnS70qJS2pzYhs/THzw0Vzwlc6/9q2q+34EefeTT+Mib9+6Fr+GDVL7SR3T7HeaDpgTEO5YsCTANeEMfJWTsC8CstkMVOx958dat2BfoE39JH8mfj8Tbfgfd43v8hL+5eDESYPSHL6NP/Z54ye+UvKOPQEu+Z5DsFyyI0yTo0Ud+pN+BjiQYP8FHJG+tk96Qy8kWVefWaV+gL/YCyRd2R5+Agf9y+HArWec6gHSqm1W22lf4Id8FVFQxTZ/a7Nl8wopp06opEyZULBHf+HdzdyKJTvZLj+8yFxXc9i/Vr98+ciTs5xeWLg0gnh22HRIG9hn7lTWTFV0C/JIJfWxTdZ77NTnwtfZXwCya1gDcH82ezQbfuXRp7PlAba8lkj23kA296rdyGI/sC2zEvnD77t3wEwY66NPJfp+nPAOwY2v0HMn+6JATEPSebNqcgkgZLp8+vfrFZcvCT/C59IlObjtzJhK/9NEe1M8olcj9cKm8p3CgcKBwoHCgcKBwoHCgcOCp4MDjBpHRF9gBkwfGj48gQmUK4EGgBlhrA+Ak0wV8Kq4EKIIKQZrhSOedu3fj336DFJ8DiAEbzNVQ7SIwFZCbX7/BRF0pfDaDJ8Af+gAjPAASAFbbBGYJDpihqiDBlfn6v2DZPPutFjLP/Ly1+/F5dPDVd5hzm+PFuXZrJGs8Q8/RdcOavW4zR5+jO03AztzN0ZzpU5uBZ/TFHOmOeQqYgRFXb90alazJ1jrRAyqh5zvoJx76adMOxXrR9G/K2Of93790qC0f8Yg+qswEuDhe7DV67LAtvQRerBMtg03TabTIpo3+oOfz1k0fzQsNPPD6+u3brWWd+iNxQBb4xncEvY4vutfSV+T8uulcrruNrNMOzQsvrRM36Sd7AQS2oZe2jV76r+SD+dFP8mojb3O07vCRNRn7vZ+2CTGytjfwNYPjx4dc6SB9ZO+AnbZ2nWu0bmtLe/E91vvj2KF1W2cCxvSHbPiONj48bKSTyPKvz6NL1rnPmHcbeaODj+kbrBd/7X/pj/oFU5v7ArrWfPPOnfBvKn7bJl3qe7a9AbhNFmhbe74mo7Z7Nj+b6yXz9CFp623omQt7Mcfc/+i6ZxV7V9tEjnWjR7bmaE7o+V1dH9vIhozpXu4LuZ/mqQh22Mbn1vds6849v86DtnsXmuljU6b5XEUf0WubeLFeP/Yug2+gi3SIDbVJuuSa8ZFs6Q2+0SX06GP4yBZ2WEDkNk9g5b2FA4UDhQOFA4UDhQOFA4UDr2sOPG4Q+XXNnDL5woHCgcKBwoHCgcKBwoHCgcKBYThQQOSiGoUDhQOFA4UDhQOFA4UDhQM/NRwoIPJPjajLQgsHCgcKBwoHCgcKBwoHCgceIQcKiPwImVlIFQ4UDhQOFA4UDhQOFA4UDry2OVBA5Ne2fMrsCgcKBwoHCgcKBwoHCgcKB16bHCgg8mtTLmVWhQOFA4UDhQOFA4UDhQOFA4+BAwVEfgxMLSQLBwoHCgcKBwoHCgcKBwoHnnoOFBD5qRdxWWDhQOFA4UDhQOFA4UDhQOFAcqCAyEUXCgcKBwoHCgcKBwoHCgcKBwoH2nOggMjteVY+UThQOFA4UDhQOFA4UDhQOPA65cCTApHdUD514sS4Qd53uk3bLdi37t1rdRN9snnSuHGVH7dpu5ncLeVu7Ha7eJvbzpOeeeXN7Ogat+7ejRvZ8wb0tiJOem4U9/+4lfzOnZhn29vJfbfb463VzecDEyZU9+/fjxvEr9y6FTeUtx1uoCcLN7G7pRx9NK3ZbeVtbievfzeZxO3sY8cGTWsla+t2O3vbgXdomacb1VEwv8u3bsUczbntwMdpEyeGDpmj+f24sibnSePHxw3y5kXe9BHttsOc/JDz4Pjx8fGU9Wj5iAYeoulmeyN0cZSyQWHCuHEhE3NkQ3c6N93j5WjkYs3oTZswIWj7DrJOu8aDtiNthqzRpo+pk2TUdljnuI4+WjcKfAR9RHc0Om4O9JF88ODuvXuhj+j5f9tVs2t6mDqJjyGb27eDl63pVVX4MDykP3hgoJWybkvT59Hje8iaTpL19bt3w/eOxo+TNRnzP2ijkX58NLK2SrI2RzQNdOxf9q7RyCbtmmz4NTpdt8O2+kjWeMfvmqfXqT/k03bkvpD0yNqcc1/A09HoOLmETo4fH7pELvSbzEcjazT8eLao79mXb98OGY3G/1ir5xTzJPfbd+/G3mquo9Ef9Kw37dCcrDV52Vo2fM+YMaGLfAVZsTv07DOj3Q/xED38RJM+pk6O1ueSN1+ROk7OnlVGQ68tn570+wuI/KQ5Xr6vcKBwoHCgcKBwoHCgcKBw4CfGgScFIq+dObN64/z5EeQKgnaeP18duHSpOnv9egSRbcfiwcFq2bRp1dJp06pZkydXF2/erI5euVJtO3s2/t92CHZmTZpUbZ4zp1o0dWp8/HiH3vmbNwM0aDtmdOiZ4/SJE6vzN25URy5frg5fvlwdu3q1LbkIHOdMmVKtnD692jBr1gNQ8fbt6oenTlV7LlxoTY8cgC4bZs8O2SQYv+3MmWr/pUvVpVu3InhuO8xv1YwZ1YKBgQjuD1+5Eus+dPlya0BVQDt90qRq/pQp1ea5c6v5AwMR2Jvfj06divWPJrjHxzfOm1fRoykTJlQHLl4c0h002w6ypo/xM3VqgGvnbtwImtbddiRYt37WrGrj7NnxcTTJmv5Y82iAHPqNJp4CNNDKn7aJDcASPi4aHAx9ZNsXb92q9l64UL1y9mxrufBFdHDhwEDo49wpU+I1evhIH0cDiqGzesaMavHUqaGTx65cGVrz2Rs32oomQCv82zR7dqybLMj6R6dPhw8ajWzwkj6yRfQB0lvPng0fZN1tgRd8G9LHadMCHOIX+Qm8bKs7Ps+HLZk6NfQH0GaQ89YzZ2LNowEC0WPXcydPDvr7Ll6MfeHE1aux7rZj9uTJ1cLBwQfyHhwMfTx+9WrM88z1623JBd/4XbJZPXNmfP7c9euxf526di3m2JaX6OHh8mnTQseBlHU7bDtJssa75dOnV1vmzg1AGc2Xzpyptp8925bcULJyxfTpIRu0AYH0kS1eunkzAMa2g1z4RvshOZ28dq06cuVKtQ/NUcha0gUdNljfs394+nTstaPZF/gwayYb66YzKWs23nagl3Zo3fZTOvnKmTPV3osX25ILf+hZZc2MGdUzc+YMAd1smt14ThnNutfNmhX0rJn+DOnjlSujevaxL/C1ZOP/9NEeSzajeZZqzagn/IECIj9hhpevKxx4rXLAw1xULHSymx4iMusu4yfDmxVFmZ1s+xDxWl17mVfhQOFA4UDhwE8PBx43iGz/VIXz1oULq19asWKo4nX7uXMR2AMsT48iuH/T/PnVzyxcOAQiC0J3nz9fff3w4QCJ7M1tKuMAYYLmn120KAAIQ1D2wokT1f6LF4Nmv/QAn6pwgFbvWbYsAAMBb4LI/3HiRPWfp061VjKAw6Y5c6pnZs8OsMBzh6qrrx08WL1w8mQAtG2AHJVHcyZPrt6ycGH1zqVLI0AF0Jrby2fOBKAzGkD+5xcvrvwAfD1LBbh/5kz1b8eOVQD5NsPz2LqZMwNIBSwCIjx/AUe+deRIAERtgvuoAhw/vlo5Y0b1i8uWxb9AHeAaUHr3hQvVwUuX2kwx3gvAefvixRHcA8au3rkTCRL6CFykj22AQOAI/aHnb16wIL6DLL5z9OgQINYGyMkqwHctWxZ2AywwH+A+EPDfjx8P4LLNoC/PzZsXiRfgp+phdggo+Obhw/H/NsA0enScvbxjyZIAp/kPvuIHJ08G6EKX+h1k7fNrZs4M2QCG6CSdIWP6uOv8+X7JDb2PXOjkGzprp4+nrl+vvn3kSMyVPrZJvgQoPXFi9e5ly0LW9JGs8ZGe08k2fDRRNNmgOZovPpAHf/a1Q4cCBBTL9DvQkxhih2hKmhh82XePHQuwDTjW71DlaV8A2L1r6dIAnABuQEoy4YMAWW0H3WEzZL506tRY88HLl0Mf+fG2VfwBSg8MVO9YujT03AB+SuaQC5ptfC45SHpa85Y5cwIElUSl198/eTJ0su2wt9BH84tk4LhxQfM7R46EXWeVar906Z95PTt3bvVzixeHrIHI1gyY5itHA8gD4tHjHyVs2Yw9+1+PHYv9FR/73WOthT5KTj8H9J0+fWjPtm4yN8d+Y3N7tlMk9JAd0vPpEybEHHecOxf7oeeVtgO9ty1aFPSAyPZXOvnNI0dC3vbsNqAvWfOL5PyzCxeGXfMNL548GX6czbQB5POUD7nQSfTh+IXhegAAIABJREFUHeTBl9HH0TyfxXPKnDmh43wufcS/fzl0KHj6tAHJBURuaxnl/YUDTyEHMvibNWVKNWdgIH7yGJPNzYbE+XnYPn31anX++vXIyrbZBJ5CtpUlFQ4UDhQOFA68DjnwuEFk++f8wcHqnUuWVL+6enUEo6CLk1evRnD2pX37RlVF+6E1a6rfWLcujmACKgEiwIfP7dkT/wIr2wSQz86bF+DIWxYsiEpfQ5XUS6dPVy+eOlW9eOJE3wEu8GrmpEkBhn147doA2ARm2W7j73bvrr6wd29rbRE0v3/lygjOACRoOlL99/v2Vd86ejQq4xwX7XcAZAW3QEWAk3kDvwA51v2NI0dagXb5vb+7YUP1kfXrA5T2TGWO/3nyZPV/XnmlNT1B7vtWrKjevmRJVHThqwraXRcuVP9+7FiA0yrF+h3mJJgHwv/yihUBLFo3YEgA/s8HD44KyHl+/vzq9595ploxbVqAOHRP1Sx9/PbRo9UF1XstKu4lMgCKb5g/v3q2A15JGLxw/HgAbACDNoA84Eow/19Wrap+YcmS0B0gsjkCAv9qx47WYAFg8cPr1gU9yYiww/v3Axz5+/37q6MdIKdf2bBlwBWAhE6qYKM/5LLn/PnQxx+0SL7QHf5HAusj69bF+rOtDID/k6+8ErJpO8iaTrJHAK0BOAa4mB+/1gaQZ8uqXN+9dGn1pgULHrQOuHUrKtjJ5qsHD7aiZz7shD5mcggfyeYbhw9Xf71rV4DUbVrgABUBTQDaTBj4HgkSwDSQTdKt30F3yEPSjk4CKq1bog0dPhKI3nZYr31BMiITJfTwH/bvDwCUj2wD8POPQEo6xJ8bqtcBbPYEMm+TzKGP/A99JGtVn/ZD4KK9kI9sO4CKfJn9C5iae6yE078ePRrJQOvud+AdGdsLyXxKp4UQO6Tb/3TwYIC/bccHV6+u/tszz8S+kHYIkP7b3bsjWQLs7nfP9t38juQQ2wHW5p7NZiQEXz57tu9ECd2jj0Bp+uiUgUQHOyTvfzxwIOTTdqD30Y0bg54KYoMdfnn//rDFrGbvly5Z00e6I/lLfyKpeu5c7Nn2RM8t/Q4+l6/4lZUr4/ksC+bQZNP0UaKk7XjfypXhe1Se23vIlYxDdy5ciL2hTcKg7fc/6fc/UhB5xuTJ1bLp04cyBMCmMy0M+EkuPntazZ4ypdo4d2485Gw9daq6eutWCNgRgXmDg6H0wLOToyxtb7smmbBVs2ZFRtZmf+HGjQDr6g4m+woB/JZOn15dvnmz2n32bOuMbdu5vRbfzxEsmjYt+EVWeEZWZfTHAUfT2K0HQsBx9lkcq6dfp29gnZIgxsavl1wCyscuX37Qm3CYo5CDEyeGM6WvHpj2nT9f+cxrecwdGBjyC4cuXuy5vl7rkN1cNmNGVGd5gOMPT43iOO+T4pV5ktGGuXPjK/lED92j6bH1pOb8OL+Hzq6fMycedOksX/y4M8nALba3XBXanDlx5O3A+fOj7k/6OPlTaBcOvF458LhBZM8m86ZMqX5x+fII7gWQnlEcV1aZAkwdTTUgcPa31q8PENl+7dlQgPvZXbvi39GAyFkplZXIQByA3fdPnIiffoMez6YqrQTiv7l+fQC19b67f7NrV4CLbYd5/cqqVVHdo2o6A3GAy9cOH65OX7vW6rh/gsgAZFVIhqomAAEA5+uHDrUKSHM9H9u0qfrtDohs3QJSQNOfbdsWla9tRoLIKlOBdsAsQ9CsEnk0ILJKOBW0guZMGNBH8gYWAF/aDsDiHzzzTFQ208fsLf2ZnTsDLGhblQsYeeuCBQEW0EsDDVWfQFqAGMCt3wEomDcwUEm+qMCOvrv378dzzfeOH68+tXNn6E+bAQhk08ACNp4gCSDjb/fsCaCgTbsItqya0prfsXhxzNcAYqS824DI2Y9UJSBAFUjkd/RRleKfbd0aFYFtR4DIK1cG4CQJYWTVOdmwnzYtUbRdoDeAHKCqIa6gj3j5lQMHRgUi/9GWLZXKc6Bigsj/fOhQ9Zfbt4cutWkjJHb5uUWLIrHBdgC0huTQd48fD31sAzaJVYGV7JoOJT1gPDp85GhOazj5wefSx6yW5nM+u2dPVNLS8TZFP8A/4CwwNdvKAP4Adk5/sMc2IDIdByJ/bOPGAGkBlfYucdHn9+4NnWw7xK10h14CkVV4GyrO/ai6b1M5zMdqb0De71m+POiZIzDanj1aENme/YebN8czQK5757lz1V9s3x4tVtr2E6c7QGRyyWSOtfLfkhsSbf2e/uAP6aN1A/iz6pyd0Bmg7xd/DBA524KkHZK1hCW5tEk4BYg8b14k2fi17C3N/vhG/qLNaQ12yPY+uGZN9V/Xro19wYAF4uEnRgEioyDZraLbc0ru2eQBiPe81+ZkV1t7+Em8/5GCyGtnz65+afXqyMraoP+Tgz158iexrhG/k8LobfTMvHnV77/hDQHu/OmLL1bHL18O4/v5Zcuq5xctCrBM5cgLR49WJ54AOAm8+uCGDbHpbz19OsDh/RcuBIiRQ7Z/gUqKuXOr96xaVQG5Pr11awDOP21j4dSp1TuWL6/wjSMGen3/6NG+g56fNn4117ty5sxq3Zw51c8tW1atnTUrLp/wgM4OAjC7cycewjjs6MM0MBCJooGJE8M2tp48WX3n0KHq8KVLw4Kji6dNqzbOmxeA2OpZs6rP79hRffvQodc069+wcGH4hbPXrlVf3bu3OnzxYviBtmP5jBnVe1UbdHpXvnTiRPXi8eNtyTyR9wNVVAusmT071u7hiU/ce+5c3w8kT2SiT/BLNs2dW/3Oli0BUHzr4MHq4IULj30fyKOo71+7tvr9556rPr9zZ/X3u3Y9uNBkFP3YniC7ylcVDrxuOPC4QWQB6LRJk6JyT4WqBJ1jq4I9QQWARHDadqgWAoipVuSvAQMC3M/u3h0gTptelfZ2gC9wFuiSFWfmBSCJY7ynT/f9PMV3xRHjWbOq31y3LiqHBc6AJWAT4FxlXNshIBOYATXMMdpP3LsXVaT/qFqxZa9KQTMQFYAMFMvgUQWX9gGq7Bz9bzuAOAAD7Q08M1k3EPkvd+yI4LHN8HkgN3CNfADfhiqpfzpwIKqQ27SfQE/VrIpX4JVj7wbAjt4AfFWytR0qm8mazAXNCdBa8zcOHaputuwZCwxScWbdAANDPGl+gErgS5v2AcArYIE1aysDWKQ7wPPvnThRfWHPnlaAr/kAIIAFgBy6maAdcB8o3bYyHvi+avr0AMPoI8DEYNeOa1u3BFGbwbbx8OObNwfQxP/QR3r9qe3b4yh928Ge6SQdSmBRJbsTAeYIxGlTdS7hBDAHXrFvQ+U6sOU/jh+PlihtQGmfJ4vf27QpqjX5ojxloKoZiOxZzgmBfgfdAV4BkYFXCQzxj9p47Dh/vlWCiBzQ/IWlS2NfiBMGVRX6qDqVj+Rz2w4nFuwLEkWAZIN/oI/8OMCuTfsJ/kH7IPsCeRvkq00E0M4c2zyPwoUkDSTa2HUU1rho7datqN4nm7ZDFS7wXPKF/5HcMWKf2bevOnPjRiugkr6wFSCt6uEsTrNf4yGbaeNzcz32bFW5MCfVzdbNtv9827bwZ/0maZMePwGIt+5M/PLhQO7oEXzxYt8xm+cg+oiOOdpjDa0cDl26FG0YJGDaDvvrh9auDV+eexd9UX1tnvSxTTKHTvM52X4i21nQR4luwG+bqnPPEHSSzUjK58W1+n7/4PTpSMqPpqc/fWSLnlOySpy9eD6TJPIc1FbebXn/JN//SEFkFXc/s2RJBTTiGL958GAE3q/FAYhVxQtE/sVVqwI0++SPfhRKKJMOmHwzEPnu3QANvqcHWcuHwNGsGyj6sWefjbkB4F92fOvkyYeqjM2dUW6aN6967+rVASL/5UsvtcrOj2Zur8XPqEJ+54oV8SAiK/ryyZPVfxw58lQZ6ePgu2O2wGCAIaAzboG+dau62Kl8j9uWaz2Lsl+yi1gAoh7UVDFzwpz57nPnqu2nT0fmspnMUM3JJ7x7xYrqXStWVJ/40Y+qr+zZEyDla82Z5jrfsnhx9QdvfGMkcD718ssBkLc5LpsyY898Ih7jGz/yz6PI6j4OHWjSVKmyxMVFc+eGT7x261b1yZdeCv/S5qjVk5jrk/oO+8PHnnsubOMbBw5UBy5ciL3icQ7+XWXTr61fX338jW+sPrdjRyReJHdGo4OPc66FduHA65UDjxtEjp5748bFBSuCPs/E9ktHlgUTgJI2PW2Tz4ITYI5CA8GfvdoxTkGU/bdtT2TAoudJFUOOl5s3oEngDDRoE5hlWywgrWBUGwaBuTkCmxzrbNOCIdfseUO7BMAG0Dtuedfn9OTJqNS05jYACXAg225YN7lEq4jz5x/0n3W6ahSXzFkzwAlPyd6atcggmzZVV9btWQQgBKQkc+CVeASIASiIXqwt+iyjZ90ASkfz0bbP0J1d585FL822QLd5CpRVr5G150rJTkCgSk2gGFC5zfMDnabb2QP7jv7XLlvrVHyymTZ9coEFZEE2QAj6SNYueIxK37NnW7U3sGY2QiZrZ8wY6i0teZM9bQOobJHwRY+Osz+gPPuhkzk/9timsjnthu5oR8C+oxfrtWsh4x+dORMAUdthXvQGYAd0Ioe8WA89NtPGDiXa6CB9JG8goMIVPsKzN51sw0frAci/Ye7cKIoxXz5JOxRyVuGrIKvfKk30yEF86TSAZI7EHZ0E/gECrb9NL1bP2fQR/4CA/BC7JGOVw/wZQLntIGvVw2GHAwNhM3TcmrNXfhs7TICfPgIEVdACwLL/LF1qw0frZtvWrJLdusXsuS/wkW2HBJF168e+vtM6ie2hJdkmrm2jP+RCvubHX8RluGPHPtgXLlwIX9nG59b3bPsCX8nOxch0W4Kxzf6a9NBhh54D+HN2mJfrKna64ET9/f6i69yz7S9kI5mV9xh4VtGCwdrbDvqjcIzumKPEHZ2UfJB4abtn8w0S53wPOyQr+kcfzbHtaST7IZ2k39oISfyStVjful2mOBpZ08e4AHj27HgO4M8k5e2HfEUb4Lwtz38S73+kILJqUEd/n12woHp+4cLqS7t2RQVVf6r8ZJdvo3l2/vyo5lUdefDixeoLO3fG7aPGTwpEBrb90fPPVypEgciqub/v2Eitp9jTDCKnYY93LOX+/RGPeRQQuZ3dxFF5jnPevOpt+vZ0wE3AJj07d+3aiE7OpgMQXeHY4eLFAeKrVv2hBvenTsXR+zpArGm/zfgjzzxTfXTLlupPXnwxgLG2D3PtVjq6dws4Zk6eXL11yZKYqyTO//3ii1Hp1O+mXP9mR+FUevM1b1y0qPrmgQPVZ1955TXpEwUyW+bPj8SaI6U25S/s2vXYQdPRSerJfOonASLbm1Qw/vqGDdX/eP75IRBZYPHTeNqkKWn+J/aJsWOjIlFAd+vOndekTT0ZLS3fMhoOPC4QmX7STT37IiFk/5s4MQJIgZXqFoGjwM+PYGqkhKq5BhjWqZ7hI9AT7AlMVGYCVQXlua+OBBjkxTKZOHW6zX7lOwRP5um5M/tWjnQUOp/drBk4ZM0zOrfIJ4iMXqy5c0lvrz017VywiJ9eC0YByYBKoJrEGgAHcBU/EtM9guc85UE2aJqfNZsr/gLC0EUDPVW0/czRZ63bc47kugupzBs9c7RecvYvuYwkmwQ+zZestQ4AmJAxgDZp5mXHI4E5ZJ1rpo/WDDTwY18BnIcOdp65R7roiT4GGNYBaAFteSs9WWup4l9yojfojaTj6OGheaKvIhCoimfomGdW2aM3UrIk55h6TsbshQ36rqSX+hj0RihsSMAlLqDuVJSSDV2K/fnmzQBS2SBdzHX38k/ZJ9WcFGnM7hRo0CV+Qj9WNnjPmvuo6k4dRzd9jyo+OgkEC0Cxwz9r7wfkT+DTv5nc0PKRPpIJfQTeoZW22Cvur9sh+aQu+pe+SD60knWn9R6ZpI8kb+A5mfGR9NFP+B4+txJiDj/LbHmJj+YL9ATQeo0G2SSQmnbYy67Tn1lvyGbChPAX4g06SX8khughvxMXUo5w4VqeErVuOulHy4j5U6ZUJ65dC9AXgJ6XmKE3kq8g4/AXnXniIbn4DjLm01yeiXd5wXov/cY7P9ac+wL/Y/8CqDnFeqUD9ia9fu0wes932jEAfule7gts0WtrZosjySbXHKduJ0wIH8lfAPjZILA79oXOukeiZ17pe1I+fAU/SdbmyX6ut92zx42LdndoogeU5nPs2ewwLo6s2WEv2ZB1yLujO/QxL1RE0zMA35v6yG562XV9z04fSbfpEFmzQ3TpEVq3yWUEHR/yFVqBjBnzYH6Dg6Hr/kYfVU2TB3nzHz1lk2vu6Ld9NU5Zd559yJnu5LNZX89nVRX6bf+KPXvcuEhEeBaAKZ7ryAbN9I8j2eFonml/Ep95pCCy3qcydu9euTIC4L955ZXqM9u29bVJPenF22B+YfnyAHgMIJgj9o7w/yRB5AWdSuQl06YNVSK/curUT0UlMgekXYJqBskIzv+7R4707KtdQOR2luPBRe9j4O97Vq6MChT6pcJSxX06uZGocuBsSOXqmlmzqpWzZkUf8a8fOFC9eOxY2FEmPnKT+o2NG6vf3bKl+rsdO6qv798fD0wqPF9LA39WzZxZbXGxwtKlASL/1datUZU7mmSYoIBP1B7nwxs3RhXyJ374w9ekT/RQwidunj8/RKKFB5/4Wu1r/yT05icBIsfD9vjx1YeAyG96UyQdJF0AyB6+ftoHPXWXgdM69gl6+t2jRx9q+fTTzqOy/pE58LhAZEGnIEdFj0oc1Vds2u/tm4KoCMzu3o2KF738BFfDgbQCUf5ARbMjrAI9NmCvQjeDHZ/PVhkJIPTigiDHMWXVegJmgFMAtp1L6wS4AlMBlT7BIx2nFxwDqlT2qMZJINSazU2rLMEoutGW4Pz5eEYYrnLR583LmtHDvwRpA+DtgPDAJsd346dTDTncugXc1q1SCNiSlxMmUEQ25udf1VcqnXud/siKZhWuqpkEj5k4wEd0Aqi7dy+AWkeiHbHOOGO4eZKL6kzPWPHTkTU+5roBEXHxmgq5EU7HWK/es3RSlWIATuPHx3xVSuUlyQAnvU5Vdg0HgLIbn5N0IBtAL3p44Sfn6F+ghkoxchHo96oKBCqp2AceA+wE9uSTgAgQAghIH102Ryd7VXXhWV6UhZ8Z5JurWMNnI6nhcqazZ0Mn0y67ySXBNZc6vXn+/LAVdul7AAf4GCDY3bvV/kuXHlQuXr7c89I+n6OPEiP4aF8L8KUDcJhj6OTt20HHse1ex+nNESiJFl6SUfge8pkwIZ4f/ABZPH+rhAQU0fFeoIaqR7Lm11If+Z8Agjo6SdaHr1yJCmI62SvpBNSmj6GX06cP6aO1mxubJmvrJht2g95wc/Q5stBygv+ZJNk2fvxQewM24/Pmq4cqnaRHvZ6nyIBNqyiMk5cdOyQzc4zTm7dvBzBPJtYMtB1ukAN95MvMkb/MI/XmT/eicvbevagqZYeqk4dL6AS4NmZMFHxkmw102Aw7pI95mhQ9lZUSCPSoF3jO/ugkwNz/7QvoZk9tMuEv8E+1r59eIxI3kydXz2tFNHv20JrRjRMlQO5OMpUNkk2C3sPRJWt9050GyOSQhCC5oEXe+Jmnfvzbq6o07qJKfVRYNXFirDmTWmmDAaxeuhR20+sUEbnyC2TDDulOxMwuwx0/fsj30En0tE+ICuIRTpaowkUPMEsn81kAnUg+3L0biQ06SR/tib2GvUBiVgW7NkKpj/8/e3fiLddVnYu+1AvLknGvxlZzZDWWbbk33DAghL6HkAQSIJDkJuTe5L73r7z73ngjF/JuOgg9AQIECE0gHSHuZMnqe8mSbFm2bLCNOyy/8Zva82Rpa1fVrjp1sERqj3GGdKSqtddac6651vzmt+ZMO577F72kj27A9AJpfS/3bEx7NjL3hdyzfV+75MxGskO97Li5s7+yF84X9IntyUJ42sp9wc0NtqLXzQB6Zx26qWBf8HuMe/bssOPOKalD5lA6oV7FYXNfyDMAmfghnzyf5Z5tHeY5ZZD8zf1Psy/dJ0YKIjvsUpi3rlkTDKov7djR+dy2bedkLkcClnvYdf4Djz3W2WljefjhyaJJLxUT2SHijfLdXXBBZ7frW489FtfJyw35F5WJ7HAqxYLc2ubfmKUSAHB2e8Yg8mDGQ7HIdZde2rnJQXjp0rgp8M09e1qDx/W3hWM3b17nzatXRz70Hz7wQIDIDpLJ6s/vvH3t2s6vXXtt586jRzubHnyws++xx845gBLD2i0KwSUHZjbhm3v3DpTnrZyjBADkLmcTgeyfuO++yQPeYNKb3k87mL1z7dq4SUJ+7A8QvZ/DO729emlbfylA5Iy8S/3y3g0bIif39w4ciMPNIFfzXtqZm763c4YByNj9gh5u7Hxm69ah1+j09XTc8rk8A9MFInOiFAQDaLhKziH1rvLh7HIsABpf2r07QCeOT5NzH06PQOTSpZ13TExEe5yz8hHg9F1XrP/l2LFw0LqBvsnQlDNUrkb7XFz7xgCtGs32OE+Zy/gfHnggQJxuAETmVpZPkkNVtpd9Zb+MUw7MHx49GoBGE5CjH8ABKSzefc01cbWY45gs1Wwvi7hxbl0XlctYm02P/gDXMrcyoAQYWsom2HWnTgXgANCQvxEzqZvdxV7i3CqGFvl2K4CySTbyIn7n8OEAQIG/TU8y1+TFlZOTnwIUapJNmcvYlfVe7L0ytzJgyB5Tf6Lw7zPPRGEvgQ3AYlPuWE6zwDh5v33VqghuGHe9Tf3BtlPsiSPumn5TSo9krwGY3rN6degOgM1c1HsJbHBDSh5MBRrpZzfWWYIjr1y6NHKc6l+9vWA0nzoVfVT4CADTrWifdQjQkOfTutE/c9Gk59Yfecsx3a14ZjJd6eMvLVkSQDJw9Qx9rNa1mwZ0hq245+GHuwL8mSbBenn98uXBVKzbnpQ7EEMuY/3096YUIeYMmAr0VHwKKMb+KLxdzmXKWvBBsUJF+5xXuhEvgH9kol0AVtMcAkGtw3984IGwF1G8u7iRW+ovm2vuyEWxw0yz17QO9U3uagCWtd30kCv7I18qO0kfF8yefdZcsody0QJo9VOb3Rj37JexCg4Zu6BJXTZxE+DUqWiT7ZEuw5ppAs8BVPTRHiPfd7Iz6+PRpv3lX6uia9psai/3BcCaXPHWN4C/yfboE/BPMc5vHjwYQbJuAL9gnXQTr1+xIoDfJllnIEIRN7nPrcNuQCDZsrtyzyuAh+15lh2vCqVul8v4xInIZdwr0KY9+c3t2VJEmNf6vqCP+gQ0Z3sA00D6Jh0HIgq8kM0bV6yYZHLXZZNFceUcFiwBgja1l7d86I39kO4ItDXJRgoT4CcdZ8d77QvSEAmUyFFtTTbu2dVNEPooPzLZdyuoaJ3QGcXqnIEyKH3GOnzxxQCR2VxgvH2hGyBvHdqv3rB8efQT0C0gVpcN20Uf7YPyYWfwpWlt66N1aMzyksMw6vsCXdamMwXbgy3f7VyR7Hpr5m0TE5PBpibZkK/1Rx8HKZR6Tp+jb/34x4ch2HU9pBE6EPQjN94YBbe+t39/MBwHqab785gwivThG2+MtBEcdGDRkZ/8ZPKw+FKByBYdNrI/XaF3wLYZlwelMYj8HxoyBpEHWy0AevluHZA4DQBdhd7yKuNgrXVOX4URsV+8uHPL0qWxmTvsAUv31gqBvHrFigCaH6lyfwGbBUjOpYdzBPAFUolkbz9xItjww4J3kw778uWdD990U+Q3lw+aTezFWngp5sQhVyE3smQT73voocgNyf78Z31eChDZgYbe0EVMfwyFh5988pxkr78UejEGkV+KWf/Fe+d0gcicR2AvIMca5qRw+Msnq9JjpyrOBAQFQDQ54gBeTg8HV6GsZB/V2+Pk2lOwAQEaqtM3PcFirgqDKWhVXuNNdk+yP4ED+vrFPXuiSnuyLZvafd3y5Z3XXnVVMHz1Odm95Wfto860nL0sztQE5OgHAAyTmxMO8OUMR5qQAsAyZqw1YOX9J050VH5vAmgDsKvy2L5v3bpwmDGPgp1ayYYjlNef/Z2zpwggh5wNbnKUsPU4o2QdDMiqRkSTbDCQgE0c524OJGAAGAQANG5PXgVPkDZlw8k1l1/YtStk3Y2paeyAB23K0YjJZQ7roC/ZAGW1FYzXJ55oBH3pj/yexoyRS9+bQORknDlDGK9iSk35PzONgwJMZBPpIYor9eVcpnOPFff53btDLt2ARWCQOVxTsSpTz8v2EkTe9sgjUUgSoNEt/ycwAxim0JjiTnkNu0nPjRPI/7V9+6Ldpkd/rMPfWLeu87qrrw4mLcC2lE2ZGoIPTb8B09Z5E+gr4JBgGBDwsvnz46r62SGD0ykegCRZuK8JtEvGOeDzratWBYs9Uyjop8e6jHX4wgtx9hfE+sqePQG4dWMjv2Lx4o4ilIB++mgOre26rDGHzR+dNJ/dcgWzD3RSPwFj9DH7l21mygmAqmAbMNkab3r0CSgNnBWAmUzVU6VPyO+wCcaMifzlvXsjFy999K76A+imj8HeX7gwwKZ6oCRBZIDnPx89Gvlj6WOTrPVR4MGYAeeAUPanbnvoEDDe7RR7DZvWJJdMsQGoBNAGG7eykbkv2AvSzvg7EBloR9b8paYHc9YcCg5hYWfwpfxsMmkFVY2ZTnZj3AsEGre5ZHMzCJWpLbSb6W70S2BDYKzXTRp6SB/NZbCGZ88+a5/J1CLAY0UaAdT22qabNNYJwDz3BbKqB34z/QLAU9+sa+BiU5DWOgSWK9pGJxOcLecyZcOOW4t/u3dv2J9eDH7g7Jut6+o2UpMt832yBfoqRJrs4bqsyQFTmt1lg/w9U07Uba5gILa0YJsisU0F7Kw5Zydr25idgWBfTXt23pphx7+0d2/kIO4WlKeDzirqLEbEAAAgAElEQVTshJs57O5ZtqJKWWKszirWtb42PfZU4LZ1Y4/NPbuUTe7ZyeLP4oKNDZ5n/zhSJnKOHVj06xs2dPY/9lhn28MPB8sXQHuuPAHULljQ+d2bb46CX9iuWyrGXRr/lwpENkex4c+Y0ZXxMQaR/0OTxiDyYKvqxsWLO+/bsCEOFZseeqizRyXXIZLm198K7JIG4r9cfXVE7aWxAUKWUdAbr7wyiszJ92qj+87+/Z1dfa5CDTa6qX+aPXjvtdfGTQC2a8cjj0QfBykW0tQLOZbZREn7s91DI5j3qY/4dAs2Zizs37nppsiLzCbedexYBLJ6XUsc1fvP1XZeChA55yL3AbnhRxbpPVcneoB+jUHkASZr/NGuMzBqEDmZhRzc31y3LgonARSAvhyNkj3DpoZj/9RT4UAB2bCGmmwtpwcbjjPl3ApoxFAFuWSbQAbt2ac4X986eDCYbAGK1vJ++i6gEnAFGAJE+n4WeDJh9md9z1yowAIMMYzF+pXbBPwwFd+8cmWMwb85B3ACy4djJy0P1hAAHTiEnVN/OGAcemwmBbeMGws5UghUTCQ2MSq8P/98OIHaAxYAfTmpJfECQPXyuXMDdFCJHSCoL5mOwvvzKnTmfXTNOK9Xbz958ozzeAIXgLq3rFw5ee0bkAMsKh9zq5/e5+d7hw7FuJtysgKXNggYVCkTyM67MnWJdjn0mKn6DoT8wu7dAWqQS/1asLliL399zZpwnMmaftBHznP56CNgEQsSuGbsTQC/93KWBTUyl60xl4ESc0kf6ZD3YdkBfQH89bMUoIE8MM3eunJlzB9gDiBKVz3JENeu9gBNGGJ0pw4sJuCHBQgYAoaZR+0CiMrHfOmncSqcDgAF8jc99FDaAKC0NZk5+c1xghC5bjK3tDFbN01p4vRFsEUfARDmn04bMzDZ43uCJNa5OcG0B2qQUR30zby97169Oq68R5GwKgd0CZKYQ3qQ8sbUtL6tyTqrWx8VnrQOgZ/AMHOZV9T1kTy1JVcsWQpAYGqSCz0tn7ytzJ791vr1MYfGRY+0HbKu1qK5JB/rOYvidQMCBXKAimTsqr8/6U/5ZN5YPr65A/oC7prStgAqsa7dLsDMZWPIIIFf7ZILsI7eywGOyQ78dMavMzXJgs0VtNOesVnTQP4SPDe31jG2vbVCz8m8qcgnkBvLHmjnxkbOYbLj047rmzHSU+zUz+7adTonbQ3oNl8YrgBpDGx9lN5Gjm56lLI2bjLyHgA/MB6wWl+H5osWszuCqpmmLVMn1feFKBxd5T4XsOyWJkOwgD6aR+Bd7rvGl4GxzMfO9lnbn9+1K9IcZN7ufLc+YpiT9fvXrYu1zR6wjdZmtpcpo8yj9oCVilNqswngx8a1tzoLRN7rSifLMZtf75JfGqPZPALkm3KUx42XRYsieAVIJjt9yZzNaSvodabScMuATmYe4vo69DnBRQGDkGllI+t7dqaKAOoD5J1TmgB+c5kBLIFFQHoWEy4DlsZMzv5NO/ZstzXcCCkBdLZCG/TbjRcBW9/TPzaS3H3eHmM+nA8EiLClBQPt3+XZR/98hh13VhE4YO+yPkB9z9ZPc+dHQEe7TY9+SdXibMFW5nmIDuWemPuMMVln9gXyGbTwY2MHXuJ/nBYQ2XXw101MhJL/+JlnOv925Mg5BRbJGaWg2Puvuy7yR/3ve+8NJnKZxP6lBJH76cQYRP6PGRqDyP205cz/f8WyZZFnVYDnb3ft6hx/8smz0k4M1uLpT9usgZCYrBsuu6zzF/fd1/n3Kk9pHkyBzFJpbFy8ONbdF7ZtCyD7XHlsMisuuigKWzrgKQwKQHYonGoSfGDk6ycmYoNxkPm3Bx4Im3OuPKLcbkCwieT0Z/feGyByt3xs50q/p7sfLyWIPN1jO1/bH4PI56vkzq1+jxpEZts5NxgzAV7NmxdgHEeIg5FsLrNgDwCApVMEuOJANjmknB4gIEce0APgyJzDCQ5xeLQXRdgWLQp2D3AxbrLVroD7/g0Vk5QjjjXpc3JCcpw9HDNOvTkCaKmmjnkFJAEYlE/mhTVmQA7Ax7iMGdBRPhw7DCTAHrAEw7mJDQh0Ac4CKp0fOI5Y3b7HCcu8pEBtYwdCcvaADxhD/r0ESYBbQH0ABLa0PuuH/hm3x3sAWpxm4Jf++QHauQpeAmx5zR/wiT3r/8y/1A6A5fLh2GMW6gNdALAB+JuKpGHrvWrZsmD36hv5+l4JvJCXd0UO6gULgnUuvYN/ox/l433aAmiYSzJUyIncARPlY84we6UqkDsViw2jq/6Yf0D8LVdeGWCXs5Jxl6Cdc4P+GDt9NH7gFUCQrpVgAWBOW1h71g6AClDDyQeceLRHFoAX/o/2AGxNOVk57voCcBHMocvei32e7eWYMNj109rUD0xfgGrT4+r8O1avnuwP+ZhD70qWofaOPfFEyAaAoj3gUK6xsl3gg8CQa9DWuDEZO30EPMU6rPIhZ25k8gG4ABbrAL91St4f2rAhWHZkl7nUS2DIusCKJxtrSnvY7Flwr+yjMQKt6KUzO6AuAjLz5sWPBwBlLfGftZdX6bVbB5uijsqFFwYzFTDkiji2nzWDgZ7r0NrAttYn/QUYkQs9b3oErz6wfn2wbdkDsqY/5YPxSdZLK/YzfQQOWfN1QDVY9ldeGeM2pwJf9E7fcy6BpmRgHvgHbCOdBHSXAL+++4y0N0BkcgdyAQCvv/TSM4I57L8+GoP/Z8swK5tucmtHyht/Aq3p3NXVrYDcF9gyuecz9zaAH2hn3utBCLJ280OwgK4bH7mSjT3DY/1lnlxrknwEQQGLbtOUTxaWBUj/5vr1nf2PPx5gO1thTsuHnuin+dX3T+/Y0ZXBz35b2wJo6nDZZ82VNZN7rH6xhfYF/RRkY8fNbbkf0mVsVOvF3sUPAhCTlz0yQUByMW6BJnaIvpCNFE9NDGxz9qFrr42Ahjk0LjpZPmQTtmfmzJhfgcVP7dgRZ4C6PiaAnLmqE3wUdEw7TmfY8Cy6Sx+B/PSxnn+XzTJGaSekgAEO57qp79mCGfZt7QoqfHXv3rNkbVx0jH4LiLGDZMGWmQNrJ29DGDP9s97NgTNA5igvA4xsqv3AOcJa1Gd2VABUu3kGoFOZEss6YU8w2ul6OY/6Q18EIOwL+mMdagtQXT55nsobod86cKDzuV27Gm0PGyEgzz5m3nNrMfJfVzcD2DL2ONNfsWXkTS7nWpaGxkH2+MdpAZFdmb91yZIOgM+mIaeoq+vDPpTXQYXxpjgE0u3qRJt3AIoi7+6KFaHon9qypbOrZgDHIHKbmRztZyzYcU7k0c5pvTUF3v7o9tuDDfvX998fAPIoitvF1ZM5cyLvr3QIn9u6tXNnxWTNjYFhZRPkRpbU/q82b45UEb3yLPaajcgfOGtW5Iv0d2Avu9CrMmu39mwo+i9HOiCcLrILUnLUnZ5hJCRtzi1LlkSaDHmp5aGWP3rYh03U37wqzSb2KgDU7z36NXHxxZ1XLV8eDquxbz5+vN/XfuH/fwwin3siHoPI555MzscejRpEthdhMmGjYCxyIDjOgL5kqOQ8ceA5TvZG4AKHBzulBDTsqUAbgAagMlMscCQ5vZzPdJq1xxHnxGCTyZsKvPJvgKfy4Zhhh9mPAxSaMSOu7wJXkvmZqRKSPet3ZwUpCerXOgHPnHVOuGvqHDPjANjWwQIOrTnB0DKeuAL+8MPhnOY5IUFADilwkQNrLlyP5YTZ+5KFBBji8PEzMl8lYHHriRNnsAE5oMAR82a+yYYjzmHmiHsAmwBWgBGgXH842q7w5rXgPFv4PmeWcwtY5AxLpwF4ANCWD3CbA7lwzpx4N4AfC4mjnUBOpr3SHqfe+Mw5BrY+lilMOM3ADPMHqDEH+gswqLO6s3gisBsQoR/GxTGvg8jAP+CLAsnqIGDvkWXJEHPeIG8gsjbIk95zzJNJauzewZkHuACRzYFxay8Bx5wj8ygHNOAl6gFUqSzosbXjcUZM9qw5o19+N+bv185RkUt70aK4Tk7P6QdAE1ArHUX5AAEFPeg9MMEVcDleywJ71gcQBHhl3Bx/P8ADYyuZyAAB4Fukppg1K24YuApt3AD38iET6yUL6gG7teV3/q4nmchkbA7pHRlhYVsXZf5d82jcv7pmTYxFcEY/brj00sn2tAkINB/mkU6Qx9ergIGc2AnwG7e1gbUHqKSvgPZMQZFBA+0Bd/LmgrMoYBGIBbgrH7pMb6wRa4XvAVBiDwBtnrjm/+KLMY8Y1/lOgZfvPfBAFMdLUkfmI33TihXBJJUuBuiFiV0PGJAZHTe/AB/AEP2RQ7Z+dpanGrifPoY8rABGc5wBA7ImE+uDLbFmgHHsbilrOi2Axe4C2JyvzT+dk8KlvBGgHbpC//QfsAq8MhcZYGQrjNvaZiOtY+vfeqGTdLUsOpZ5msnNbQ2pYLy/HgykO/rnvYIBWQzM79rOdQ2wNvYYY3Vj+mv79weQXD7kxv67tfCWVavCVvgO2dsvyoddoq/GZP0KtMmtnYEjn80bBkBp8knmvP6pJVUyka1rBcGtI/pJ7vYtOlmy4+019gV7rHeTrUAEObNHCSIH2/7550Mfyca47DP2L3JPfTTvERyoUvP4vveaW+8on7RLdMx6FUi2L+h7PUewfQvgax8QtKGL9CfTE2lXv6xRcrOGIgjz1FORhqIeqGVX6aRzij3HemVP6U8dRDZmsrN36asghDQ4UTC2uuWUBfSAs4Kg3mfenQG056ySIDK7Zc3TKfoukGMu6YCx5SNIIHUQfckCuHTA/kOX/T1rIrBldEt73kXOAsplUJ5+0Lsbr7giAtT+j2yc2fSzfOi3tWe/M0+CBcZd5mXPNFPOKG5/aI9tjmBldcZI/bFnCxKaP/phzxF08f5u9RHO6NA5/Mu0gMiLXQW5+OLOKyRnv/TSzqfvv7/zT4cODT0NQCJKD3whBAw+h6hhH9fqXdl2BZ9S/N2ePZ361fIxiDzs7A7/vTGIPPzctf0mvf4/7rgjAEIMfBtgabjbttP0OQfcD914YxSm+/a+fVE8j2HP9m00NoOP3nZbpLX403vu6fzzoUNxlWcYpi8wyWHQevb3u48eDbtQ3ihoO57YnBSLUUBk/frYkLFx2YWzs5u1bfU/Psd2sYm3L13akdri01u2dP5+377BG6q+4dCUNtGcKoAn+f+wz3WXX97ZeOWVnaWLFoUsvuGKUZd8ccO+43z83hhEPvekNgaRzz2ZnI89GjWIzOlxFZhDAiiwp7gGzVniVJRXOjnHHB2OFScE2PSZnTvDMU5WDQcEQMDJAxYkaAaQ9m9lnlPOk+9y3LwH6MQ5AZLUHcg7liwJJo6zL8cNCwe4lvkvyTIL60UhmJMnO8sWLAiwA3uPc18+HGBOs3FzxIM9+MIL4YTXgUqAmnykxsyZwsjJ/JfJELOfAbh/a926AIOAuPZ0+aD9e45bH51fOON+OJLaACS5tl0W7ONwA5qw4ABU3p3XbcsUB9rkfHOSnWcAfZzcTygQXl2bNXbf53zqH6eZ098NRCYXjrhx0YMsAAhwMleeTBtCf7D2nGMAH9o3p2WRHuwq4+T4k49xcKaBbOa3fOiJNoHhAAjfMy79qKd24NTSGYBFFLXeuTOYlWVhL7qMhPOuiYkA/shO3wExgI18yAtIxXnm9Ed9iUcfjfY2nThxRo0J5xj6CLAEVlg7AJfITVrkeM3ibdqh48Hee+CBALvLx3wAR6wTek0vzLMgRB1YtE4AGMZFhwGLAiVAu0zbog+ALUES/QSMSn9oXt26K9ehcUbKlkon6Yx30Mc6wE8f3z4xEbprvvWbfht3mafbuOk0nTDnPk82dEoRtgR96SOgHBCoLevMXtkPRKa7crGaV+AiAMqYnNe97yMbNoRMpH4gK6kjygKSmQZGO86gme5CGg9zWT7AaPOWQDmbmbcMktmcn8+cqcBlNsqYAUMYoelTsC+AfIAvYEgfrRvyt27Kh0wxsC9WJG/OnFgr1iwgp140C3CuSBYAlkzZAcDVGcWyqvzA7CMQXT/JiI0sgSHrg+2ylo2fPnmfOWWPSh23Pumj8dFfOgO8EgxMYFF7xm2d/tratQGe0knvZ1fLGy9ZcIwtzLQj1qSbFeaqfIDcAhDkkSCfNtlOcsqHjTQ+9sKc+Mwntm+PIFH5WM/6mHmBk2HdBCInExkrmB3RP7YlGbLatSboHYYv5rk9k20yr4Jt5TrMFAxZoE9gCoCOkVze1jD31rUgGL3VfoKzgPRyLu2X1qG1alz0x74g8JI1c7QHMKYv9NE+KKDL7rDF5ZMgsvk0h+ylNjGh6XD5SM1jHQKyfUZ/7bfsYLkfsgXmUiAib6/YF+p52e3NdDJvvDinAF/1s56Oyfqgk9JL+T/6aE8GtCZIm3PmNhL74H1sn3WYAYgcj/lnH/Xd2pJXOnPSl4VX2cH3r18fILJ1aG7ZAcxmZ5Vy3AK/9IEMfUb/yKZknSe4z87TSbiD9Bf2iDoTOUFke6Z9w1qh3+oEZFCePmrT/m9fEKTyOfOqz/XzmbMKXaGT1qJ9wr7QK1f3+XCunhYQWc5Tm+E7163rvGb58s5fbt4cBfYstGFYgqqw37p0abD4COYbe/cGkGyBDtPea12TW7IkFoCiD66WK3RVPk0gMkDMQVq+VEbLZmTxRAJthSqqw7cDFKMdOe+efDJ+IrLdpbJs+d6o4CryMndupBpwoH3s6afPANmmks5ismjTggVx0ACcSUNQTy7OGNnIIrr19NOdR3/602B6Gtcwc95mMSSIDMh78+rV0TfpDox/cgN78cXOluPHA+ASAb5iwYLOa1asiMipCOn9x4937jxypDPXVRc5nlwLlJtn/vzT1b2rgiIMGDlpw+LGsnnwiSfiXcY8DKiZhQkEUYCGgD6HuDJXnHnNzZzho1Pe/XhNxm3ma5jP/Jerrur84W23xfzJW3yiYvIM01b9O+bWuhKc0b5rfWVOXXNuI5B3V4BJuggpE+j5MED28upGgRQdF8yd2/mHAwc6O0+ciAj0oHl89d3tBGvv5iVLQibmxxhG8XBC6MNbrrmm86516zp/ed99Mf6SVTHIe9ZfdlkA0mwiW/GNPXs69z744NA2FkPdDznQSSzpB1oUPQydnzs37L21mDaRrOOAowr8iy+GzXCooA/sCJsYUd2qGAcbJODIjiq8mHavVy5gMvN+a80av+SCC+IAmkVaJotEVTn7rDdr3PgiJ9wLL/Sd8iYQ+aEnnoi83myKfcB7yZduZ8SdnWVbzCebQic5GLkemopn1Dtz7eWXd+i2gI+CjE250rx/RcXqs7+qPeB97Lk59f/2q8hZKXdjJRfvAqboH/tHJuYmc4z2nZguH2Bz6QDb7ce8sLsJoGXxqp9VRZysM++2v0QBkCpPnxspty1bFgUF7QFloClBZLbGetJ/+dfLq3D+zT5h/XY7d5BV5IycPz901/qkP2VhI8PUJ/Pk4EuO7FWpu/3mKq/RZT74Hz3wQOgCHSEj8qG/kUPWFbjZs8N5yUNo5tk8WbFrzBddLllo/fow/v+zZ2DUIDKHAvjAScEIcr2ck83hZyvqTi7Qhs4DFgCCwFnAUDLErCUgQ+YkpQf+D9PFO8qH7rOvHDSAWeb/U0QpHUh6DQxwFRhrD6gC1OPcAp/oXAl0ax+oJO9jsoAxzu6sGGLpQPq+3KH5fYxbgJDzZTIqs6/6D2gKxvOMGcFKNg/ysjove7CFANOvv/rqALE47h5F3JryDXPGOJkcRu/UHiYbR5DNZJc5snI/Ak99lqw4ehzVesEjYA2H1HxxLjGlgVfAQHL1WKtYpOSDuctGcPA54UCE8rHXYJfpn/6EM/n00wFOJ6s785GSjdQTwC7glHdgh5WPda8dQAHnXg5l48FYxGajJ3l+lYrAuDmubDtdAwSa/3oRLrrHEQb+GE8yxMgsz2fAE7pHX+RzxXSjU37PFAz6mjmRAVb28mCIzZgRcgYsRp7fCozPa/7mlG4Bnc2DOSlBHO0Ct+ij/c249RFIYu7zLOGaNADQ2jMXQLEMGtSDGmRtfM4MdBbwat6Bi1nsic4BtwA5AFqBF2w6ek8/yycLhJEfwMFYjNW6oZfm1b5j7gHIGGxk6EwCeEqQsVyHzgo+c/Spp0LftEcfgXjkmmddKSIyT7W5owPSv2iz1PFIQ1DtIfouJ6t92Lz+8MEHYx8179YMsIk+mkNApdsKZHOGT1PtkfpijD5LpgA7DP7MB23c+i8PK12xnsgI04+dqOsjO0bHMRnlrHX9G7gIwExA1dgAamyizwB46DkdzRsGKR/gs30zAP7nnovCiA/+9KeRozxtbuavxZwFTJt3dikBt/ouYq7oNFvKVpjHz+3efRp8rvLMsiNuF9y2eHGc/9hmemFc7FWZr9pc6YvzBX2k7/pgXrEXnZ/MU+4B5O379I3dZNNK3aED1gV7k0xIe5F9IUHf9Mvyxgv9Miagsn+jO6W8zQGAX3/IzzxjsmNgs48ZvGMTfuWqq07n+K7OxmyFzwMCy8c4nYnoCNvh7wBke2KmbbF26SQAmTzMiTkm//qNlyzgai3bB5Jx/ze7d4fup46TNyBeG2QmlY9xk4++lnUMjCsYtqdOxbo/8PjjYcuA43TZo7248XLZZbEPmFs6F0U5a7aCTbRmMnd8prEQfMm87OaNHmjT2cL8AtfJHXje9BgH+Rkz+UgXoaCi96WtAPRiNmd6Ep8zt95Vz5UP0LY3WGvWtlz5zg15m0EfvGvtJZdEP9lKgD27hfWLLV0++mGNWt/WpLUPSGUrcl17D5m6gbX+4otjPM5TagXoY31fsKbd5kL4sgbYRmeAnN/Ys+fPDwZ7Ms6tGz8ZCCn7mKlLzBcZWDvmVQDUXISs586NlBzGjG2PwW4/j/NUbc+mb+ba3sGmAe+NWx/1my/WxidsFPhL/I/TAiJnwQFg0XvWrw/ABOvO1ZWM2LQdt4PGm1avDkBaHmObsHyr/3L4cOfJIYs+/eq110YBMICTwlkK/5VApb6dASI/9VSwHC12jiZGIbAJiKUQF6MeV0hmzjxdAOKFF+LgBCjZLrL08MPhKDNm4fjVCp2Uc8GZNGec2gRLHbRLwGNYEDnz2wFYATZ+jGXZwoWdhUVl12ShOOzqs8JrcuiarywakJWJ28qxzecSRAaeYIOaY8amBATNn1y6f793b2xWHPASRDbXdx09GkCGOQS2AQdFq22eWXWVEQqQR56jp54KxqnAxIHHHjs9xlphll79z6uIUdF3wYIO4GmNYgcXXXQ6j1gVxc2CEQARh0aAz76TJ2Mz8n7RwEHBzzbzWn7mtqVLOx+56aYAjICu3jsVVn/ZdhSAwaKYNavzXLVhRU7dQt8ZbQXmACr0e5vNqDqoDToWIKp2rGXgC5248+jRSE1jLgd5bBTao3tkJrj03X37zrqCOEib5WfjSuTMmZ33X3995/duuaXzl5s2RU5qNrEpD2ZPfet0Oq9ZuTLWCBtk7H+xaVPnewcOxCF1UBvrXW9ds6bzxomJsIVhE0+c6Dl2sk4QDlC5Si5IB/dFi+LApCI4WSdwEjkNXfV0OHQgfuSRSUDX//neO7AqZs/u7LBRq5KumFHDRGRRI7oGBLDW1lxySUfKEEEjbaRNpnv2DIf8oz/5STC2BTiscbalnx2rg8iAdUAiu2/u2RcgLlvjUJHVjQUUHXDZUKCJsbAv9OonzzzT6tCgwOP/eMUrOp/cvLnz2a1bYw8ogVJTcwOm2YoVk/k82b5Dcm/Jj7doUfRPjmt7Jz2JquWAffbvhReif2RiTgDVDnYCS+zsIMHCLCZhHlZefHFntR9X4wDYRYGSqCBdFQsyF/YW77a/0F3r1mes6f92660hrz/ftClklXqdIPIrr7qq89716wP4zaJEqS7smyCQwEoUU6kVkYkCP3PmdAT8yM9eSJ4AoQBxi8rzAG/zpL/7Hnss8qSzmeZJu/0CjuyhNSKNkADb//zRjyLYSVfIxf5krsiJ7bmwCoQky4SNiCv21T5s7fi7PaquD8Pap/+M3xsliExWHOMPX3ddsJQ4WhwhuSUzRUQ5x2wDu0Bv6Rod5QgBfNOB5DQDrTifrlPrL13jsGUe37rcOCn3PPRQ6LHPfHbnztNF3F58Mewi4AIIBFgEknFgkjnTpANANeARIBP4CLTDpI3q5xUgwoH6wLXXBgCHBcWJwoosr1Vn28bIUQQM+L516DuK1iQbEBgDvABg6S9gk90yr3X2rHbNIceafcDE46R9cvv2eIc1wul0/gOccxixf7QDJMqCUeXY9ZETaq4xJrPAlXY5kh57HKYZZxBIkyBl5sIt29OOvplvcxQ2cd68cO5dNbZHAS3MMbYXsBIw4X1kU3dIs22MNHoGEAAASIdCf5LZyiYraPXbGzbEVXNtuh4MyGt6jBMIR0+cQznOQBj6mAwxLFJgpbbT5gNZOdN18ME7+A/y2DrjyP+qz5ianHT7OEAJSAC0A3z+y5EjEXwkm3qBJ+0BBQD8Pgv4wfJTRFJf/Z81QvcUbfN9ABwwh6PfBIZZh/SRfY3ClFVebNeXseOcP4AnZALsJG9rlV5JyVbPu5vzCmQBKEjZYF4+t3NnrCPfs7+wCWSD0f3dqrgkRmQ9b6r26Ad9BH5hzVnLZCLvJx0JctKMGVEMTWEreq/fPkvXylyx2svc39YbnaCfABu6JC+7/dm6pHfW3MYrrggwDNBjPdDJOqioXX4U20Af6DEQWT5f8wo4Ig/rmj7at+hqMCIXL27UR+MAYAHzjMPaMV5gdzJ9fV8+0gTNfdZapI/WYtNDf7Tlu/bvz+zaFfNrntk480bHgfr0lT0w5swLXLZpHMYMQALq0Q0pUfSTPgK1gF/00Q0Qttl3fmnZstCdktGtXf93Ui72CuymL+RD3mwkuRor9iPZsG1544XNB5DVA4HatT7Il8FysB0AACAASURBVJ2hk9ikgi90wTqmj+z2+9au7Tz89NOxZ5CL9d70kPXexx6LOXa20T/zkOO2DtklufzNH2CcPgH6y1yx2TYbKhDE1gO8ydH8WdsCNsZt39MGBq52ANnO7+ahSdZIZVJ3YH9ixGrPvgBwzxsZdJU+0ksgOMILG5m1Aep7tjGzGfQRxiPlgbXux6M9xUEFXemCceQNg3oAK/eF3F9817i+vGdPrB36iCBEH+mWswDcAKBKVvX0GNlXICdbE/N90UWdr+zbFyCy9W6eycae/eENGwLsBYzT9277DJ+AXCJ9RKcT8rQuBXTMqcd6p9P00ZhzvZuHpj3b/zt7COYE0/jHPw7msDVPJ82/Neyc4hyD4cvmkGPTeUqfNlVEG+cHZwp7q0CEvxuz9eZGl0CY84u+CnT4s16EM8F14zN2stCGNeisYR70kY3wPnuYsfhs3uxqWjf2BHZPQEkxTPpI7+jq+XqWnxYQ2WRzot933XWdt61ZE+CGIluceAfHtk/mI3r3unWd39iwIUA/C/ffjxwJdhbHfJA8oHkVBYj2yytWdL5VgU7JFC77VYLIDkLARYcBIJPFxOG1eWeUleIn+86fogwMAAfX5okpBaABXvTq83SByFmgI5mWxsJ5iUqZ1SafShzATXW1Y37FKuFw23ABnxxzQEpWaW0rz36fSxB5rST3ExMxd4oyctbz0Td5aoE5+nvFhReeASLTMYCEcQKVokrrc8/FIg3WZwUmJPAL7OJI+GGcMOLuO3482ierNkAKNhmDcuPixfFOBsjckLM/6UkA86qpV1cXoxgNduoFF5wOOsjNJuBw4sTAAE6/eS3/37zISezwImoOdJV2ohfjc5D2k5VvnjNgUrbtwPIG1aMXL475AWLLi1zPF9fmncbxKytXxjzakAFH7MI/HTw4yWpq047PkMcbV6/uSOsgoAQsuvvYsTjMjeJJm4iF/JvXXx82EdvXehrkHcliEVj74A03xLjpuDkkR7o/SHt5M4Gtfvf69Z1v7dnT+dfqZkYvO8W+CUABCyeqXIbeC/ByULE2c+2kXczc9tYZsEzwRH+tZzaSPNuAyDZ86wZAKpWJNea9HFMgZAYughlX5Q3VXz9sCt1UYMi7MVV7seBLEPkfDx6MMWkHGOjQZz/LQEAZMDHmsLmzZ8c79RmoAuC1Fz5a3eropVuDgsjm3T7lT/1OcNWc5D5l7KGLFQigf7FPVXsVQFdwB5hQD6w29TWDCRx/6VCAov6uD+yLd2dALveVzCVmbzGX1i+99l4BBrbQbYB+ILIc4/YJ+4N9ogy0OsA7H7ArAJEykEUvBB6AtwBkuheVwV2Hr/QngWHjy3MIGSYD3T7DoThY6VAv+1mCyIIl/++dd8beYr6A/eaADpV6BBSIteka56xZoUf0jUz105mFfQJs9wuEjMJ+/SK2MUoQGcslCh2tXh1/cnpcM351lUqgPn9sBXtlnXGw6Zg2AEocSA9AA/sIcAWAxCrklIUezJ3bKJIEkYFzACmMM8Avx1xgjcPNceIw5jX/TEPR1GAE2Cumpv/3OyCVI4VlChB4w/LlwRgCzgCaABycqsmbKEXDWaCI061PAE2OI4aYa63m5dXLlgV4wVlnb82LczHnrwmoNI/YwvIZaw9gYg6TIcYJNRccZXOnj/YgOXPrTGldjRQEVcEbLM20BQrYYcZlDkv5cQFWHHYAE6AxczeWcxmBzBdfDMfbZwE9ABFpGL7PgfzZz0LWv7RkSeiOvmUQD6jQDajEBAN+cbbZUDLBoM2r0NoEPGCJA3mAMb1AZPPIH/A5ukHHyFr+3WSIYZGSt7nVb+yzyJGLNVwF3sqxJ4jMBgN9gS6ASjK3RwBHgMtAfvNKvxZfcEE453VmqnYz9zc9sr60Y20AEAAG9BEY/941a0L/ABWCMHSyiWlP3/gGgCV9M5bMyXoXVu6LL4buYA0DA82DebUmgUJlHuhy3NYCHceINY/AB4AkINh36GSyCQGaQBCgW53FHq6YdSdo+fTTsT4yXznwR0DE3FoXADvjpAd5ldyaKYtaZXv2SnNHn8kNCKTPinFmwAAgDRDRdgbHgzn88pefxQTUrr3WrQFyod+bK8CErtADgRc5gOmjOSczhdy6gcj0kb/PThg7cMr3pMBJBr9+Y5LaExX/pEvkTw+abIV+AlPZAN+lc9YhWXmfsQk45DX/vHbPZtZzxWrLuiY/JAX/L70IEM+61CY/C8AJ4Dd28x027qqrQo/qjErrnnyNV7sZaGHD/2bPnjjH0Cf7jHF6r3Vi/Vyh0GOR7qfUR2sEy58dtQ5/cORI6KTv60/k2a/SJFmXQD1M/3qu2GyTncjbFWTiHExHpUUB7tIBoOL7166N/c2cs7/ai5uCiAzFow/0mA7ab+xP8B5At3XJ1viu4JLvR978uXMDAKTjdRBQ0+ZRe/SHHrMdWL5kz8aRl/VGH61HfdQvet8ESutf6GN1gzjSX8ycGUEyc+nRpoAq/RfAyqKh+lm3Z9Z1pv3xbuNg94DIdJw+BrN58eIIjMXNiqrAqH2uzmzO6QRK0x37iPcD9gUD2Qtr27/bY50tzIV++r1+uynby1z05IgJLWBJ9l/Zs2fytgaGLxvpPGMt0kf9NY9NdrwOItNDtzXYCnNMt8mMHtizAdnsMh0ob7xkH9k7NtyckYlxWkP2PTrgu2QCRDZ+ALPgh3OG9upBMevQXNMT8yMQQFcEX+Tgp69sBN0xHz67oAoOGndTEEJf6bL+kJ/3f/fQoehjsrLPx3P2tIDIOREA5NetXBnOFnZgMnLbTlRUkHzZyzrvWLMmroBTEs4bJQVASEMBzGz7RE6d2bOj+Bf21l/dd1/kas58QWU7ASIvXRrKwoABjTlwGEOu2AL7DrvG8OST4XgmSyqBAwwngKIiY4A7ALLvbHnoofhON3ByOkBkzpKFY9MypldVSek5ooBLYIp5zOs35oGJxyALZm3F5sW+AwwAmTjoHNhh8s92k9dUciJjwJEVR9yGRk4WfjBdH3309DXvZ56ZZLrpQwAoc+YEkAC4BkoYN1lhwG2uqnt2Y44HECMp/stfHqAEWTMMWJSAMT+u5peJ933H4YZ+AOAAzzZ+/w6c/9fDh08D+88911atB/ocEAMb2bsBPj84eDDyElsDCXYP1OCAHzZO75eTPKO5Cm9a122fYMGI7t9wQ4BIbIFACB0w91/asSP0uU0AIN8ZFcexyK64IuTAVtHxMq9i2/71+tzrVq3qvHPt2tCN3SdPxnsGSZkhmGNTNW79NW/BaKsYr8DkQdrL4NIHbrghbkAodujWiINkU7oH60MfyE5uZ0CueQeKCZQBMfWHzUybmPke3Rqgf9ITWStR+ME17iNH4sD3homJONT3YiLTH2tHME87mLiARzc+AP/mo+x7AIDVFTrrXPDC9+mMdQ545xjWmaopwwSRMevtNwJG7KADLP1KPcnDkznLYBHAkQ3laGNp6zPA055DT4+48tVDWQYBkcnFIZetEcAFkLKH7J+xsn9sYwLmaYfYHvNiPbJ/Pmde2D46yvb1SymiDfZEoVq6YC6NL9NJ0I0MKmWuRfNHFzDYBW7YIkzt7VhCjz4azPLfv+WWaKMbE5n8X718eXzmM1u3tkqJE1eb582LdDp0x1qydoyX/ggeZuVrosl58jnzlIELdkHQCpBrjuOqYJf0KCWIbK9wM8vnpY+xNth7Omy+rQn9yVQV9sQo6CNn5+WXR3AASE+OguDe7fPnK4thFDZ12DZGCSJzKDiimMdsI+eMA8dxbmLOZJ85KRxvYCZHkfOIfeXhjABnOaYAKAAjEJCD3u3h6GHqcWIAm1gvgEsggvMv4IqzmoWqtaXf9UJH2X5cAa+ARY6e9cAp12fnKeuC0+26NmfVGR1wieXX7WHrsW+cHznI2gFeAQ/sGRxSaRiAMd6PfQTcASKVV7+zfedW820dmWtgFhCH3wFUB1RFsZtFiwKIBzabU31smss4Rz7/fPQHWJXXVskFCGE9Y3gBkf0dkKd9c9DE0Mx+An0FF8w34BeYis2FgUfWyYx29iNr74ibCVWRtfp8AmvMN/ts3ow782qyK96T6SfMgyAvkLEb+KB9c/nDY8cCXKKPAAnFozKPKOCB4wy0B7ArNgcw6PbQHU4ye6c9OShT9oIQ1guAjr3j/JNfpjNpmku6o039Eyyw59lT6COZA2vIAtBNVwEn5GzcZ8JWZ/bYd41bkAYoAMgB+Gnf9zHijEF7QEYBA/1tAs61HMUdH3kkbnnSMX+no0D5ZMCxGeQOqAa0ABbq1/Kzl/TROQUIQc8x2QULBEv00fkVUAmIpmPmCUO3ntKhHDUgCOPUvFhj+ux6tfkFkJGt+fBeOgjQiTSO8+adcc0/2/Q9IJB5ctsp9LPKz0o3MSqdhQC9GLpYe8bc7Vp+MjX1iw6RA5tKNlmwjz2zDjEGfQbD0k2LXo/vkgWQlPwUMyMf/TfeZNprgx0lE7JqChjQWwBQ3qzIlDVsIZ0kF363tU3/6U8AlVXe6m791J7bA3TY+sAkddPAecwaoY/sQ+o8myuo0c3+kAWmsP6Qgzm1T+z98Y/jvAycYy+MNQvUWdfsVNMTwcDnngsdFLwhF//GPtrT2Ey6SCetee8mm3pe4HrbwHJ+UX6O7clCrf4NWz/rBmBUS51gL2sat3VBznTDmrOXZJG4TCmQ4Lk1T47mx3vq+bn1M26ZnzoVekvXMphINoK1HvvKB6+9NtYd+TkLsEXdgk2+Y41Ys4IAgFNnAEAlfTQ2+iiwRtfIPgvZ1nMN51w6Q+ojIDXT/NAnfdam77mxA0Dlq5FPBoy66aO1yD7aR+wpbJDgS6aBIVuBDbc3yId+s8MZfKq36/zqTGPvd2NSn51V6BP9AaZjKAf5Z/bsyVtUdLTphgpZGxs/zFmHvwFn0Wftkqfv2qN939q0x7pN1NRe9ld/yMZn2T8powC/9IBNyPbMg/VoXjPPe9NcOlMIdkUarZkzY/3mvpA5+Hsar3PwP6cVROYkyelI+YE6/3z4cACvbR/OOnCP88R541xqh4Nswr+yY8dAxaQcyDhjmM1YQEBkaTGa8pEAkV1vn6PKbpXDyruBFYwNthTjG5tGwbpLhmuy7jjHwGSOsqjk3+7cGc5yVtCsz8WoQeTsDyAbgOXQy7gAyFyJBTrYDBxC646o/gaTThGSBQsCCHEoAqRw3IFNydxqK9Nen5sKiAyQ0N/o88yZwTQEHpOTw3MURamYyAmKJFuQoQow5aKLAgzmqGO0klXOTVO/fc/mQFdcrQbGm1NADF3x3chzVAFL2oir+K5SVwxATlgC0Ayr/gLV6Nmo2MFl323uZCk3MtAO2EMf/VibNovpzM1DxgAn18fvuOqqAK4BQMDHtk+yxt+7YUPM+zf37InghpQMQPtPbtkSYGLbNBH0ALAkuAREBkIDkslimNQQvcYBQH+19AOnTsVGzP4Aj9o+ZMcmsidAsAzmCJrQMzpLpm0fABVQ6q3XXHM6sLZ5c+c7+/efYdPKtswVW+zHXPkdEEt3Imd6xUQu8/dm+glgrg3WWiuZq3SdHVlfFTvoBiJ7l/XNdgsq+o49Abs3g4t1e5wsaOuN3igcyB5jMOurAAY2fKS2aEgzlCCy71vfDkVAdOCxef5xxWDN1AJlG1kIJN67cGHIi/yMAfgoXUqvoo2DgMhsUdo/KXrMqXlJOxR53ovUC2mHsthlpHWQnkNxrEsuCT0CdjftC6kP2qA/7B99kIZBvmC205/sLnlEcKoAo0u769C+ZOHCAJS1YX8S1MJgkPbGOhwliMzWWjvWi74HeFyAt5kPP+U4OU9V7m/22h5N9+mQYCPgmy5kwY362itBZLprzQOgObCCKPSq3IfL/UJbwUSuCr5ctmBBnKmcK/afPBn6z3YPcsOrrW34Rf/cKEFk5wDgilygQLBIoVA5Hk1s15xbIOA/HT0a6wRQw7HK4mgcRmw5TmNWTu8HIgPXgJVxRV8Kluoqal471SdrztkCIw3g4j3dgMpkiHFqsTrZPn2VD9P5xtiADcCXCysmDuevF7BoX+bEAXnNWxSyqxhj7I00AQCXyJc4e3bnTStXhkMKmCpzVOYcciCDkfqTnwRIYw6wzvybv3OaI8flnDkhG+MmJ057EygddStefDGcu7xCjg2NQcTpY7/8zmFMcIJjDShqai/7yYH0fbL04+8JugG3AWx8DXsJuZC137u1ac8CxJKLvtpznSmAAs4X5AoUMn7gn+KIAPVuzGb9ZP+A4piIdML83XX8+CQ71RVqQIf+k10/EJkMgUIJasgTTD8zxQFgH/BCp1zHFzwIsL+6pl+3QckQM16Ak+BuBJ6rVCr0hazpkHaNge4AnNqAyMmaA7gAfL3Png34tJ/zI7D2gCSCtU36qM/GC4D34+90HJAqB68+0kNgHf/KGjenZNVrHZI1kI7OaIN+AwOtGXOASQoUA1JqC9jdDZTWRzYCA1K/jBtARMez7o15ozd+d/UagAcQrTObU0YYqeSaKXDYH2csuZztT5H3nw8+f36AbEAXdgJA0/Rk+j+yMG5j8W7gXKaVYc+sQ4/1IAAFvOz1ABLpt75J3cBmYMDTfeNle+L2UqcTQDyQ2/mv0VZ0OqG79n7sRoENvr/26CSbZZ0Iggnqsb3AJ/pYzwtc9jlBZCCbd2OSYhLrk9+z0J95Zctet3x5tNeUykK7ZEEX9Utf/QnHsL7JTd+yvhMWqKBCFnlsmku2JvOmu6FhjPrGpgER6TYZA/7119qhj/X87vW27QNREHL27EgPQPbWD5tIT3yfvmvPmLFnm24YaFcf7XvGbb/SDnuUKQrMF1vBH2Ej6SPbA9QsCwlmHzPNp/bImr7AQtz+yCKFyRxmY9kKbbIXTUzpbJcczJu1Y2/UV8C871uX9lYsV3pG7pG+Ze7crsFk8xNM3+PHYz2zUXRdAMq+qI8Z9LYWBR8EKrqtw5jLU6finAIkdm52tle8LoOL5GJv0D55kA3QNW//1+Wc6ZLIhA6aA4EOfycfumMOzXmm4BL8SB1t2he0CfS1Z7NZxmmv8RMYD6zl4otD5vYCf2crmpjS5Z4tfYh9gM4JLAo4AZHhYuaNrnifwKKAgXN9nWmf7VnPxsc2sEN0nB027lET1n5e5/dpBZE54NhCGDyE8NVduwLYa/sAPjmoeQiXi5ARUEzH8+n77w8Apu50dWufowrAAuRwXD+3bVvkz216vBdbyQHC+7F9OObfP3gw2GRtwSULThvyMHu3YlpAFxt3UxujBpEdUmwGGK+u/mN/ADCAdoMwFhlBrDFOsOAAx/vb+/YFqxqAN4pnKiAyYM08Ry6bZ58NObk2HkVGavkwm/rqcMIhwNSWa5Zj/7Xdu+PacLfxAYYw5rD4XOn/wYEDnXsefDCugZdVQXvNjTFLCyBgAdwC5mCYYT0m8D2Kuc02IjfvrFmd25Ys6bxuYiLSlngPJpyoZKY3YdDMXdu11baPjLdADl2Sz1Rf5DiXFznSAbRoyLybK3lTMfu+sH17AL4fvvHGaAMAluz6Nu1xjIGavm+NYgpaI4PkxW7R7fgIPbWGAHYOm3RMQKbtE4zP5cuDoeTAmPl92UQHms/cf3+ASja5NsEAjhvdVaRM3+SRBR42PZlH9rUrVoQ9sVnSme8fONA5VrHI2sx35lI0DmkL9DOqIs+fH84WgNa46jmRfQaIhwFtjWLMfmnnzggcZFGmfmuNHaM7QGh/d6vCvgJwbWJzJojMueCkuIXCbtIPuWnbzLE+2Qesc0xoeitQZK7pWLc86IOAyOSI9cz2pUyANG2Lz9rj6BQ98mOfogdRhLDLrQhjshYVQbW3CqBtPXGic8+xY3Egajs3QPZgbExMhGz0m5zpBzs4ChA5GffmXrtxZfSppwKwZivaFrag85k/XYHezPUNGKZHZFkPRiSI/Me33x66S299lv5k4LHNrQm2035u/xWQ4LhhTtsvugHYbe3Kf8bPjRJEzoCRM4Rrj5g9HGjOab1wWznXHFKOiT/ZPo5UFumJgnALFgQLCXgDnJWbs5fTk9eMOY8ccOfluJ0lSMYOVc6nNF6cUYW9ssBMLx3A1sMgzUJNcoAKDsW14ipNEJAAi4sz2u06p3dYI4ByjpTzaDL58kZgFJtUjLAC4jFfgWPdHmuHQ89ZxAjDRGL3sLDY7GBdV3VLsHCx4wBFgIpuoIt3cbqxjlyLdRZKh9f/2bvJ1lgBDwA8TnQ359F3tMM2c0qNn/OY+YvJFJgBiLfGMbuwpHo9mdrg6/v3B+PK785y9MjfM+AJgACuAYboU7dUKN7l3EofAWsAAnIGjGVAPkHpLIhGH7ux2LXne2wT2QAdAOna9e/O5fYQTjg5YKVKTWD9lPUUmuZAqoBvHDwYTDay4YT7uzGTjXaBoEACMu/GqMy2gZJkkqBvWbwtAQhjF3gAIPcDKq078sX0xcI0r3kt3NjIIM/i1qD0Bgm2dZM5XZHuBnCczGRzm+cHIAm5KGYF9LZmet2CsDayaBb5pH47O0YaGYXjq4LB9PudExM9QWnf0Rd2h70Aegv0sz3k7ZxtHZIPMOwt1c2lXvpoLgCL2J7ATn0Goid45buljZQaA0Db60kQMfXcuiQvfQc8GTfZsGvvveaavsxm79KmmwXWjTMwWdFJewyd1E82nN4APtmNXsCiNSznNfmwkVL9WIce+mNPiNzq8+cHMxSrtNc8mn9ysC8IElkr5tK/Gbfvpv5lznxz0Ssopi8AOzc07AvOssBvumnMkT5u7tzoH52kj015pUtZGa8fMmYrrENAuT4i+uS+YC4Bdt1SMGjT+ZM9FFyUkoeOa0f/jBvQbcz00e0cBfsy/UyvcduvpLAgD3qj/WTkGnemuwHuZ0qQXmxXdiLyIrsZefx4pIwA0uqrftgXYq/qdCJQKVVPP7kYP9tDPtazMbMV5kMfnR3ZBvroNgjbVi9aW8qFfK0XdjfqfdkXnnxyspipNUMntQGgpo+99uxMw2je6KO6X6mPZKN/kWZi1qzYD96zevUks7lb4C72bAX69u+Ptecd/BfrO/aFWbNChwSuBJIB3/rY6/aQcfJH6KMf6xBZimz0jc01ZmcVjHE62euxDp1VrBnnqagPU63NtpjiuXZWn1YQWd5IYBHw0iR/YvPmAEzaAA0mCssQG4nTDligaAwDsMcCAB5xxB5/+um+xW205zoxsITCO7QAQV0HbXo4mq9ipBwMZ86Mol0AQleDKUFbB9l3bRaKRmFAYSxxIgHSTeyhUYPIADtXx6Po1IIFATD946FDZ6TgaKOUNlXGFhvZVXoPNtWmhx4KNtYonqmAyOQKzMUsw5DmnGME97uOnf32blFjDDO5WTEcyIp+AFjrD4ce4Iz9yuBjQppbQEqZD7bNvNhsOU5vWLWq85Y1a6LgHfDE4QHTcZRP5sC1MQGsBXnopcgmIEVQJoGNBOfaAByD9JHDBHT6r7fcEsCVwmHmGbOpzbvIGRuPo8CWfG///tiAAIvYkJis7II/27Qn+IDZBzyz/tgpqRna6s4gYzfnCnj9yqpVASR7F0CxrU20ln9tw4YIakUhyOo2AZvo0MImWgMOiW2uuGOd0mO2gTP37f37g/3Z9NiAge3A/w1XXBH202fZATaxzVxrN3VQW+ZCLmosVJsoVrAgG4ZlHUQGNgLRI/XC0qUxTqzxQQqMscfe+5rlyyOvMSCErlhvTcz1BJExmzj3392/v/PVnTtjzWfuwDbyDwC+AgClYWEz9f1kVZ25qY1BQGTFb8wl2ycljjWchVzb9C/ZwW6ryLfN5pGBfUog7Sz7N2NGMOcwlwWk6O/f7d4drLNI39MicJdtxt7iOv8ll0Qggy7YrwR6/2H//pGAyOGAvOxloWvG+A1FrQ4fjgAER6Dtfl7qLuBee25VfGXnzghaGnv9MJgg8v+4446wW2Tjs9aPue2Vk7s+7/TXbSBnmTdNTIQz5EaVIEjbMbTRh/8MnxkliFzWOsBwUcQNuxCTtJfTwyHj3GINAQLpYupP5g53DRMozcENRm5D7tmUVzKHganySUZNBoBddRPAGYfTA2wCLAIqu7GFSh3A+kwGIMdKH7PYTKaXArgoFua82y0fqTajfsGTT8a1zm8fPDjp3OctKOMLoOnyywNswtTkmHZ7krGI2eOqu3aBOEEgqGqVZKoEgMZ7164NhlgvwNe7OPYALOAithlnr5SNNjGR3rxiRbCagKm9QGlAIvmqQu+HI5pjTrBJGxxbDqmfXo9xk7frz+QTeZyr1DYpGwEMzvNvrl8fsu6VgsG7jI8+Ylthi5uD8tZkAhCuzwsaGHe9YFTZ5wQWzZ/r+NiueVbQf7J27gDykrWAATCi15rRPrYekATghN2cN2Yy3z89xwxTKIy97Mbwzb5Gaq2nnoqggbnMGgL+P9chZp3iaNZht+KE2V4GWxRPxKIl9yiSVtUk0D/nGaAYffxlzOYuTPtsExCkkKA0BHQyiUh5doy86i97WQAur1y6NOTSK/WNMeYtAPpYrmvv1B4/mz5i4wKGesk6mZqASjoJIBIQy1oRxufsb9zsmTQUzv/91iEZ00drEUhbBt4zVRpbQSfpY1Ne6VInrTtnI9fxg1Eq9VpFukhgn73BfHz9ihVhh/o9gEC6Y+yCWAHOVumtwrecOTOCTtITAe76AbTWCH20L7CRGXjJ87N1rT06bt0IGvS68WId0kmAnX1Bf/lbGTx3rhAwcKYhG4UunVd7sff1BQPXHArCCEJYh95VrkNzKNUBXe8XMKCP5k8QwlzGOqxux+oj+yO3tDELWArg9XqMGdgrLYYUPI8Xt64jHWW1DjM9kUCtf+tlf8iCHuof+Tjz2RtCNm5LzpwZ+wtQ2hmATe8FVGadAHKWc5cu5ppJ3TF3bKQ802+s2K79dJIdI29gPHA/CSXRRwD6rFmdVSvEhAAAIABJREFUd11zTaRG6XXjxXvINHN9O6dYk/V9IcgVixeHXOhjr+Bi5oMGzMr1jYkdxbPtiadOhQzYCvpoz7Z3mdN++0KC0uRDJyPNXNaBqYrBA4+N2VnKvPbas60RoL695psHDpy+WV7ZipQNe8NGuBHhrNLryVoHim/+/aFDcU6J4Pk03wDvpytT+f9pBZGBPEATRZsAJhh+QIduqRxyIIxFFCVZsSLynmJ9AXHz2s37r78+lOuuY8dO58I8ebIVM5gD93qO17PPRjQBCxkI0/QkiAxgs6A/df/9AW74bhtwpmzT4sJaAlD6LqCEo89g1p9RgsgWB3DMVXUbN9aSNA9bBwDy6/1zIAM6YYBioX33wIEAVkbhwE4VRDa/il+RVV4zH3RxYAuSFd0lKzlm6V/5JMMDIwyjkU5jtIn0DVLULNvMDRfD883XXBOANL2kb5gr0/Ekc8r1bmDQ5dVVq7hqWaUkiKvozz8fB2DGtPyJNdySOVzvv/GK1ipwyT5Y25Empspx12u8visPqrzCIsAAGYEpYKB0DMBp9gMILN9zGzALkAqUkfvbd7+8Y0cAi9PxiLDK8/7+664LNi8AiC1Ih7fbO2NTnT27c8eyZVGYD9j/d3v2hB2jp/6NHNlEATfRUyyQfg9QGgPU/GHc+3632yLW/NrLLovcuYAIjG9FKKVPyOJD/d5XX0eCXII2mPgcCmkxpD0SAKiDyP6fPRbIIjPrDng3qD0mA/IGVMr5DjDFum0C8xJEFr12AJD+4kvbt8d424Lmk+u804kULvJPC3ABMe0F3W6EDAIiCwYBxT+9ZUsUbYyrcaq2D/jYIwVPzWnmv29KNWNvERy2F9BNY/Befw46L7qoDesCWA+YFSgQ3PnOvn2dP73nntMHzOqgjtGUubXb5kS2D5JlFlz9GgdSgYwKaBpwmuIQ7oyiGOVty5aFLgrq7K2uJZ6h5xWjFIhs7fisoIVg7qD7BfsHpKP/Akfm2rnKWhl1odtB5+R8+/woQeTUYSAO9hFGJSel3wMs4JRipchHmsXkfC/TAAEqAUOYzRi+vZyefB8QB6DKAQJolE9cp77ssmCm9ssfmt/jlGFAAgyAjOWTqYIUrXn7qlU9r3P6nrOiM4Ur5V/YtSvarTP4ra83rVgRrE95L3uxpLIvnGVAjoJenNMymMMh5YQCH1zL7wVKZ3vmTjtYkN8+dOgMu5bAovYAlRxJZ+xeoIs9g13FWORERiHYmo3m4ALDyKff1W/9tP459XnNFvBUPpFDc/780Efs5n6P85LCUUBawAvgIPOz+26k/po7N4oy6Sd97MWyy/dpD6CKKWZeyz0CsAR48AOYbiNraWAAOIrIZX7cfJezLVlg2GVO8X7MvQT4AWwCMAHw1wKh1osgibNAt3yk5fw6I2PFAXKwF+tBZ2xULGn6aNz9Hu3RRyAyfQTalU/cXLjggs7716+PsUfx9FoBs/LzyR41jwBVYFuCYfk59oycb0U2ufTSmNd+j1QjdBJr0W2D8gGeJlAJWOwH7vsuv19KjK/v2xcAf/mw4caIoUkn+c9N+Wzrfbb2AHbWNn2sr0O3Coz51sWLezIqs102VloZ+gjoB1Lnk2m/AJ6/vnZtAPLdUvPkd5Ixi/HKRmI612+s0R/6yAZh0va68ZLtyg/L/ggOZYqj/D9sVHYHyC2A1aY9aRci4HT0aNjx8rEO6eTb1G9RNLtKN9lLf5xhsEg/t3t350fHjk0GQMvvsGMCoIKrTcUO6+0bp9zhZCOIVcqa7tBHASL62C84pG26Yz0bs1sgfp+UdcU8Z7uNWYFZa6bXnp2BNn1UGwDG5BxQPmQd+shOugXaY13n9wSaQifV96nhXGw4AJX+GHe/x55tX0DktC9Y2+W+4PvGqD03nADIvW5B5PvooQCW2zkCTvU9W8DOeqGPbfZssgZIZ3CjbM8ewN64qeCsYj2ykb32bGuOvnxj//7Yv5pujrKLUm45nzmrtHmA0s587Hl9Hbb5/rn0mWkFkSkVhuVHb701AFQOLkAOwNftCq/JIVhMyV9eubLzvg0bOt/YuzcYew5gwD1MIjmGCBer94eu/rcATIAlv7FhQwBMUQle0vXaoSuFA0R29RXQADzDlgR0DeMgM6Y3KSBx2WUBvAIbMaHkjaw/owKRgxkzc2YALr9z000BDGIpApKnkj8RY1UfAa1ADley5bQNg9KQU3QQZZ8KiAx0ICus1L/esmXo3L7kA1iTgsXftQeMLB9zYMOV7gRrz3ViwOMwwFLZLmDrJoVvFi6MyPXXRehGxPJukkNG0kQhrSuAmlyh1pbx+zfAJaYpvQHwAW4BYACmtlflm97tcCrFi/xTQMssPNmLlReMqRkzOu9au7bzezffHPNOPth8IpsYgfTAWrvz6NHO57ZubQUwSm8DDIs8XPLOHTjQNbg0iD43fTadzz+87bYIkknJA0QGJvW6zuIwJl2BXNYK6glu/NmmTQEU+j+pSdgXNhHAzCa2YbGzc2yi78hl689uoKabIfrMuSJ/YC8Qf9h1z0ZdMHduAMjAS0EZDgNGK6ZuHUQ2fmsTYxWICIyTdmFQENnhONnndCaKWx0+3Ai6JojMMaFngF+BqrbM8boOSGUCNAe8Y4/eX+1DTboyCIgs+GV+PrV5c6TyGZZFzwbJ9csGeYDmAP36wwn60I03RpFWKUHcSKELGPLDPhH0XLSo805snWXLwp4Dkf/XXXcFEDYVEJneSLuB6SD1DfsgpcSwckxGMsBd2w719nW6UV8/JRPZGrX3x/sffbTVuaU+n2yguXGuclb6wrZtYUOtyWHOJ8PK63z/3qhBZHZFmgQAxK8sX973Cr35s06lmQB+fmL79tNM9gq8ihzwM2cGw+W3N2wIp6cNgKxdYAEGJBDQtdPy4ShjFXLQ2gCVvutKKOCOA8kZLx/AFWAN6Otafj/2Wo7b1dDP7twZ7XHESztuT8OeBRhwRnsxKrMv+shxdp0eqFqCBZxHqRcU8iMfDnS/x/edBwDyCuqUgVLnM444wOW31q9vxZ6NcXc6ne8fPhxpCTDu7Hfl4zo+lhQ72AYgoT+AOgAOsBJDrHyw1+gkfcQSa/OwIdqhjxjEmd7Ad+kjNuqHr7sugJxgz7ZolLMsrzbwAfBUylp7gNTbr7wyzp69rvlPyvqnPw1AyJjNZfmQNX0kbwy2NqBismiBOEANqVDqZ1F9/PCGDaGPvVLKZF/4uIAmaTzkEsUGLB96qI9YbL2KHeZ3nLvktiVr+mj85RPFXxcuDKASKN2PtZfr0JrBBgQ0YaiWeyIwCDiLYcfnaQMssjeAZGMHJpePoAPQxboRIGoTgACeW4v0EUO1fKJw8syZnbdPTIRs/N7GRmrPVX92kj6WoK/2gdLycwMqEV76PdoDsAloAANLWesPNjd2pnWILd1vzaQ+smWf2bkzbHg9CEFnPrJhQwC/zgFtxg1gEwgE/NaDgfYX+wK9tC/0C7yYEwA88O8re/acBfBbx9b2W1etCh1qc+PFuMkCwE936GP9hiBwFliZqXD6yYYNB1LaZ+wLZQEz2Ax9BMTTx35pb7yL7VKc1f76ye3bz0ill8xmbGn7l8BlG7kYt5s+9hrB0ExplWOzZ7M/mM10sk2b2iFjZwvjLx9BBzop774gUZvHvqBfn9i2rfOjhx6aZJ3nd/XJGiQb+tiLfZ3fsU7YCeuGbpY4nhsq9NHtD/rYZs9GgnMOIBtnldKGszXke/OVV8a+YF23WYdSfmINCzDSzXpQni0TuAP0Y/O3eeyDm06cCH2sA/xtvn8ufWZaQWQCArhhXgF3OOCcZofRXiw5AHIWbuLQYjhhvTkwAR2wrjhj11x6aeRSxUZz+O7mEFJuP1ij2DuABykD5ETsdiU5cyIDuwA8QMJBClbVN7osRuVPzt6Xd+4McK7+jApEBiA7VHifVBoOq0C1yKHVpYp8G8WM3DJz5gR4+tsbNwYb0rVsIPUg13Kb3jUVEBmwhNWIEWxuhwW2soCgeaNjgErXjsuHjKIA1cUXR7oWjDJg5lQfEVHgLXYdViFG9d1Hjw4NdLTtT+bazACB6/6Rn2/u3LgilRtWAlM2E7K2LhTuEojxd6BlW1DGQfy1gkEXXxybMkAHkNcruXzmbZVOBQD9xe3bA5CJnK0zZkSaAoCkdQ7Ukh9YAKifXrqd8MsrVgT4Ix2JIFPTFf6289nvcw4aH9y4MUBTNtH7vFdfuz3mS0AIE3ejCtxHj3a+uG1bzJ2D/fVXXhlMSwxFTHY2kX3rJo9kcAisCTIBhOO2R4/8wm9fsyYAPmkkgLxAMJ+fyqPv0jAA8X/t2mtDlnLnN4HIkedQfrXFiyOvPaY+HfCdtkUU9dX8ZwoZOmPvECDplROZ0wiou/fYsUhrNOzDptA3a8qaEVQVnGx6BgGRpSMR8LFPCTAM+1iPafswfu279XRFDohsg1tC0gj9zY4dkZKlXyCkTZ/Y1l+qCpUKLAjg/cmddw4NIifYK/jxgeuvjxsGQO/Djz8+kjzCbnIoVkUngQbW5L4aU7MEka1PQVd23fXzYfOgYVb/7k03hRwA/eynoPQwNwLayOUX8TPTASK7Ao2BnIWysiAiB0iqAedNjrVzFIcsbT4nDxiWBcdKO6U9YKp8rB43Mpzt8upwAjt+54R5x+7HHw82aeTUrIHIHFvgFacHMLRwzpw4p2fqDe0EgD1rVthGQEEypvURK7l8tKGtKLp2ySXxX2yE84x23LjjwJkDDrx5yFy5mIXYqf49iSXss88bM+aVfgBszZv/A2oCOMxh5hQ0ZozuLKLEQSv3fYBG5kHUV8BiFhXVdt50cO7RZ2szc7kCcow7CjNXRAnf1Qbn9jXLlk0ClewwoMycGaMx24Od+bHL/BsAB3CH+cnhLR/gg3GTbxZurhd5CuBs1qzQFXOLyQSQ5pBmbs5sM9mu5AJ08j0gq3ECJfVTzmS/8w0S1FYA7nuHDoX+lOx4ciEHfdRXj32Cn6Q982iu9Z0ekQFAVmo2egOw02a515pHYIG59HfMZDKxn6WMXffVdzIALEXhyGeeiaJ/QLHyMb4swgUcMj6PW2+KaWFr65uULplaJe2wFB5YbHQ0AQ2+lHVMF+W8FNBg08nWWDPoY/04G/s98ns+++zpnMOPPx5jrzPO2AhrRl8FYrwjWf0xl88/f7oA95w5IWdrhP7wnzHZAIs+l2c861BBqlcuXhzglceZyTgxjLVBr7KYZQZmgdF0hw4BdUrfSZtkzQbRQ/uN7zeBL+Yw1mFVPCpYubWAU97U0B59NDbj9u/ap4/G5HfALBuJKEH+wDCAfKYuMT464XvsmX7KG0tevq9d9pWd1+dIG1CdFfkZZALsBuKQd/lgnfuhj358n56XMo5c8uwbfazkI2jHppXrmj0xVsGcTG+gb/RcP7OwFjk552O5JtFLXvYfHDkS7NzEKozH9+kNfXQLgl30Xe2xo+EXVIB67AvW4XPPhX003lyL5ZjpjiBWFh2lO/aG2F9mzIi5o2v+jWyMO/N808e6rI2P/giC3lEx7a0b47S2zVnk/J0/P9rRnr7Sc/oIVLRmMhgYaZPcgFu+fJIpTX+sQ+2yDblvmQN6Y8yZc9hcYvGXIKD3kwkmsr3b+TPqs1T5l32WnWEfzTl9ZHfpqBzGxq2/aT+0R1/I276QNxb4Gcadc6bP9NQcZAoruugcQEbkXT76JkCLjZv6aC2WMiYjv2sv7QV7riBefc/WF300bgzatD30x9rWz3lVPmZtZc0N6yTPAOSSdjxz0dNHoKqxxZ6veG3u2dWZwlxZi1Fj5qc/jRtJzgD6WDKwfd+6BvLTI3oS+0LFaC/1nN2NW1cVi5sukk3pFzqTWDNsz82XXz65Z5M5OeWNhExxkbLSX+25FWAuUn+ChDdjRuiPNEz6F7ZM2pZ58844n1k32sn1Qsb2avoI7D+fn2kFkfOAAXzARAZucMSBJr3YsBwkOSsBeoyC/IHAltw0rrzwwnDa3r1uXbDV/uzee0O43Vg4WVRHLlHsnf/vnnuClVtuRnUhApEVwXFgAJTJFerq8TCPBeUqOBAI+PET+Zi2b4/5qD+jApEZQmwl7+ToY49GDs4RFcHD6sIGdQ0cyMoYtGE+9pq/qYDImBuMBHANe60tmFnvj82CrOgXQFLAAVBePkAv+pGGAmAJ0JrqY0PkIH5o48Zg037srrsC3BuWVTjV/tjoo/r6RRdFOpr8AXBbl0ALaRN2njgRzF2pN2wq5cG2Wx84rQJE9NN6dw3cXPeyCzbiKELoyv3VVwdI7DtknaAoZuAf3HJLgCrWuD7WWQb1PgHr5LbG3sVutc4HvWY+yFybOzbROKxLNoxNbEpvk+1ygDKPr+/TOQAbm8e+XSF31OWXh020xv/3vfdG291sYjpGb1uzJmwi2+C2BZtYvyUSQFynE8FA4LeCpNa8eW2TMqPX3BiLwzld0A/9lWqgCUSmixiy2NjvvvbaCEh+duvWALLJazrWSTKRtW2Ny91Nt4Z9gI6CRMac6XKA8k3PICAyx9ncfWf//tClYZ/J4rPLlsWhyBqqt4fxbG9+z/r1EWija4DZYQN3ZV8dEgWHrW/BT2tySiBy5XhY3//9ttsCcP3rzZtPAzpDpPuozyt7zT5KJyPv8sfvvjtuj5T7TwkiCxKaL8UHHaLbpNtpkiUbDBRfNH9+nI3oJPs7bHvD6sv5/L1Rg8gcKQ499p61k4AY5hBHDVON8+DvgA9gFcDAwzkFNmWOPP+WbFc5YrGGkqEpeO13+pPFoIyFkw8EAk5ygDK/ZN0h5YhiIbMZzol+51RySjnpwKtgVM2ZE/3l3FrbgCh5IOtOTxT00sYFF0wW1OM8Yr5ysuQo9hkgIUYqoIUjpn/a0j/9zX2HI8yBVMwrmWHak9bDHBt3gmscZvsQkBJww0kzfiB6GaBxNgTiGKtxsTPOb5xHKdoSuCEb7yCbdJw5e5ikxj/Zx6qojnkj82RKA0w4lebMWcaY2QK/c+iNW+5ZYybz+tmErri+m+AAYKdepNBY9B+YyPnWJ+0Cp+sMtuxfFgDKAl/GaX70i4Pu2jVHOa+k0wEAqDkIO1WB53SEXtM/eunhswAjzI95TKfc94wP2KkdYI6ABrCyBJGNxZix4zzO4ApwAXLISl+AAcArdltwJAvp0i2OePlYW85Lxq6PyYijj4ATsiUbDDd7gN8ToKPvWVQvr6kDBvSRLhp33CabNSvGnAV3nY/MDVloyzz4CXBM3vPHHz/rfIf5qT1j9N0EFelozmXmLycn8vaYUwBb5MktCihj1sWYgZEVI45uGqc+0BUsWO1rTy5pN4eAvqmP/izPjGRNNpNgGNksXNjIhDTuLDYGSFcfoZ7OwnisQyz7BKT1lT7SQ/2il9YNfSGbBPPpo7WY+aXNhXWnHePUroffQjYJyEYdgQsvDJmTyY8rgF/7/FbzUC/MjN0LvPKwNWxE9pmM2Vr/7kef3WbzaI+NLEFp+oIZT6fLfcG/GSd7aO3RT+Mw5pQ1m5ZM6dTRTCljvqJ4YiFrAW3zBeCjs/YQ34uUIE8+GefkSCWkeF0Nf9CefUGgxZph0+1l1p13+j5bZi7pU8qKbbAG9bN86E7qZOoPWQEZ2V76aP7Int6lzSQLQazUyZR/pmDMgJh3kbE5tDeyE4BP77DutKPPZEJeuceWRCXzQ2+sbT5p7AuVPmk3Uib++MfxDu+6syqC6932WjpJ1hkMTlCc3SHL3LPNq1swxmxc2mPH/a5f7Ld+5pizcGTOJ92xDrO92LPJppAxG+R3Om4usz4CfazfWiBrY7a3JDgb5LhLLglZ+755wID29wwQxE1XKfiqAHjuh/oVZ/eieGKQGKtxmh/rMgO2ZBNBVLKp0oPQn/L2ELvrDOB2Bdlrj+2hnynj1HP92FnZRHNmvMZd+rKRY7myj/Qy92yBPIUfI9XS00+HPpKjcZMxG+nWFF1gMxJEznzsgGl7vvacw4zZ3NJH53FjZlOtQ/K1H5oPwQdjrp/Pzrcz9bSDyFlNnDNOiBhfwA/AbNNjIWBCKajHYHHI5PFNxz1YCnPmdFwLxoRyNRXrTrvdAFIGi9MrBQPQBFjytd27Q7DdQBYgIcDXggJS6POw+WltYgA4LDpXwikTVjCQp/6MCkQ2R4oCAi1sgK5OK7o0VaA3+ysf5gdvuCFyov7bkSMx/1NlJU4FRAYuiUIDAclqWBCZoVr+8pd3blG19OqrgxUJqCwfrGcF8DzSPLjujZU51cfB1Kb63267LfTkY3ffHSznqaSNmEqf6G06sgCSdLyicurcubHp5kGQUWRgAXuYeMEe6FFci10AvrihgAXsKrw0JI89/XRX2QGQAYjWsv7IxQ1kysdaBf4no5XdiPzAtbxs+Xm2xPjYEQxb18LNtz70Yy9PZV7pOZBMXznxgG462y2NBJsoIMQmmnNAJvaqH869cQNY2RdgFpuGjQ+ctik2gXva4QDpB5vIHhp/U0qWKMIwe3a8389f3HdfMMAHKWjXbb6MLdgAl18ehRbNzXergqf1dBaR02ru3EgfQF4ACs6pXLTmhP2ZSqqepj4miGwNZgoEujrsI12MOc/8mcDXbqDvICCyvZXzRY/Mx7APO0rX2D5Bm89v3RoBi/IBNLuBIeWEtSilEYb2sDa3bNvBWpv2X0ELcz4VEDkAgHnzopDlb11/fQQE2ZlhcyHX5zUOpgsXBitYOiD5ic2/tZFnixJEFjD7k7vuOl0bovjMoPIiJ2tdujDMc+cje/wYRG4/k6MGkdO5j8JyFZuJk4bB+OplyyLNApAOo4iDlkXg9Did3jKIF2BVVeWeQ57Xi7HFMHQ4mhxsZ0ZjcabmPGH0JNDirFnPrxjsrZe9LNq2BwJcgEtAEu8AXPjT7/orb6iUG3TL/9Vv71mzgLuyoB6nVxV578DM87txJ6NHXwHH0T+pA6qCTObCuNMZd9bwcMp833rjeCbrzt85zcAqzjg7bezBFivSqznLmEN91CfAC/uW7EDf58STk3e4uooh5eFEOttgQ+aazhoFWK76qH2Pq7zSPJizaO+qq+I75gAwlEC3MZN5/QYNvTDvMwvZAJvKJz5zwQXhJGPhBvu1YujWb3Klc29MzgjaNmb98ln9wlo1brlSMzWEeTSHZdExfcg8p+Y/C3nJA4lJzGkG8GoPWGuswH1zy1Em42RilX4XwJwsSoCETnL06SkZ+54x65MUFpkuAKBaB1zoTrChKxJE3qRzpR5QR7bapJ/a9Tsg1RN1P6pUFiUzng0Hphm3tWZ9G7Nx5vvNLVDD7wAJV8m1YdwAg/qZkhy1FzVWZs8OQIesjV0fzJt1gzlnzHklPepXVHl8y7yk5EEf/Zm3E7DvjRMwTtZyJQvG0E9seH2NwNXPfhbrMIrGF8pGb/QrZW0d6l/qe6mXzppsD5BFv4Br9SCJ9qxD4zVuAQOAFv0TQDFOc2hugUxkA/T16GfeGMi1nUCONZg5WM2B79Of7SdPxnsAj/TR72Svr9ZeMnTrN4KwCfXNQ+7mDChoLnxPGxEknDcv+pzBF6QK7ynXdYJ7aR/1la5svPzyGLeUGnKk/+qaNXFbwpjdpPBkSp0yF6v20lfMGxU+Cwwz7rhy/+yzsabSXgLf6ZN/p5Pmsn4tP5mjvmPNsBMANX0lb2ubXAFmZBOyqgqsGnMdiE+bk+tQH6OQ5Jo1IXPftwbYIkA6xmzuC6GLP/vZ6aJjRXon8uajp6yB0+bQv5FJ2jh7C9/AmOl+5pi2Dku/1Di1Rca5xs0bOZjLyCt8/Hi8w7vIZmvl6+sj3bQe01ZoL8edbRo3lrw0RdYdENaYBY+sSWO3DnOvziBAubZ8lu7powe466eUMbtEVhjX5jbrDGTwsmyPrOmhvVuBPbaVfhuzOdYv7zNuff5qddM6U+qQS1nHIG/H2Fczb7qgoPbovfEZg/fQFfsBfQKokkfu2aVs9MMazCCG9cz2CGzoGz0nT21av8YsQOmh595T7jN5AzX3hrRhCiC+deXKGLPvGzP7adzOAHSSnONWc1FcN1PGxs2eilnu38jWLR3vNx59Za/IgeyNO9nY+l8/n7U/wZ4bn5x2EDkitlIDyLNjYp96qmsqhzw0AwkU3fLZv921K4C6MndYAs1YcZSEoymnajewCFgCYAFY3XDllXH9tl/6gQSRLRrX9bF9HIiGeSgv51EfMCWffPbZuNI6nSAykMh1YDk/bXQAKkWzel2ZH2RsWLoK9rkeDGTAMO8GgrVtdyogMgMTEdGHHoq0CMMCGphlQBIBBDpA/zAjywewhNVO96RTAaAPqxtlu2mUfvfmm4M9DkQGCjlInCvgQPYxGXjWtPQy9M36tU4AJIBRh5Ru7MSs/AxIBe4I0GDoZaG4us7QDWxVqSoynyxZ18F718WB0tiS+oMp3+16f1zLnzOno1AnpqIbCt9SNb1waNvq7iCfM4dRyK8qEufgiQkspcVZ464OjOb5IzfeGBu3wAaA1VylnifQ/IGNG+Nw4PaG4IaicU1X3B0+2CPsZakwvr1371mM++xLMuTNvXy+2JbJAB9k3L0+qy9SDdkv6FBTYT3fN04yBgr6Dqdry8MPR457DHIHRxt0gjHWTRtmfLe+JYjsEP9D1eCxTmq5CAeZgwiEXH11HFztC8ZaB2mzvUFAZG3Ro5i7KTClsRsE0dg+YC6md/2WhSCavVQQSDBIQGEqwHU5f+wCR0D6iY/eckvn7gcf7PyvKaSzyGCJOX/bNdeEjstDPsqHQ/QHt94a+4b5wqLPK4/eU4LIGMT/z7//e8zpVPQSiCw3OjusQLD9l/0YND/4KOfhfGtr1CByffwcZA4PUBG46HqlK5HvnJgIZ/rjW7YEEDjo4+qk/MNYVs5zWEnJFAPiAGrrBbK6vYM9xZ7l9CAbAFyAsv7Ud9eKFQcbNNc2cO2jGzdJJW1FAAAgAElEQVSGQy3HrN+N+/tHjkTeR+kiAGFtH4CGAkD2bP0zf871/o7drHgQYKPtw/4aHyBHLl5Age97B6eabLA9B30+ct11ARYYMwf5XRMTsf+aQ8wm426bcoZNF4CoF2gEmJA5p7eeI7ZXf1OmCguRBdBCvzAu/f7nW7dGYadBH8yrd61eHTZPegntYd6RDfY92STjvk3bwETjxkBzrqfnzpLBgHzmmZhbwNCgzx/ccEPndcuXh2z15w83box2/3TLlrMY3P3aBsIYM8ZqpovRP+CKtoGA8l62fYAW9JGeYywCQegkQB4DEcBfT9vRpm15Xo0TeGHeACb0ndyl7ki2dJu2fAbTkGya8p0K4rA9Zc7Zfu3aO82bdQcg0i9zSB+xZcmGzAd5nH/JBuBtDs2tHNHG6vdkp7Ztk60wZqCdvgJ9+HvAK+AR2QCC2z7O02StWJh9gT209tjLVy1dGmOuFxBs0zZZG3ey/vWVvTRetufe48fPAo57tWtPkA5GO85l5s4+YC6Ba8bdphZV+Q5ALH2019BHtoysgbVkT0b1oFCvPmKm+j6gznfJ3twKMmGOZjG9NvPnM76PrQpIpJPWiNzZ5hXjlO2wJw76yFP++zfcEGMWcNBnemXM7IS+96oTVn8fmyBoYKxsERkLY5pXZwqyaZsqzdlBO/TbmK1t/eQL6Ke//8W2bYMOOWo4aM84rRdnVbpkrG4gkU09/VJPWV94YaxD+0PKmK5oM4qY7tt3Vp7vNp1W0+CD114b38cMNuY4t+zfP3m7p+252nnKmBUsNmY3MvSPbI2brO2Ho7i12WZsP4/PTDuIHNUvFy4MAPkt11wTB5e/3LQpHPE60MfYY/MoLgawAJTICytqWI/iYvaq4i4PLudZbsmSlVhOHtYUQDWi3XPndr5/4EAAz70eTrQ8nQAlgBi27bAgqTm4qgKRtfvzAJEZQ464avCKVXCYgE6DGKpe8xPXIVwNq1KNAH2GZWrne6YCIuuPsQGTVL4fFkTG7JIag+xdO28CkQUisOQ4MRhtDj29cvkOspAZdCkebP5AVYWa4trqFPJYD/L+Np8lp8wnaIN4eZXD3FUqj/Uq5zhgg0yaDGa0MXNmBHXk5MX+lSZBYKWeSiKZSYAgQCNgVK5q6WDqhWmkuhG00i7Q2S2FSEei8GNtcOyBTfc1K1YEu5WtCRZ7w2fbzEvbz9ho2MTVF18cjHb2AYOxqdBXMMIWLAiwl0108+JTW7acrqRdu45v03/D6tUxJoEHaRKAik0bIMBLYUjXPtlEAGmmDKqPg4yly3j9qlVR7FRf5U8e5WMu3nf99aFXbLm5qDOR832CYvoNRAbyOpwYg1sWosZ0SL55h+lgZVTV4IexCQki22MEJA4oVDWFHFZAZLcMzCnZjgpEplNyQ9unBFSHfcyrlAu9QGRzYl/hAHAqvnvgwJRSfJR9zTxj1uQf33FHgK1TKaxHV9hz/TUmaVgEkUf5sCPskjX1TcVQK1Z87rUJIhuPtfl//+hHnXsfemhKB8kxiDx1CY5B5NNBuTGIPAaRxyDyYLUdxiDyaeZ9+YxB5HZ70hhEHoPIYxB5DCK3sxbn/qemHUSOpPZz5kRaBbleXQn7i02b4vq6awClYw8IAADJnwxI5oxh9jSxZ0UBsRgBbgAIuWOj+F5V8bqceu0BsIEpgFSOaT9HO0DkJUsimqPIFjYjFsEwz0sBInOepZzAqAUK6EPJjhpmHOV3XAUQscIGxTzFOAC2T+WZCoicVxqAyIo8DQMY6TsQOZnI3UBkgCPQAOAS1xJ+9rPWUb828wNIo/Nfd63pwQfj720jYW3aH+VnsuIuYAloC7x1ffzvdu8OhiXQs1tENG8UfOjGGwOM/4FCLq4f1ZieUcRm/vwoRIc1fOeRI3El3byUOZSMy1UaDEq6D3QFGAGSfa4OxFsXwFkpBgQEMHz7BZdGNXf6icnJJtK5P9+0KVJviKiWoHvkd6sK6tE7wbfIA9yQDsgcsYkCdsYkxYCx19s0BmzSN19zTbAk2cQtVbG8pvG5UoRBKQ2DFAbA9n43OQadJykUMG9FgDcfPx4BiG4gMr0RWNAn41h72WWRx9y/0TVzI7VRAshYPUBgDJK4KlZdV22zphJE/ulzz0VAR+7vYYOJ5mS6QGQ6Yz3Yp8zdsA+bJjjI9nVjIkslRQ/IyroCrne7BTRMP8jX/vt/vuIVsb9gvmcRIO1J1cRGuwGhn2y+mz1NKWisCXPuszcvWRLBLet8lI/1ISUOsJqOYILTkbR7dRD5//rRj6acQ38MIk9dgmMQeQwij5nIYybymIn8fGtjOmYij5nIYybymIncxmCMmchjJnIbPWn1GYwrIIFCbHNnz+58ZceOcHSxxsprcpyx165YEU6fnGBAFU5fHSjyUtG8xQsXThbgAWr81ebNwXysX/3n8MofiLnomjc2Wb/0AwkiA2CAyIDJ8w1EfuPERFyb92DlYfeNKtdrVr3HII0Kow2AXivlKD40VRCZrOTknW4QGRjxezfdFCABoFTalX7F2waZC2AYwBPb1PwCuwa9TjrI+6b6WbogACSFRBbRxEx3xR3A06tIHfDvHevWxRV2AKk17zvlg7UJFAWQulHgxoGc4mVOpvx85maSagXQL2+yQotyMNX7IbhknQOpyfKfDx2KPMM/j0c/XdX8nZtvDjv25R07Yr6A7iW4CWyWngOQTC/2nDzZ+YeDBxtzm2PHAAEV7JMzWPEuAbsyr1iODdgvjQiA1XqRx7pbmgZMS4A3O3rz4sUBYn//4MGRThNAX1FAwKTgYS8Q2YvpHIAdoGgvuBBb+oILgrUN/NRn+RTJ1mfZcDbflX/j9DuGf79rRQkiY/kCCH3/XAWRjYcspxtEFsyQm5y9Ni/Y1PRnlI+0T398++1hC6SZyVyIg4LIzhTSn5CjFBz0VoBrlI93SC1hjbgFk7dyzgKRb7+9s3TRos7/HIPIo5z+odsag8hjEHkMIo9B5DGIPAaRe20i43QW43QWmc6CrRgkdUnq1TidxTidxTidxdBH9dNfxBwC5EYOv2PHggmMaVYmTXcdGxsNEILNA1ACKDQxGaPgSAWwSC0gL6BiUkCYTPCe1+Ax6ORY5pACa4Ce9STw9eH9IoDIr5+YiCvfgGNOPlCJ0z/KJyqAvvBCY0GuQd8zVRBZHkAgMqbqdDKRAWlSMAAlFWKTxmOqLOz6XGWxlG7pIAad2ywEk8V5rKlRBRQS1MO4k2IGyA6cA7gBcXvNDUYdwMja1zc6ak7LR4oKLGSBKHkm7zx2LNIpdAPW6REm8vuuuy4YkoBheUrrDGdpBd6xdm30z80IIK7iVD+vB9CJWQ18Yr/0M4sS6gP7xV4qFAgIYxN9Rj+bcpFlPllAu3zxwES5lo0vgxzmhu10vZ9NNCdsogBZN7BfyiAsS/PldgbWp+DeKB+yDRB59uwYXz8QuXy3MWURBnNKX9xM8HcgvNQwqe9YyAJeUQn5iSciNUUy/ZtsRgkiS3VCp6XKGPaZLiZyVv9l+6YbRBbMeeWyZVFshR66BWQvH+Vj/5X+AUP+T6cAIgtsWTtuHAicSGVVL5Q61X4Dkdka61g+fuuUXtVB5D+6/fZIZxEgcq1Y4aB9GDORB52xsz8/BpHHIPIYRB6DyGMQeQwij0Hks2dgnBN5nBN5nBP5kciX3+bWauIg45zIUz+bN7aAHSalBLBIMmxgiNyXecUcsIGN9vu33BLX4f9m+/b4DJZnUyGKZMICl4DInLbMpZlAUFbplV8R6AecwmoCzPVTivMdRI6K9CtXxnVvyb2BafKe1itrT1XcAbyMKIfs+QIiA1E+vHFjgG7/dPhwAJBY7qN+RpmbF8MTGIit6hFEkbu4HxNzkDEBlbD9rlc07oorOo9XeY57FSIDwPi8tDRS3vzrAw9EWpryATD+6vr1nUXz50fxNMEgIEyvvgOy6T9gW7oRNxUAyeXzhomJYCsDcF3JZ0PMyc/rARC/efXquHkRFb0feeR0oOf504d6NpHd/K+33NKRA/6LO3ZEnmM2sSm3edpEY2cT5QjWXgTsKqYoGWHuYhWziQBbIB1GcjebSEZyOEsdII+ynMyCA6N8MNIjncXs2ZHCYBAQOTfvrGgPUDZOIDyGu/zwUl8A+QTV7EECKN7xnf37g5lszpv0aQwin11YT2oIbHe2xO0PDG0M+VE9UeF4xYrJdBYfu+uuKaWzUBNBCo5bFy+O/M3Tkc7CelM8F0iNiSwoMwaRR6UR09POGEQeg8hjEHkMIo9B5DGIPAaRxyCyGRgX1hsX1hsX1hvsvD3tOZGzO4rw3HHVVVHkDRiEZcyBB/Bw9oElAM93rV8fDMNPb9kSwKc8lr3AIs7hm6qKkoAAYBAQwgMsAX7ICyy1A8bUJzdvjvb7MVXPdxAZAw8DW35UwIy5BKT1Y2APpj6j/fT5AiIDUbDqpVmha0C6UeYEHe2snm7N5jhxySXB0AT+CLRYg20rhbfpk3UM8KVzCrBhff7VffdFHtlujzQY2Hm5RuVF/mtrtPoC8BvA/IHrr4986sBLc32koTBnHXiWroKsAIif37Yt0mCcOnUqUuVol90ApCqGpYAiIHXQasNt5qXbZ6xRYC5gUw5z4zI+/fCwieZTagr//+n77w+Z6WOv9CbrLr008h1rnwwA85nrGSuXTZSS4E0TEwHIf2LLlmizm531bqxe86W4nvzN3xx1Yb1LLon0GtJP6GveVOlnp/vNvyACWWOkSm+BwZk/vitwIFgp9zhAtP6MQeSzQWTrm/5IHQLwlS4G+3YUDxtCBwQs/uiOOyKv91QK6wmmquDNvrBJCnJ+cfv2UXR1sg1rgx1x2+pru3bF7SmpujIokzmRx0zkkU77lBsbg8hjEHkMIo9B5DGIPAaRxyDyGEQeg8gXd7BokZe+tm9fkG3GTOQxE7nfQfvnBiIDNIDEWTQPK/Dz27cHyIExzFmP/1u8ONJNfOb++7vm6CwHhb0svQAgBpvtC9u3T161BhxsuOyySZajokNfrYrv9ZuY8x1EBqBji8mlKueq68Yc3FHm7u03h4P+//kCIssz/d716yMnqOvtgGSMznP5wSaVwgDrFeihz9/et68vI3+QMWUwyFpU1A7oi/nf66p73BaYOzdYw3KmC3R87J57TvfrxRcj4KRgH8awgmnaA/z1S8WB5Wucv75hQ6TL8D1gF3bg7FmzApTFAv7tjRsjPcMnt2w5HVx6caqwZfsZA+iuveSSyFvO7gHbAVzsn4dN9OP/MI/ZxDapCoDy2MjAZFf5v7Z7dwDlRgZUYxMBgZjf0r8A0HvNJzav+XrP+vUh14/dfXfYEs+oZovOAOIcYLD7sTmbCusBLafyXjoqkILpKr2BNB1AawC9tBZ1cH4MIp8NIitkS2fplrWL2UuPRvGwB3QUiOxWkttFf3LnnUMzkekuebMB71y7NoqVYtKP6qGPgj0fve22CE4IfjvbPPHss5MBujGIPKrZHm07Pw8QmSP22quvDmfse4cPd/7t2LFw1C6dP7/z8S1bOpuGODe84f9n7z687DquM9EfNNDIqZFzzgBBkCKpYNmSbEu25CQ5B3mc3njG9sx7f8rzzJv3HMZpnOM4SrblbMu2mEkQBAmCyLkRGw2AiMRbv41brcPLDufce7uBBqrW6gU0cO85VV/t2rX3t3ftWr26+NTq1cWJK1dCZy2fOTMSMfz++vnzxUtnzhRKe1Vp5PfJxYsLR5ftG/Sv2n3+XDZzZvHsqVPFnx88WPtOhvVz5xY/uXNnBPA4pH6HwT8cO1b89ZEjkal/4fr1Kl2Mz2z0/fXrozSR/sHPZbj+fqivr3ixtzfukKja1Dk1vtEmkY3ZngLDNy9ciHFXDdw7UfOBxYuLTT097xmWhBx9//KJE8UXapwISnP62MKFMRdOJZqb7QsWxO+/smdP8Qct1IvfIvln/fpIUHn+zJli+/z5xY4FC+IOgoN9fcVLvb0xT1Xb2jlzYtyrZ82KeyPItYtVyfn569ejz8dqzHV673987LHi61etinWnP/9p5854biaRM4k8nGw210SWrEZ+2BXzpk4t/uzAgVp1ciO5bebM4muWLSu+dd264q8PH461R1/6N/L4LydOVF0uA5/7muXLYx26/4hupSMkDFk/dI99gbxXbbmcxVfLWdh7Vs6aFXNjT6zboibyjh2xD7x27lzoW3Ll991nz4Y8DXa6dKj3PLFoUfH4woXvmeOuoggb9JXe3pDJoS60b34m24GsbO75Kons+/5tNEhk8njk8uWQx8M1TnCvmDkzbJV1c+ZE385cuxbJGuwWCUD2hbdauJvlB7ZsKX5o69b4/v5Ll2LMYbccPFjsOVefRP7W9euLDy9dGnOqCoB9y9zmmsh1V03T502KzCVEFmdOto5LnxjBjh4jkZQJINCyJJFJvVevjvhWRDEh+vq1awvH05FBCBOkCBJJNq7MO86pbLPmeqtDvWC8k8iMbQQyouQDy5bFZYKIEkTcWBJlI05g6QPjhUR2yZvMdrKH7FQmRLbng9yQgEhFZSZk57546lQQlqmcTCf6bu0yjpCTStdQnNa4ch9DtVS3HKn3o48/HmUq1Da/cO1abAwCT0pkOMWg7IBL3ZRzGKkcDX3j0jU1h2XPfnH//shEdikaXaA8hOxE5BJC9E/27RvzdcGpoxONDzmrJMqvvfJK6D2OJp0oEAQjziediEAfqTFOZF8j4swDPNU9RiyoKa0EkOAbHGQ204nDGRw+B091X/3ILpeJLHu5juEzWL+RGEg2AUSkod//+sCB6Fcziexz5Jj+SnWM6144SccwrGWNIufV8JYBnmpHpyzw1NdMIr+fRHZngdINLnz0J1JWSZhOBBSsWfu5dUnWXBTYDomc7k74xrVrix9+/PHQA04jVSlpNdI68/9kieGuvrhyQb/y0ksRUGQ8pn02k8hVkBz7z4w2iTyzuzsu+/zEqlXF5zZsCLLgX0+cKD63cWOxcNq0tknko/39cWpl1ezZsUe4m2HvhQvhRA52qmIo/fu4ElTz58dznAI4evly/Llq1qy2SWTr74/ffjtIYBj87dGjxRfZ9hXuJSn3Fwn9mbVrY70hSRCpC6ZNC0dSfztBIiMmvWPqxInFL+/ZU+w9f762UP7I9u3FZzdsGCA6Pc8e9cVDh4p9Fy92hES2v5Orf3M3RI0LbptJZKTvH+/fXyCVzU2nSWTzckCSxdmzcbFx1dZMIpPzS+R81qzi4o0bmUSuCmRRFIhFZPnbly4Fbt/Eply8OAiSfz15MoiNVD6tymM3zJ0bBD9Zam5qh77oIu3GSboqzyPHSBYk3VYJDwcPRn8QOWQHaSdwUKc5dYlMJS8vnDkTuuypxYtjrH5HYrkTo2pLJDIdtnj69DiB6vutksh0mHGbm7QvdJJENk7l8ZCeCOtWSWTBIEE2OMIQdnQZLA/09QVRWffkJvzIIz/RviAYCAOBJr/DtU6iG9n59Nq1sZ/aC4zXO4zfuMmjQFbVlspZfGTZstgLXKL3T8ePx9+9y77wfAv3WRjjj+3YUfzloUPFnvPni8+sWRO+jN+Ryq2QyObGWPlmcOM7Cay+evZs7Dd1SGSyLFipn2nPNl6/0xu/+vrrVSEc+Nya2bNjXcPUXiDgwsagzwV+X+3tjb9XbYjjXQsXRjUDMgkz4/ZM9ny7JLK90B5tzPgzvwvKn33nnRH5hjQGc0AeP7h0adgp+mWOJNT53VyzVR5UDq7qXJQ/N2aZyIxcE+P4thqfb507V/zySy+FwmDMf8+2bZE9JwMNwSyzqUrpBcqN4+nyKXVqZRV+8e23g4RaMGNG8S0bN8axbhdIea7j21XaeCeR4cIZR8x/a4OgQugh0aoql8FwSqSfP/0gIdslkgYW4IQJkRkoww3+KftStu9QTYBAzWtKcKwu1kNAqQ0rqxeB8LcHDgSp1m4NY3PmB0F6x8/du7UzgIbCKZEzgjjKEsjwE3C5futW5cyYkdYNeVB3Fln90dWr49m/9dprka09UoOnkhUcYcQR4tn6JweyHpGfsnDhPNQFcM3voNBlIiMK04V01r8MH+vCyQVr5O8PH+74RXEjjdf/w0upmZ2LFoVOFFVFQtkclfnRd+R6WSdWqdmMtGKofsumTcWP79oVF4khyelEmaN0ouxJG7tn07UjrWFYIvWUcZF56pI5ASlkbjvNXMg8NR8/8cQTIftIfdmczSQyPa68h4ZU92441W3GAvtdS5dG9jvclTk43HDyy8/LJPL7SWTGr5MN5FOQ8tdefjmCaOauLqnfPHccNpgLdHxqw4a4qK4dEjnNtfIuP/mBD8Q6/4PXXw/yrY7zPJSMCVTHpZBbtsSaY9MoxVIm1DOJXHeFjs3nE4ksmOS0i/18ztSpsffae9STJ39OiMiqvN24QLhq78jDXFn1y5cX37JuXfH3R48Wz54+HX/n9P7mG29Epkvd5nlft2JFZGPKJkUWBInc3x+ZNLLOqtp41odMUidiPIcDKaOXzPpdpvTfHDlS2+lZPXt28fmtW6NfsmU5frLu/unYsXgeMrDO+uM0yuiGKVJpVnd3EMn+fvrKlWJ3I2OoKpYcW87dtvnzi12LFoXjjXT4+IoV4ZT//r59gWXd9j2bNhXfvGZN8aUjR+J5n1i5MnTiPx4/HqQYp7eqjrQ3IgpkXqVGrwhOcMgRJHUyFgWDjXnr/PnFJ1etCrLP3MhERpL83r59xV/UyGxOfUKufWrNmshyhCMywg95PNzXF/LIEa/azPVjjcx4ZJvnWI/k0TvIT53M5vRe2WYfXb68+I29e4NwIp9Xbt2K3+uQip7Hl3UawNpJBLmsaeUX/f76uXPFGzXuCWD3mxsEugxD61qGonVkfr50+HDxXAvk1dNLlsQ4kTZws4Y8399ljRt3HSJQ/2Sopgu6y3PqWdZhFb89fU+JsSXTpxefXL262NjTE/2iF2CLYKIj65CKnmt9kEckmADG5K6uWOPmhXz6E8lYtfE9yCNSjN3D5pTpq+90kLUuq7Jqi/JqU6YUTy9dWnzL2rXFPx8/Xvzuvn0xT+bLmFvJdvVdOCLzB0jkSZNivIIICCzyXrUJGJBv5cAE1swt3UUnSfQzboR6nWbfM07+Ot0DP/shWfe7faHOvU3WzMdWrIi54BvZH8wRH5HO8dw6RCUSms4RKLEXvHz2bPHcqVOxbqxvOtIz6zbBm+/euDH2AdmynmcP8/u+CxdiHY7kg5XfieCnx5Hw9mzyyJ7xu0Cyfbbq83yPPJJve7S1bS4Q/eRT4Ne46zZyYx1PnzSpOHblSryDDqfPzckb58+HrFZt5oU86qfn+K459nc2G91RJ2CQ3ivoizi291kn5JG8+33/xYuxT1Y9PeSZ5IaONSfIY3u1/vkdSW0dZRK56qyXPsdYlXGs9ISMINl2soJkFcqacFxdfWNHqxFcZ65cGfHIusczUj0XMcKpfenUqTiqjxzh7P7Qzp33jLjDh4OUQFJVaeOdRIYL0kXWKbwZCjIS3z5/PozuVrPGkFA2AM+OozL9/UFMd6KNl0xkm5RsZMTnx1evDpJOVi/joqriHgwvWX2ITZuhkgY2QuVeOtHSJZNB1j72WNQwRaYg0JqzL1t9n3WIEEUCuczKOBCOVS4dJKeyZhFRdIN1TE6/c9u2yEZ2oZ4gUPniuSr9/PiaNcWHV64M4thzlfCwNtRH5UhytmVRyswe6xYEV1dXnBig/5yeQJLDy9z7NySyEjz/dvx46MQqBn/SiU5nfP/27UFqvdTQif6PTrR+XYiGmBdgq7JJIuM/vWFDsf/8+fie+TBH7TQkuqCRrHAnVMjiUCSyDFgnABAcSGb9Ft1tZUOG/Y7Fi6MOM6dF4MLlcOSs3DKJ/H4SmdEqKPX5nTsjKGyNKwlCl4xUZmYkWVk8c2Zk4H9oxYrIFEf6tkMie599xYkk9oGAlhNJss/tXe227QsXRpCLjuJQuRS0uQZ8JpHbRXl0vk8u2KNBIi9ZEiQy0pcuRITYg5wyOohEvnw59nbOQNVmz0EOIYIcFeXgcKA2z5sXRAenvi555d1INtk3+sh2Fnihz/zOCbfvVtHnaRwcTzbNnMmTw5b2HH33XAQEAqquvei7yCaN44Qs2NLTE8/iqMnUH+k0URlnz4PjpAkTQl8j8dif9kPEItKkDkFCh8X9ADNmDDi2sFs/Z07MGXK/TrmN1FektGcgoPXL32GHQOaM0o9VsYyTXTNmBDGgmVOY0SfIDk60QHDVFok8LlieNi0IO/bqmxcvBnlJPmVdtXIcWEY4Ipks6pO59kOOjJkti1yt2pB2nsl/s06SnPudvUaG6hBN6b2OgK+ZMycIPwFoR6P1OX6vaWezp5H7sFS6SBMMl1Sjb+SxTgZtBNMnTw7CwZwnLOkj2YXIjFZKeETJlgULoi+eIaPf8/1dkEPiTZ11mPqnv82t/9atmP86NkCcGJw0KeTRnOsX3bBp7txYPwiXOs/TJ+tXEANJh6wyV4gmekP/zE+dAJbnIT/NhXVnH6B3lMrSd3q9TqZ92heQ3Nbdkf7+CDqQR8Tby2fO1CI+0zyYayQ/2TY+OpOeM15EPJmEbdVmDZvv9Jw4xVwUgYV1bR3W9XdhRh7hZl/wJwzg53fru84zzQdSkS43ZuP1b2wxOCAZ65TwICt0pLmxVqwRMkSPw8G+IABVt3kW4tc+oE9+J/t+t19bh1WDi95trdgXjNWebexWpN/NszIRVZ+XToOSb3NhnzAX1g9bxTzbG+o2epw8mpO+mzdjrtkY/k6nG3cdvUt2jFk/zUVax/5OLtlpdU5BpPEYI9vEmPXJ7+QAuc8GIJNV92zPJI909tVGeUT99n2/08Pmp87z6uI+1p8fs0zkNDBO13dt2xYT49gnEplC9m+IJ8e5OaR1MyQd3ZZhSXmcv3at+PLRo7GZ/N9BFRwAACAASURBVOgTTxSXr18vfvf114N0qEqYjXcSORFUao1y9imXV8+cKV49fTpI9lazZhE5CD8kAmWPUOrUpXLjhUQ2dsYjku57tm8PMu4Lb70VhFrdqLl1kbK6lR35yIoVxZ6zZ4OkQ8pQPJ1o5AG+H1i6NEhk/USe7jt/PkqdtKvUIqt24sQgZwWDrG/R6i8fORIZqyM1DjziSGYfWXUJ5tFLl4rPP/54lB5w4ZwsYiUtqmZZeSd9gywks5oL9jTlIxinCNb7fTGisSO4wnnt7Q2ymOP1nVu3RvkfOlHJCf2tY/Aj+BDzKbNOVh39qPYwQ5ZOFFizoVchYp0U8cww0m7dKv7h8OEgXl1W2Ir8kBmO00dWrYrnygZE9MsKhkNzJrIgy+e2bAkDwvrYe+5clL2oaiw1y6AyIjKr7T/2HHqsOWs+k8jvJ5HhSH7I7IdWroyArUx/QYWLNTJ8yvNBN9EfTjJ866ZNIffmWx3zn3/++ZZrIg/YHYsWRfkN76A/vnzsWLGncTyzVdlNZbgQkYx49oV7FwQ2yi2TyCNp//vz/2Ru1+LFQSAjkoNEnjo19Ak7UWmlRCKb27okchoVfcmh4vQg0/ydY8W5rVp2oowQZ8xP6o99Q/N7OhlWR6b1JX4mTgxH1HOSY6l/VQKXzTPoecapH8apjxxITmMrBGCUpenuvjfOO3fCcfZv5THXIc7Lc6Nf+mhv1GfP9nsdOyM9z35mvsmPvnmexnGus3f7jjkwZjpLI5fvmZvbt2uRs6mPMjMRsp5n70fAJPms49Sn5+mfPZmdAUMOuJ9W58bekuQxzbFnk092ijVUF0t9ZbMjRs5dvx4yhIghM4iDOsRVzM2ECZFhR65TSTj9izlqEGF1nul5xgpLz9UvWJor80Me6xCfaW58l3wjqcgk+fR88lg3i9Qzo3/d3SGbzS2Rq3XXoWeRR+SdfsGQPJpz4677PHalMZNBz/N7ep4x1w1g+X5ZR6Y59ny6gn5sVY/rlz4ZJ3lMJGCrc21u075AHvU9EbP+vYqdn+a1POZ06tj/ea5nWod1nue7KTjpeeQRfmUM6loC5sCYrZ/yvkA/mGf/Vld+9MEzyaR5QEb7O9nX56r3DZTHIhhmnOSRH+d5sGh1n2meG/OR9uyYGxel1wQTlvroOfoVe/iUKQOB2pqPi/WXdEUn9uzmfcEcp6CqvrVaXtHc0IvJHgsMGvJZR4cnfNKebczmAI7+bGVfqIv5/fj8mJPIDHU1SmdaoDdvDhxJdizWhvd7r78eZFFdYoKzz/GU1UYg/qpRWPz7tm8vTvX3F7/y8svh3FU1PsY7iZyMULVRv3H9+sJlSLIPOUWyvVs5emxhyZqUMUi5BtEjQl6j5tBwQj5eSORQZgjT1auL792xI0g/ZKxsRoRk3eZZDCiEH3JT6YF/OHQo1kcrxslQ77c5CNQo/yEYQB5k+iHBxafrGgTl99hgrTukOof8348fj4AFYq6K06g/Ah7IXqSv8SMR1TS2kf36q69G9mmK7lXFWNkG9X+Vu/F3hCwDhl5wKsFpCBmJgln3q8UaXbs2aqomo+XKjRtRKgCpjvh+9sSJ2jpRbWpBA1mSMjyRs8YJU4YMnSjztupGqXQLLL9+zZqoMy+T/YVTp+JZdTL0BpxZGR7Tp0e2+dPLloVDhsRFdsuUbyaRRXcFKRCNUeP+9OmoE11Vp5fnNwikJUuKH3viiQg6/tX+/RH0aM6sziTy4CSyNZSyhc0hR9yJDEGeVkh986k+OB3APnDxo/WARHYpJh2SSB1BPIElukLwmL2gjNVwGUv0C9uAnFlXZNfpJM9sxcmQQY/Io+8+uHx5PMspCTqlucRLJpHvl2Yd/r10gICn4BVd4HSR7KtEIgu228fiBJvgZc1M5PR29gL5TjYXx9n6acUG88w4aTJhQuzZLp81jnt/vRvOSt315/sqnJafk97jWa2sD8+SNawZZyqD5nhnK3uF56XsR+P0u6en8baaFNE8N+bJc/WzLo7GGsRSmlu/lzCo69Qn0gV2Mb8lG82/tTo3SX7eNzeNEmp1V2uaW3OgT2lukk1Zd25SwoPnpjlOc65v5KcVLDnz5ifVq091fcv16+uM3TyneUjrJc1RK/Z0SibxZ8Iy/VuUuGvh0uc0N+bFM4zfv6VyeXXGW9Y9g33P2Fudm9SvZMtZN57n97pzTWbK6zity4RpXKBdc+BJFmNuGuswyXmrZQeb54Y82htaJT7Tui73r1P7AkyTPmxH96S5iXXckGdzleSz5rSEfoBZGmen94V0+qMsn63sC4PtMwmDVp5X3rNHY27sf1CFbctz0+E9e8R9wbpuQUcONTcwaPV55X2hbFe1si/UXRNj/fkxJ5EREcheRABSwERFlGLChEgd5zS2ktmqfguCQzay46WIMVEjGW4yLX9Tgf4aWVIPA4lMmGTWwIOTxIGWMYZ4ScRZ1c0UwY+IktkJG84yjJEusiY70cYLiWysFBoyQrkE5CRiA66IBNkdVY5gxUYwYUKsAw7sjsbR6D9/663IpA+Co8bxoypzIBtj7bx54Tg/uWRJHNl93gUb/f0xj3UN/pQRZD0LEClLgPxBysl898wqGT2IYjh8Yu3aINNl9KmLjKBBclq/iPq6waW4xGLGjCjpolazS9sYBPQEklvN5jhuWfM4YxWsq34GCUcnIvj1VYMZnYhUphNledZtnmVevmHduuKZZcsim9k8w1SWO0zrHOlXyiZqmG3cGHpAiYyUMUzXVnVykgGklixiL/aDuXNjLRx3m/upUzHXzSQyGRHEcgmftUeXkTNZ9XVqMyOrySidKGijFnJcrHf16vtOqmQSeXASmf4zZ+bP6Qmk6j8fORJBNHtCisJXkVnzIaAlI9TzHFcTWBEEsceoM9wuiZxkl34R/JN5rqyF0hN19F5y6mVJ66ssZAS1YJSSOOSw+bLSTCJXkYKx/0yQyIsWBZHslIVAu8tyOU2OqCcSmT3aDok89iPLb8wIZAQyAhmBjEBGICOQEcgIjB4CY04iIyGQJYx2mUwcyDt37gRJgpBAPLVSZxPJKbvZ5UwymRyxdYzevyMblBuoU/D/YSGRoxbu5MlBHEUZkdu3w3H+lyNHwumtQhoiDJAuX7NqVTjOyJzdp08HIedYe1XyaCQxHk8ksrHIEkV2fNP69UEmy+qVubTv3Lkg6UZqCAnyj0RzCRoiTjYkcsNx/VaiYCO9kzxMnjSp+PCKFVHfVqazviJrrL+62VFIWgQQcsZP3/XrEWD4e0XpL1yonJmQahSSUZedIaNkNcpwRny6LLO5Xu1IYw2yv1HbUeaxrFy1t+gEhAHSC0HlWFYr0eAq76/yGetJLWwkGp1ovcowSyUCkN1Va7mX34fYc7RGORtlIDzPqYyp3d3FwQsXii/s3x/lI6q2ONY3cWLUl0WeyRxFvEYGqjqXFWtHpcCDYAG9JHhIh6h3hRC2FyiT00wip+NVz6xYEZnk5ELGurVi3VRtjt66VA+BJMAG39/bsyeIymZdlknkwUlkWEetwBkzis9u3hyEL1mSFawUDV1WVX+5zExwGaHvYlW6SH1J+um5kyfjssl2SeRE/qqPLnvZcUWErxrkyqJExlOFLIbQn42yPXR275UrQTD+27FjEfweLMspk8hVV+bYfi6TyGOLd35bRiAjkBHICGQEMgIZgYzAw4HAmJPIMjZd4iEbSM1PJAfyAcnL+UQMVK1bXJ4CxATnTr1XWYacQoSW49EyStweX6e+7MNCIqdjgLJEETYyE2UoIulk+6WM5JRBJTM5ZQpOnzw5ShTI8kaWyhz0/7IFEYSe0cpR8qGWzngjkSNwMXlyEH8urENCyGByFJ/cIdjgGpepNAiKJKey7RbMmBEXKSgN4AdppmTD6f7+WlnzdVURnAVyZD47Fq4fyMX0o/C7OuJRP6xU8D8dv7KG4xIQNyuTjVmzIktd1ruxI9ERKlWI9NT3RPJ8x5YtxY88/nhc+kIPkFHktss26xCeZUzomG9cty4y8RfNnBnH0MmtI+jIw06WDKk7Fz6P7JUhjuBC9sJVk90oMEEnumivbkvzpXYtXGW1I+PIJrJPaZu6Nbw9c3Uj61xNYfKvf8cvXw6iO10IWT4umXSQeUiEIbkjNwh0dY2tERmBss4FAOmXZhI5SOyurmLD/PlRkkVAUoBLSZ0kb8YjsBUlOhzJaly8SmbVvqL7lslynTcv9h799X6ZqYPJQSaRhyaR4yKPyZMjo1uWvz1C5ryTPy4ii71cLccGOZ90YCJi6QuyTp5WzJkT9dh83ykEe47gh5IlnchETmvHu5z6kNFOFgSqyK3+0lfWGdlJQaV0XJL8kDf6DtFNhhDf6ioLznjOUCedMolcV3ONzecziTw2OOe3ZAQyAhmBjEBGICOQEcgIPFwIjDmJnIgNWTw/9dRTQUJw+n/+xRcjo62dI/ye7bkuPFNbERElW9YFYhy9KiUG0vQ+LCRyGg/CE/EnW/SzW7YENhxmDvvu3t5w+NVhRRIn4kV5AWSPkiAyJWVswvFLBw5EbdVOZ2+ONxI5YYs8QdJ/ZsOGAumE0JJN6Vg+kv5S6bZ0gQ5Zduvmzo3PKv+glAKiVLBDJv5YtLQOybmfVGdWnwUHEI1IEWRyys5EgCNgZWA7zr0JGePiukWLInP0lTNnin8/dixkpEqG+2DjFABCepI75Msf7d1b/HPjkr06JQvKz5bNjKB8evnyOKVgLZgf5R3IcvPx87HAv/yOtN7oLToxlbT4hRdfjNqtdGI7wZpPrl8fgTVEnzlUG9m6R9a2gmm6CEXwxIkScuzUByL2LbWML14M/ZJugk41xOkTwQsy/6HlywcCUWogGyPdbW6GIpETZvSYoIXsf9mrCEDvRIwjn9U4josl7t6N0iXmX8asQA3C096AvCbjf/rmm1E2Bbk+mD7LJPLQJLL5oLNd/rNu3ry4EE+Gf5pD+64McXtLmZiNi5xk3/f0FFvmz48MfOvdWvzKsWPF4b6+qHf8008/HXP6Sx3IRE6yky4fEcQW+BMYFSxTz57eQoCTnSS71qZ69U7iOIWjr4Kxp65cKfb29sY6oruHKwuVSeSx1qjV3pdJ5Go45U9lBDICGYGMQEYgI5ARyAhkBMoIjDmJzInjmCEz1SlFqslU+t09eyIzEGFV5VjpYNPIKZBtiPREjHHsZBoixmRZVr1AyrMfNhI5ZcDKxJKFpw7rXLcTN264LF8OkGr1qj+b5gMBLxMUKYp84Xi3Ok9DLcHxSiILhMiqQ04hY92wi7yC3XsyMkuX16RLUW7fuRMEnEw2F/T5+1i0lG0uo05mHYJNVqALLeISicZlLvqSCJLmG5n9boxIWHLhWDdyBYlXtdZ281gRk2r4Ijzh+hu7d0fpFVnJVWorD4aduTA+RLIyCIhwJxNcVofoaoeg7cRcpQsDPrJyZWRfkiW6iu5C+JKVdgI2Sk8g0B3jF8Cga5Ff5grZ20pDzC6ZNSuyiUPmJ0++JzeNh5WDCGX5KV9MIgPUqQayo8REVRLZniGLGAEYcjJlSsxps5yWL2IoYwhbgR3vVQrDiZWhSnFkEnkEErmxn5NZgTQBNdm69pu0P5QvhEpyUb4Uy/oTSH6rUXvWaQ7y+l+eeSYCa7/YuFgvBXtauVivLOOCGkjr+JkzJ2SvTDKX+5uI8vT/6SIvJbeUcLGGRjpxkUnkVjTM6H8nk8ijj3F+Q0YgI5ARyAhkBDICGYGMwMOHwJiTyAnCDyxbVnxm48a4AVI23N8dOhQOYzstXfaDWJB5hzz6nddeiwwjx2TrEDGcWNlQyAXEnjq1rR6nR5w4+irzCskt00kGHAe0uSHyvmnDhmLBtGlRGkBmFIKxTIA70q0EATIY2Y0M+ZM33qhU8zmVDYAR0jM5/sgl5Ew4zQ2y89zVq9FHmamyax1Z5+C3ShCONLecOseY1/T0xEVgyAU4DVcPVtamjDK4mSt9fUWt55FeNsT/y5BDOLq4Sx9cavY3Bw+O+DSYpVItLh2TtebiKQSFzLtEsCFdEfApe9JR+uZs5RFf1uEPIFVk2iEEtyxYEOQcghAWxnTv7tt7t7/DWG1xa0JgRhankhNIOdmc7bbNCxZEtigMlfz47T17guxtJ2BBrmQTmpMf2rkzCMd/PHIkyhgomdCpmt7tjp2++fTGjUGQInfpRNm97TZkmbHTicpm/PZrr0WZADqx3Ysbyba1R2ZkpcdR/waJ2NUgEtPtvgIB5AZxSyfTL6mcBtkTPFDa4+3z56NuuxrYI2V4IrPJjIxW642eLa+5dCO3usverRa0rGWZ88i/kW4TV+vXyQ06W5YsXdTqPmAeEe5qoMumtj+51FIm62CNLPzorl2Rjf9n+/bFHtA8X9Yr/QdjwVh7qDXZakvlPug+Jw68d6j+Nb8j1c4nC0pGkDnBSvJB/2n6SYfQgfSHOaazzUlkAN+5E5+1r/3XD34wAsA/9/zzYSOkYA+Zo6ON3X7q+3+6b1/tgIj9Tna8OSFD/kSA+/fUX/LjvXSbjGr7oH3ZSZyqF8rGfj19evEfdu0qlsyYUfzSyy+H7mmn6bfMbzra6RVzTjbbXc/t9Gm8fTeTyONtxnJ/MwIZgYxARiAjkBHICGQEHgQE7huJjLRSD7aYMCGcNA5lVadsOOBkL3KskAkcQSSssg1xcU4NxDl9aiAimGTh6ludchjlVyWCEVGLHNaXo5cvR/ZVc0OKyA5FeiHrkLbNBHgcsVWeYsqUcII5344NVzmWnwhiGPlBZqh9zNFNjnO4+xMmxHj1sdyPKu+oAfP7PopAM4fwRzjIbjX+oRocEBXIJ3Mlq7AdOZI1hmREfOgD4sBPlZZqfZIbcyM7EyGBpE2YIiU4+saEmCCbQZ7I7K7yklH4jL6lS9jUrIU/DGBhTOXs0iCB3n03CBv9NobIEr59u1am/1DDQADCXmYj7JAjyL52sZEZqeaqoIm/yySEvf63Q1B3cjrIjUzOlMVOJ46U5Vjl/TLjySOdaJ7pRKVKql4mNtw7yLZnkhmy410p8ICkSVmdMEaC0in0iXXq7ym73LpHDHoeeUIajlRqI8qATJhQzJ46NYhj681zlFcwx6npA/m8fudO6FM/avWWa5UPNUY6ErkIKyQ0orbVfcA79BGRT9/CJ9XhHez9ZAERi2hFEMalbU2Xv8Gc/jNGpxrovnaCOfQpDOk+fxfArFOPO9WJt6+QOb/b0+wn0RpZ9bcF027dijkmC/qc9mjYfO3q1cXPPP10kOz/z7PPhq5JQeBUVsfY9TMu8+zrqx0MIj/0nDlJ8uN3wY8BndcInpHd0Hcl2a1aS917rJENSn10d0cAow6mg8mGfqaSPxcbc25PeVB0WRW9dL8/k0nk+z0D+f0ZgYxARiAjkBHICGQEMgLjEYH7RiKPR7BynzMCGYGMQEYgI5ARKCJgMHnSpHsXGTYu4OxEsAeJLRP5J554IjLx//uzz0bQqt1n5znLCJQRyCRyloeMQEYgI5ARyAhkBDICGYGMQH0EMolcH7P8jYxARiAjkBHICDyyCCDglFNS/sIpGBnViN46JaMGA8/pg3nTp8fldS7YVLP8F154oaia9fvITkgeeG0EMolcG7L8hYxARiAjkBHICGQEMgIZgYxAkUnkLAQZgYxARiAjkBHICFRGINUtRiS/1tsbl60q0dDq5ZfpxUpLuPz18SVL4iLIF06eLH5z9+62n1t5YPmDjwwCmUR+ZKY6DzQjkBHICGQEMgIZgYxARqCDCGQSuYNg5kdlBDICGYGMQEbgYUcAify5rVuLp5YujbrFr589GxevqhndTlMXHIHs0tfVc+fGxXp/9uabHam33k6/8ncfPgQyifzwzWkeUUYgI5ARyAhkBDICGYGMwOgjkEnk0cc4vyEjkBHICGQEMgIPDQJI5E9v2FA8uWxZcbq/Py7AfOX06biwsZXmIjsX5rlM8JPr1kWZDJnNu8+cKb5y/HhcupdbRqCTCGQSuZNo5mdlBDICGYGMQEYgI5ARyAg8KghkEvlRmek8zoxARiAjkBHICHQAASTyh1asKHYuXlzMnjKl6L16tfibAweKE/39LT0doTd10qTIQP78zp1Fd1dX8XeHDhV7z54tDl282Hat5ZY6lb/0UCOQSeSHenrz4DICGYGMQEYgI5ARyAhkBEYJgUwijxKw+bEZgYxARiAjkBF4GBGQOazcxIZ584qPrFxZTOrqKr504EDx1vnzxYV33qmVOey707u7i8cWLSq2LlxYrOvpCVIaiXysr6/ou369uPswgpjHdF8RyCTyfYU/vzwjkBHICGQEMgIZgYxARmCcIpBJ5HE6cbnbGYGMQEYgI5ARuF8ITJs0qVg2a1bx/Tt2FCtmz46yEzKHD166VFy7eTPqGL97925x10+pkwhoBN5EP11dxYzu7mLB9OnFJ9asKdbPm1ecu3YtnvPlo0ejpEUmkO/XDD/c780k8sM9v3l0GYGMQEYgI5ARyAhkBDICo4NAJpFHB9f81IxARiAjkBHICDy0CCCAZ0+eXDyxdGmxef78IJTfuX27OHzpUnHk0qXicF9f0X/jRnHt1q3iToNMBoZSFUpXzJ8+vVgyc2ZkHq+aMydIZZ9/rbc3iGi1lm/cufPQ4pcHdn8RyCTy/cU/vz0jkBHICGQEMgIZgYxARmB8IpBJ5PE5b7nXGYGMQEYgI5ARuK8IKEUhi1gt44+tXl3MmTq16Ltxozh++XIQyVdu3iyuIpEbWcnF3bvFpIkTiylI5GnTikUzZxar58wpFk6fHp9XDuPl06ejnIUs5twyAqOFQCaRRwvZ/NyMQEYgI5ARyAhkBDICGYGHGYFMIj/Ms5vHlhHICGQEMgIZgVFCABE3eeLEyEheOmtWsXzWrGLFnDlFz9SpxZwpUyLj2P/ffvfde0RyUcSfSl3037xZXL5xozh/7Vr8nLl6NUpZIKFv3r6dy1iM0pzlx95DIJPIWRIyAhmBjEBGICOQEcgIZAQyAvURyCRyfczyNzICGYGMQEYgI5ARaCDQ1SCTF86YUaydOzdKWyyeObOY2d1dTOvuHshEll2MQL55505cwCfj+ER/f3Gyvz9KWVy/fTtjmhEYEwQyiTwmMOeXZAQyAhmBjEBGICOQEcgIPGQIZBL5IZvQPJyMQEYgI5ARyAiMNQJIOfWOZR77s3vixAK57Kd8uZ4iFX6XnewHqXzrzp0oX5FLWIz1rD2678sk8qM793nkGYGMQEYgI5ARyAhkBDICrSOQSeTWscvfzAhkBDICGYGMQEYgI5ARGGcIZBJ5nE1Y7m5GICOQEcgIZAQyAhmBjMADgUAmkR+IacidyAhkBDICGYGMQEYgI5ARGAsEMok8Fijnd2QEMgIZgYxARiAjkBHICDxsCGQS+QGbUbfWr5g1q+iZNi2OA7to6PClS3HcN7f2EJg/bVqxpqcnjlo7Rn388uXi9JUr7T00fzsjUBOBCUVRbFu0KNY5+eu9di3qw97I9WBrIvnofJzOWtvTUyyYPj1018Xr14tjfX25hvCjIwJ5pB1GIJPIHQY0Py4jkBHICGQEMgIZgYxARuCRQCCTyA/YNM+eMqV4ZvnyIAymd3cXb50/X/zT4cPFtVu3HrCejr/urJ83r/jY6tXFtEmTiut37hTPnzhR7D5zZvwN5BHo8RR1VSdOLCZOmFBw9jvR1FtF1CLh/F1t1vvR1Ij93NatxTPLlhWv9fYWe8+eLd6+cKG4fOPG/ehOfuc4QMDldF+3enWxef780F2HL14snj1+vOjLMjMOZi938UFEIJPID+Ks5D5lBDICGYGMQEYgI5ARyAg86AhkEvkBm6GeqVOLj69ZU2xZsKCYNnlysefMmeIL+/cXV2/efMB6Ov66k0nk8TFnKOMPLFtW7Fi0qLAeEGhau6TvxXfeKV48eTIy+2VyIpPvR0Mif37nzghoCGL4efXMmchGzi0jMBgCmUTOcpER6CwCmUTuLJ75aRmBjEBGICOQEcgIZAQyAo8GAplEfsDmed60acU3rltXbFu4MDKRXz19uvjTffuKK5lEbnumMoncNoRj8gDO/ee2bCm+Yd26YtbkyZGRfP327eJOm6Rv79Wrxd8fOhSZv8rE3OxQiRglaGZ0dxfIYU3A551hSlP43I/t2lV8Yu3aIJBfOX26eOnUqehTbo8GApO6ukKuZ3Z3F5MnTSoEOIY7bZJJ5EdDLvIoxw6BTCKPHdb5TRmBjEBGICOQEcgIZAQyAg8PAplEfsDmcu7UqcXXrFxZbJw/P8ouvHHuXPE3Bw4UV3M5i7ZnKpPIbUM4Jg/g3H/n1q3FR1etKk5cvlyc6O+P+tXtBlKUskDUKhuBQFbSohNtxezZEfSZOmlSPG5Pb29x8OLFIR+NRP7+HTuKj6xcGSSykhZvnD1bXLp+vRPdyc8YBwjIsF84Y0Zk2y+dNSuCG2RgqJZJ5HEwqbmL4wqBTCKPq+nKnc0IZAQyAhmBjEBGICOQEXhAEMgk8gMyEakbso+Vslgyc2ahLizybHdvb750qwPzlEnkDoA4Bo/g3H/X1q3Fh1esCNl/vbe32H/hQtH3gJKsAj76KhtZLvKXjx0btta28SHI1bc9dPFicaSvrzjZ35/rno+BbD0or1g0Y0axcs6ckIO1c+cWv7tnT/GV48czifygTFDux0OPQCaRH/opzgPMCGQEMgIZgYxARiAjkBEYBQQyiTwKoLbzSFmKMpAnT5wYx+NlTMpC7lTWZDt9G+/fzSTy+JjBh51ENgsu0JRdev3WreLGnTsdzYweH7P8aPcyk8iP9vzn0d9/BDKJfP/nIPcgI5ARyAhkBDICGYGMQEZg/CGQSeQHdM7uVVe91zpz6P4BHegYdiuTyGMIdhuvSiTyh2QinzkTNYwfpkxk0MT6njChuNuhkhptwJ2/eh8QyCTyfQA9vzIjUEIgk8hZHDICJapCGAAAIABJREFUGYGMQEYgI5ARyAhkBDIC9RHIJHJ9zPI3xikCmUQeHxMXNZG3bCk+3KgZ/DCSyONjJnIvRwuBTCKPFrL5uRmBaghkErkaTvlTGYGMQEYgI5ARyAhkBDICGYEyAplEzvLwyCCQSeTxMdUDJHKjJnImkcfHvOVeVkcgk8jVscqfzAiMBgKZRB4NVPMzMwIZgYxARiAjkBHICGQEHnYERpVE7p44seju6ipuv/tucefdd6OuL8Ndrd+JjT/9rvn/O3fvxs9QR7x9b+C7XV1Fly82vj8wUb5fFPGueN6778bz2ikJoYfx7q6u9/W7LCDxnrt3v/puR9VL7/YMtY49T61jfWzul/+baGwTJsTnBsZQQxLfg5F+jwJO5m9SVzw5xmCOB5vfGEdjLGkIPp+wSuN7t/FvNYZZ+6NDkcghkyXcE/ZkK5UViXlqmtuYvzbKEYRcNea6eT3ElKVSJt6bZLqxTspy5buTJ02KviS5GgkczzZu3yVvCYO0nt7z7sa4b/vTehrp4W3+/3glkdU5hqcL0l4/e3ZgbZgX6+PWnTsD2NGNPht6qrF2BsM16Qx/3rh9O/SBltZ4WVe8R15HkJk0RWXZ159Yq83rtfGspKPbkfsk8yF3pfc1i0zSo0mPt/XO0n4z8M6GTiyv7wHd3Vhj7e4bwy2DRCJ/7apVxYZ584o/3Lu3eOHkyfd85VaSmbt3i6nd3cXXrV4dlzFev3OnOHzxYvHs8ePF5Rs3vrqnNnRJ0vfNJZE6PT6yl/RWWWeOtCe2ozPbVC356xmBAQQyiZyFISOQEcgIZAQyAhmBjEBGICNQH4FRJZE/sGxZ8diiRcW+8+fD6b1040aQqEtnzoyfxTNnFtO7u4OMPHTxYnG4r6843d9f9N+8+b6RMPgXTJtWcL6Xz55dLJw+vZgzdeo9UrZRWzSRaO/cvl2cu3atOH3lSnG0r6/ou369uNkgk+tDVBRTJ02K9+nv0lmzip5p04q5U6bcI3obRBCS4+bt20XfjRtF79Wrxcn+/vi5fvt2EHva/OnTi4+vXh3j/fLRo/E55FKZPPKuNXPnFgumTy+mTJxYnLl6tXjr/PmBZ4zUf8QBjFJf9XvWlCnxrETYewZCCk5nr14NnI719RWXauC0YvbsYtP8+dF3YzR/nuWyMOP0/4tnzAjcEJyCCfDSjPnarVvFhXfeCYyOXLoUuF0ZZN5HGm+d/x+MRH6tt7eYPmlSyNLKOXOKJTNnBvYuN0T0RfCg0Wd4Xbx+PfA6fOlScfGdd0JWWyVFyP575Grq1OhHIni9uyxXZPr45csh02W5spY+sXZt/NuXjxyJPiKghmvGN2Py5Jgn66ln6tSQE7KZfswTOTl/7VrIaqzPK1dCFhGKo9USiawmsvkZL5nIG+fNK1bNmRMyba6SrJMba/jZEyeKd27dinX4xJIlxdq5c4tjly8Xp/r7i7PXrsX8lRuSbs6UKcXXr10bF/H9zcGDxfG+vvg+GV0+a1axbNasWOv0hjVOZqxJc2Q968eRvr6QG89HZJcbGaDLyD5ZIH8zJ08OGSD3nmWtepa+Wqvkq//GjdrTbzyTu7pCh3rfounTQ1fQ4f4vBUbIPF1AJ8Dm1JUrMY5W3mkccPFOWNGN86ZNi7VNJyFBNeS8MZJ1eJ24fDn64NLD0WiJRP70hg3FM8uXxx5p7ys3gYh/P3Ys9DR8BiOREcrWsjVMHtK+aHyTGkFXY7OWjY/ONYdklO5Ke1OdMaZAcJI/OnP+tGmh+2Gaan2H7Ny8Ge+xj9EdCdd8UWwdxPNnRwOBTCKPBqr5mRmBjEBGICOQEcgIZAQyAg87AqNKIn/Xtm3FN2/YUPzzkSPFq6dPF1dv3QrSePWcOeHUc6SDRJ4wYYAsOtQg5xLwXPzpkycXsyZPDoJm5ezZA2TA7EQiN7JYg3C7cyecbmQA8gHZl0iIwUiUoSY4ZQR7L6LDu5EQS2bNKuZNnVp4dyIgkIgcde9GWJ/hLPf3xw9i9fw77wR5w+n+z089FaTGr7z8cvH2xYtB0pVJZETeU0uXFmt7egKbty9cCPwQOcP1lUM0o7s7yKbACcYNQtQzE9mestOQI/DQP0QN4sSf5955J4iukcgFwQGkBioR2fLK6dNBEJhTOOkDcsHv3h0ksozXEomMjPIdc4TkghcifiQCtNVF2Uwik0nkXhDuM2cGZstmziwWzpgxQIikTDskDLz0OckV4j2RcyPhVZZnxJY5Qfh4J7kgV3PJVQpONLJNU2AEoYZIQ+TBC6lLxr0XeUmuzAO50qehyC/kEtIJCYnkj/cnErlBHgbBNnFiEE+ek0jkAxcuhJx495UbNwqZya0S6MPN4XglkXcuXlxsWbAgyM+rjYCIdW9eXjx1qvji/v3xd0TvZ7dsKZ5atiwuDnzj7Nni4KVL7yNJrRuy+TNPPx1r6b995StBNpIRhK9gE9khuzJV6RWyZU6soSBF33mnoFMPXrwY6xuJSFfRub6DyDX/dDJZQCLTeWm9mie6h15LsidglAJkZGSkZryep990qXet6ekJ3YB8TFnZ5RMKiEc4IlZPXrkS5DkiEpFM5kfKhrduPdeass6MEWYDJHJX1wCRrP/2jkQiwyuI5P7+CBRZ950mPROJ/O2bNxeyka0pWcXl9m/HjhVfeOutIGGtiTKJTPe8fOpUkMtpHafxGTO8yULKdg8S+caNmH8B3RRYMD5rvMr4Enk8W+Bh6tTYo5KeR8zbryIYoDWy18kOXRGBVfvxxYsxjxGwrPjekeQr/39GoBUEMoncCmr5OxmBjEBGICOQEcgIZAQyAo86AqNOIsu0knXLaUV6ICmQHMjLckYlkoITjWhOhFw6ar1j0aLiiaVL75F7kyaFc9975UqQDOmIdzp6jEhBpvqsH6QF8uS5kyeDiODMVmmc4Znd3ZEltnXhwsjURCYc6+8PUk1/kTGO92uIEu+eiSiZNi3ejQB67cyZ4qVTpyILS1bhaJDIiTBBYn1w+fIg3f0boifIievX7xEFpYHDkdOPzEAoIgF81pFqc6W/wxGEZRIZ6YxgMhePL1kSuCEKEBZpjpBaqSwIgkMGpLlBjiGdEWmINqRyyuKsMk91PtNMIiNb9fHxxYsDB32Oub1xYyDTN2UF63NkWU+bFvOqz4gceJFjeFVpiB0EDLnaOH9+yBViMfXFu1NJF+9G9snkJjvwSlnmL5w4Ubx65kzMMRKxKolMLh2J927kszm3PpCN1l8ql5DKlSAyfcd7ZaySo389dqzYf/58rIHRIPyt+89t2VLIRN4zjjKRkXmIUtnTSNtETiLwkHWCD/7eColsjv/Hc8+FbJIda9ezyCsZpjPTs8kYmbGufc/JCYTqPx46FMEe8oYoJgPrenoiI1omdMpOtZ6t/VTuRMCDnKaAx8unT8e8CGZ490gtneTYsnBh9B1hSXa80/cRjYJH0RqZ//RDIsvJHvyss+dPngx5HawUULkfsql977HFi+Od3kfW6RYEJl3lGVEWpEG4Wpf0oEASud/d21vsO3cu9OFwQbyRxj/Y/ycSWZb59oULi787dCh0YLnpq7GaV/NZJpHNO/1DD9FfcKS/0okOwQtrOXRIY3zGRocIPPg3uuvNc+diPzXnI7UUgHpyyZLiQytXxset/wg+NjLF/Z5K//h/80h+YEoOvZfc/OvRozH/ncZ1pDHk/88IJAQyiZxlISOQEcgIZAQyAhmBjEBGICNQH4FRJ5G/ZePG4o1z54pzV69GNpjGaZVhy2lGaDQf407DQCIgQhCTjn8jsJABHN+UjckJjbrHjS8hVxBuMqTWzZsXmYHIAgSE9yF4Rsp25XjLlPaMJ5cuDfJEPxGcyenmsN8uZVJxjlOG54o5c6LOpXcjyxGEr/f2Rj9+dNeuIHg7lYmsr5xzWWiI3V1LlkS2LKdelq2jy8lZT9lmvsO5D5zmzg0SCaHk380NnJBEQe4McZw7kcgIGGRFkAF378Z8peP7cVT/ypUgKJA2WqrxirAhDzBCfiMwffb5Eyfi/cPVxq4v5ve+kUhkBBMs9BPZos+aLM+jjcz1OMreyBKHCxIH8abP5hZxo4+yzpHfsgI9c7iMPmNH+sD7yWXLIoPQe8gmuTJ+RFeqkatPibxGOqUSIlsXLAjCD4mESEZu//gTT8TaGCoTmczJPN3Q01N8ZOXKgTICZARRZt5TxnyqbY1II9PWgazDLfPnBwEOJ/01T5fbKOcx1DyOVxJZ8IqsfPnYscgwHqq1QiILwP3unj2Ribt90aJYU+QlZZQqG5DWKrIPcUtekMSCcObvuePHQ/8JeNCtdBty2Bqmj81pCqIkApLc0C/IaOvUDxKWvMiURZYPtVbNI/kVhNi2cGGxvqenWD13bsh4ymofKBtRWmvw8U4ZxPSD9UZfCTAiPvXVuhtMN6VAlXVqz7AHOL1y4OLFgfVt/PBLWdTGD7MljVJJ8EK0GqfxCUDS4+Wa1q3qoPS9Vi/WS/uZsdO5dBn9pZ9vK4nRIMrprjS+ckkPMmEOjc9nBYOeO3Ei5j0FkJrHlgJp5oMcmUs/cKSHzEcKgpVP1vieoLH+mXvftZeSYfvh/gsX4rujoevbnZ/8/YcfgU6QyPZD8m0tpp+qp5JGE2F7tz0glXyTdJFOweiz4D070fodjUaf2lv8yZ6BjXVfPkFib0j9owPo5HbKg43GODrxTPaZAB77WPkhWFQJ2nXi3Q/yM+wPsOGz2cfYmumOh7Kc+ByblJ8IO75C2t8GO5GUgtbWd3ld3m8sYh9u+BF8rwsC6RWTmvQdDtZTSpKChwDuaCRytIIVG40NFUkT16+/p+ReK897UL+TTmQ5xbdgxozi5OXL4TuNRrM26GuNHqUfc+B9NJDOz3xYEbBe2SLWkjVEb1pHVU7RPqyYdHJco04if8fmzTFpNn5OJ/IAwYLYZEhFNu8Ql5OpufvhlSvDSCcAaopyPh0Vj9IULqRqqimMgEhOMwOV04wUeGbFiuKVU6eKv3r77QGiZDAgk8MsQwzZhkSx2bssCyEbmdKNd5cvXhrIsp04MbLYGI2IAllwCEeZZsgTGZbIiE6QyKmvsu2+af36MFBgKvNZHdkgb+/cifc1Z+6lC9V8B6GEJEJOyf5869y5qL+KpEIuDNYSiSzzmtFmfhBZiCXEQDmbt5lcTXMEp1Tb1fw43v/7e/YEVua304s8kchRb1pN4O7uMOz/rXERGhLWBp2y+MpymS4y02cEFxJGdvzXrFpV/PXbbxd/+uabgfVQDmQyAL9x3boYJ/yROC7HQsiRad8Ng7B04WK6iIzDJdM9ZSN/zcqVQUabp2u3bxffs21bGKRDkcgMdIERAZlvWLs2SLW/PXiwuNDIvE6ZrGWZThdZeq/sdmSe7OXNjeDIH7/xRnG8v7/j9ZEziXxvxZXLWSD+BFiUWrAm4S7gYZ2kcgQDQaJGLVzzZm2SUzrI7z6PLPZsAScBjH85ejQIUzJI/spBOXMRmc1dXQP16D+xZk3I0u+//nqQuoIxg9XI9j06WOb7N23YEOv5pcZJB+RFrJfGZYHltTaQPdtwmOhS+wBCnI7RfyV+OCrNLZ0IIeffu317jIvuTrWnOZ/q45cv6kt6FCYwQnojPNWv97k/37cvCE86rUrZhyobdKsk8o6FC0N3cb7pL1iomywT2R5rbCm4mRzsdKInBRdSIIwOsUeYRyQ02RjqckfOvQzkz2zcGPoG+Z/uOkgymC5XLY8/ZUHTP3B1qieCCXPmBHn9J/v2DRACVXDLn8kIdAqBTpDIdKhyNPSoxAZ6psrpjE6NYajnpFNe7DT6017P9qbj6EZl5gS/6bbRaIgPQTy2EpvZXiVgXQ5UsTvta/pnD3FSkJ7ttN03GuOr80z69unly8Ou4wOQFUG3R72xgflnkhTYlmwKe1qU5CqBY39mk7OXBc3fPHs2Tt0Iigy2H/Nlvnb16ghgW5NHL1+OhIv73YzNKUYJO9Yl2+kfDx+u3C17sFJS7CCnksjSX7z1VtglD0LTL35oKt/G338QdGGnsQl7eOLEgh380dWriz97883i348f7/Rr4nkSIOwx7Fp6VNDfGsgtI5ARqIaA9coWkcCE36GX2CKjfQdXtd6N/0+NOoms9ifjyWaCYJQJZ2MfLpqWoq2UJzJXlI+Ti0D23TLRNdwUUPRIDBu254g+qMnoSDcHeLDGsGXU+rxMPdmWCNk9Z89Gdm/VGrAcfcTqh1esiBITSHMbAQLRc4JEvnChrZrIkfk8Y0ZsMh9fsyYiojJTLRBG00h1Q9P4GVuOHHPwP7Z6dYyRkcbJUI5jMLwTiSyzDCmbAgRKHZijONY8RHCgjLsxIKIZH0qfcHbICQK7uUZou8stkciMHRnByaDXZ4ZpBCUq9DmVLeE8km/kHmNQn4cymqI264wZQeDKJiRXLs7yg+iqgpXxJ8KeEblz0aKYJ//2wRUr4nLDoUhk7zdnkdk5f36sAQZoOSNzOHzJLuKLsf+p9etDttRrJcP6XwW3qvNXJpHpC0SZsXEurU1rVOaK9Z1qfXs2IjNqojeyVRjXZGi0NwtOgXU+GpnIMsbURJa5TmbU8bYuOaHI5CprHCEqIPeh5cvDaUN0KA9B3p0SEchA6I4kg9YqffqdW7dGYO7vDx0qlLZACA+WWUX/kblNCxaEoyhrBmEti7jq2uZAkm+BMtmvxkHmv/T22xF8ac5uszbpI8T5t27aFLpQsCPKLVS4uDNlR3H8naIhb9YKGURwNF9MWFWmmz/XKolsT6K7zBWdK2BIf1Vdx9aWExUy2+kuc0TnppMQgwUDZBhxzM0BObfmEcCp5n9VDKyPlAn90VWrYk3/89GjIctVy0xVfVf+XEZgJAQ6RSLbi+khNp4ECSTh/W7p5BD7zB4p2OykArvUGv6+HTuKfzlypPiN3btHpav028fWrBk4bWWfefHkyfcQxAhmtrHPIkjY+HvOnHlgMiuHAwah50JmvoomOMmnGWw/joDkmjXxf2x0+wjd9yi2FLC1n9gLBDuihn/pIli4DARAo8LVhHt3qbjroXHnjcx65HCUzGsKJnu2NclWiZOr588Xu0+frmQrjeacKIUnAUPyh3UpKeofDh2q/Eo2uD2Un/bd27aFHfRbu3eHbXM/Ay8DyUyLFhU/+NhjYZf8xf79tey8yiA8AB+MhJ5Jkwr3WfBZ/9err4YNNRqNvUt3CLgkch4f8Si04G+mTIkSd+mk5YOSdf8o4P+wjJEcWUP0pvtZBGHYIoMlIT0sYx7LcYwJicwxlWXwh2+8EUSwDW848iOVDfjA0qVhiP7T4cORsTRSGYpm4NLmlhzXVAv2j/buDaN6sGaD39YoC8FZ91lRRuTUYA72UJNVfrdnIvkQLwwJBHYnSORU6iOIwZ6eyEj7s337ilsu+qtw4VW57wwUx5VlmiJgZAYjX/78rbfeU14hfSeRyD6LlP2jN94IUkmGWjOxM5xAJ5wscuQkgouBjSxDUnSyJRKZXO1aujSycL6wf38Y9ozRKoSc/qQ+yy5BNPkuxaTPqRZuc7/hKtNbFpCN8Q/37o0SGFUvtUrPS++WyWc8Mt3NP1nwvKFIZGSkwIg/OTvKlcjQrGN8khEZ2N+5bVuQawgs5JMMpzrPGWlOE4lszehnBEUuX44sDPVj04VecBT8EGkMR65R7oaD4aI63yNLSKqqcztS3wb7/1EnkZ95Ji7bjKzT48fjNAWZq0rcM3jpnf/jySdjM5U5ipz/kzfeCEJQkK7Ks1I2PcOZHKdSBuS+eUP2WTLyua1bw2FCgNN7SqfIOhuJsC7jTB6mTpwYwY/v3749LuhU3znKz/T1vafv9g6GN8J5x+LFQerQY3Xe6X0c24+sWBGyhjDQ7386cqRjx5BbJZH1SdAQ6Urncijo3KFKUQwmr8bn/XRXqu2O5EGWD3aSgs6gZ+yj8BXEsCcPd4poqPdyhswNXa/eO7nhTHt3bhmBsUSgEySyrHrBFWQYcsG6sJbud6Mjnl62LPZlF2pymuiJsSKR6QzZzoJxHDfJDeqgl0mA8UwiC2wqRyaYzS6yH0siGGwfzSTyV1dDuoNAEDESVooi/AXBaLYa0rf54lz2nZNwa+bMCRKWbPtcqunPhik3doc1KYuT3UP2rMvRtAGrrHe2s5OebAvrQIKOcddp8FPO7seeeCKSN3579+57JQPTnRJ1Htahz6ayZbL99Eu27K+88krMURW7skPdGLPHjCWJzGekR73TOpFgVVdmxgyYDr9IshC/GYksAWUsEoI6PIT8uAcAAYlFTsLaNwRi8BVKTg51yv4B6PK46sKok8jftnlzcaa/P6Lvf3fwYBzHHqk51sRpFVF2bJexwACtmoHc/HzKyDEi0WkZr5xvmWzlS/zSd7zXZxBSDEPvRVa0+u5Us9IzHclmXMPiF194If4s15DUB6QYwojhKUuMgeTodnPmNpJGNtlnNm0KUlJUWrQdVq0aS96ndgwD79MbN8Z7ZdiKdDdnDiYSGeHOOPqt116L+bVIW6kJ+IFly6J8CCPJu7zbYu9kSyQyA5Mh5hj3n+7bN1Aepe67EJqw4lBw1pBMSM/BmuN1X79mTRwFRwC5bJLR3KqRlUqQIGOQ2dYK4+IXX3wxstDJb7khixgjAgVkRTDnpdOnawcbGOjWEdLac5Dmyp90MkKcSGTygABOBGUqGWNcqW6zvydiHZWcSnBwPGS3pIsDrTWGSF3iq4pMjAWJbL3RRYh/WaBVsmpT32FCXtTNRiKbK8SvGstI2GYdNNyY4Urm9cc8ISZkFzdnktJ79MK3bt4c+ulvDhwIPUqnthJwSPXEybuM/kvvvBNEOAKyHDDzLsE6zqbgFgfSccPm9TDSvNKFyGg6ls52uuJBIJFl7omomzdZSHQInVtX5yNwzKMAJ2yR/MbXfD+B/6M3Zd1YXwgy88hRbLXRReTHHMFY4DOCuqUyPq0+O38vI1AVgU6QyOmuAvaLwO6fvPlm2GD3u9mjlc4SSLX3saWcPhkrEhl5JwjMTlAmSfks+rqsq8czicxOR3CwhwTGBLkFGgcL5mUS+aurgR9mz7E3Cy7bx/ywIzj1yNBm+yDdowJre7F1Rq7Mgb1IMkNcyt44aeTkDAJZsNLJT+vxj998s1bgejTWrzHzq/iS1qU10UpGutOAMpHh5DRBugh9NPpc5Zns7HlTp4bdxccwtt/Zsyfmo65dUuV99/szY0ki0x30KB0DT/5lc9DkfuMxWu8XpOMD2qcl0DjBWCfZa7T6lZ87vhCgn/hNkpBktNtr2CJVT8OOr9GOfW9HnUSW7SQbTNTVxFU5tipj+LNbt8bRJSQAA5gT32pLhfA5wj++a1cc4081ipMgJSJKzccf2bWr+OfDh4PIjGPjbRbNRzI6Wv2JtWujHICSGv/f88+HAdQKiZzINFFKxBASQU1eGDlS2W6TIfBd27YFUSDTDXHQfAFLIpHX9PREZB2hUae+V3MfEQqMEAYiokqpBKUeOtkSiWwOHK//vddfb6smIIIJIe1P5Cy5QvCVW5Kr79q6tfie7dtD7kSTEb0yCdppjuuRq69btSrkyjojV0EMNpHI6Xg+45sShS3SuW7GuuN03iXzimFDLhiNo0Eic4QZTuSB86A8hX7TBzKNZTogU9VF52g4Xho1tht10GXJ6xfC8UsHDgRpbhPpZF/N31iQyDCXOfz8yZOxzoe6jHQoeeJY/eCOHVHD2/jJyh+8/nocPazTZOWK6HLQBC7oxr+UzV86NUDmBQI5TXQecvC3X3stAg7tOBX0TBDE8+cHscl5pPfK8+kzsqSRkxxJ47Qu6xDl8OAocFrJEt0EJyc96uI+FLatZiI7RcH5tgboXFlIrTQZxXQXnOhcOh5O5WBlyjDyuR/btSsw8E61Kdu5GEpgWLCSw/n9O3bEcVC62DpuNajWCgb5O482Ap0gkcmyteSuC47Kr736ahA77ei5dmeF/pVcoOyQfY+94e4DumusSGRBRDran3QFu98eUV7f45lEtjewL+yB9kSBdHvzYAHSTCJ/VaLtJWETFEVkqDtZJYBZtbE5yTByWDkmBKpyXO6rSXsh0oDcWY/sbu/4tVdeue97C5vpBx57LIgw69J6ENip25wI+uS6dZFgxT9lfyPZ7lcTcE+Xsxuj/nxx//6H9gK4sSSRJUyw/TV6lMxU4VDulyx08r189EhemDAhSkZa6xKB7ufe2snx5WeNDQL2Z2uIz2UN0blRgvE+nt4Ym5GPzVtGnUQWeX3++PEgrETQhiu0ny4RU+v1hx9/PDIdZXZwXpvrXtWFh8PgOD9jP2rRNo7JJxIl6txOnlx8asOG4vu2b4/3IjKRVO0SB4waGc6MGiTOuatX2yKRkWrIEiQyR+F0f39EfkXqOrEwXHYiS83iu37rVmQaNhspiURWk1nNGdlkjLlWGyNE7VTZvZwymQMIoE62RCLLkOTAmF+kbqsNwYSE0WdF2x2b57CVmwACubIZInxlP6ufRa4QW+00hK4sZEfkyJWah0ORyKK6slARe4w+R9KVRZA1Xoe4SZelqY9rvcrmH42ayJ/dvDmcDQaEY1xvXbgQxLv16n1xiVi6NDLdXN3VFVnhCFNkcjLAGN0uHXQKQlaK9dJJQ2QsSGSBit/cvTuOJRtLXSKcrAgMcb4EnehAF0I6ZVCnpXIEcUHavHmhl6398kVB5gzZq8wKMtlnZCK3W56G3MpiVRdYbXFO+6+/+moEG9N8WmsMBkS3NSF4ac2RmTp63BiSLNG16UKGukGXobBtlUR2QSICVhaTUxR1bncv94U80LfmyGV9SGT6y3pOzb61YNq0KO/kJI3gFCxbzSZPz0231AvY/ofHH4/3IrCt807sX3XkOX/20UWgEyRyOvGizI6gJztMjXK6plO6os4M0c/69O1btkS2otMmf3vgQPTHPj9WJDLd4VQIwkWHgJ7RAAAgAElEQVQtW85bc2ZiJpHrzOz4/qy1RjZd5spncceMoCxnvs7la+k5Aql8EDae/VkCC9tIs3eTP7W/Bc5fbJy6IoOtnJJsF/mBYOyiRcXnd+6MrHXr0rjr2CSpH8YsmCyxgu8lO7XZ72i3z3W+b50LqCD92EySj1xW3q5/U6cPY/nZsSSR0z0kxidAxT5rJ4A/lji1+65MIreLYP4+BOhfOor/aA3RS9ZRKydiM6LvR2D0SeQNG4KEtMEjgYa7STY57jYkmU9I5//54otBANSp+TjURDsW4oif5yFcEUopw9nRKESbGsyyp5Vn4Ny2Wsai3AdkLPIOAfAdW7ZENmQ7mcgIbwqWc89xcSRKhlinCoXLTNvSuMQK2SHbr/mIZiKREXacE8RoO3UtEX0yNp5ZtiyyXJEV7TxvMBlIJLKjloyvfzh8uC3ji7zIxGbQIdX0WRZSuckW9rlPrl8fJO6vvvxy8Zdvv92Ro9vkAGaO0srKUHd8KBKZw6ZmmQABgg+5pt41mUEqcnjrkMmjqUyR08oWOMok2wJxLHNDJmtyhkd6fzp9gGBXGzLVglYH20UrNpJOjXcsSGTrQ6kSda8543X1oQ1UIIMOkj0sKITsqJsJQ0cLnGyZPz9qDpMd5YHKt5/7TFz8uHhxbNYIZvq/LmHdPMfIESQxuUA+yvr/+RdeeI9MRK3KmTNjzlOmkmCR7Pvea9eCcH4QjIdWSWQBK7qLzlcCoo4DXsbTuor6/wsXRiCKPNBf6Uiwz3Jg4oKuBQtiLmU/I647dQwMiWyfF8hTT1/QuN1g8Uh6If9/RiAh0AkSOT1LRv0n1qyJDLznXNrSIkFExyHb6Ki6Ol5fIvDV3V1YW0rJycB0UkSQLWVxjsXFelWkLJPIVVB6OD4TgcPGBUcuXyOTv+v0yd27LdlhUXqvUVqNrfh7e/aEjVj21yTteJcTn190j8QgZfmqoMue0X99ZSfXTUDg/83s7o491GlEfu2vvfxycbnCRb+D9U9pMrXY2Z32Zr4ZvVO3pROt9KDW6lxI2JCgxaZJ92QISnfqEuK64xrtz48liTzaY3mQn59J5Ad5dnLfMgL3EBh1EtmRVWUhbHQc+eEcUNFjBJ/NVtamYzEyzepc1DbcxCLRPrp6dRB4nGXktnpxmnIEMtgct3IcWh3NMEo6ICmMEMQoh/2Hd+4MQ6QdEpkB5VmOWTMmZKUhxzrl3KeSAMpaIC1kQMKq3BKJjNAQ3R+uHnAVCGUYyuZ1cRRjhIGJMOtkSySyqBTDyZgck2m1yQiw0TFWEbOyC8h6uSEvyRXyDjHvQj2lUjohVwxbciXrEqnmQrmhSGTOJVxlcQqSMPAEUF4+cyZuRBfcaa673Sou7X6PSWuuEKecaXIte4MeqGPEm2Pr2nNkrpoLtahlwSA9W8kCGWxsY0EiWx//73PPRWBFqZI6F9PpM53xLZs2RdYpUp5upZOHC+oNNtaokdvTE7qHPkUSk2lZqqkhK7xLMBDxKDMFcd8uQRgZRl1dhfri//mppyKb/ueefz50ecrM9m6yTo8jUax18ww3+sSRVwRPJ9ZfO3LeKomslrv1IaveZUGtBg5hJFjoNIta/ep50l+CAqkh7O3F9Bddx/lNde/bGXv6roDuD+zYUbxw6lTxwokTHSvH1Im+5Wc8/Ah0kkRm5wpYCsakeqet6DtZlXSWde20Ul09HyV4Zs0K3csucKIrBbYzidw5mc7lLOphab8h205kKsUgcCgg2Wod/HQCwAkZJ6zYIBJZJAekIDEfxUlY6xCpKQmhfGKq6gjYTuabHcF2QLbWsR+M3ZpkMxk/n1NpsvKpn6p98bm4KHnq1Ege+eaNGyMRxgV7dfrkOchtgWJYsq1gxweo+xwlXVy2jdx2bwd/lI15P05i1MGx1c9mErlV5Op9L5PI9fDKn84I3A8ExoRE5uwGidzfH0TQUM1mi/BBuH3DunWRmeQonsvIOtGQH0hRRgbyhEOcbtJG0nCYEZkrZs0qvnTw4PuySlvtA6df5peLOP7TU0/Fho3s42y0UhOZcy/TDtFm40bUMMrKBECrffU9z2fwfW7r1uKjK1cWv/jSS4FVuSUS2VgcQWY8tHMrebowQxkNmYQIDTVPO9kSiWx8DBy10tp5B7Jd3dUPrVwZMusoK1kvN0QNQsuGiDiShdxO2Y/ys2HPCCS35EpWIlJtsJrI6XISmQuMeHhbb4ghRq06W77PiDSfDOb7mbXpZICx6Yc1giRsJXPYuM23oJS1j0Tk6Ase1CVQh5LFsSCRGer/7dlngwxVO7auoU//yE5DQnKkzLlyMcPp48HGC0+nKmQjc2LIi9rKzSSyjBvkpFqFCHsZKu3q8agvXhQR5HNU2yWDv/Dii+EklgMCPuO4q4w7jptSIPpH1gUy7SscOH0vy1ddwqYd3dQqiSwDXIaiTGSZ5K3WVbf26S4kMp2LRKa/ynuIvQUxRmdwojmG7ijoVPDlySVL4nSGUlcy1e2HrdZ4bmcu8ncfTQQ6SSI75cYGEFC3lwpwOe1WtQUp1tUVa23dvHmxRx29dGnQi8aGeyb7WUDb/i5T8x8PHYr1pQ1FIidSxD7pZNnUiROLri7XaH612XPScWo6ohy4G6w/njl76tQYk33bEezmC0BbyUSGk8QFffXj795hP0z6O2VU0vH6ad/p9NH6RCKvmTMnbGW+jftD4kRXUQzc12Dc9iJ6Th9PXr4c+5AAPqwD8+7uGIf5KfyUSEry5BkC6cZhDursU/S8vd97kKHeYQ8P++HuPStCuRG2nqCFOsU3ZcG/axSda95tz7N3K2mh/EQr2bPNPZIB63SnhB/lMcx3ug+EncIGIc9wtCbNUdWWgtZ8Q/sk+9i6JFd15An21mS6O8X8G3+rpZvK6/iHdu4MP+Y3lfVqrNGq4zMnZHPulClBJLvroO5l3/riGTK+ZZo7lYash9FgcpruiCGXbHz3mEzt7r53OXaj48m2JevmzZySTePzTPLMN0Cmmwc20FCnyzzT2jJW681aS6cU/Zne6/vX79wJ+ecX+H0of2MwEpn/7d/1K3yX7u7AI2V531tu97Lu05iuNPTTcH6N59Gj+mlN+k5zOQtjo4PglgIB3pH0uTHrC3lu1i/WStIv/qQL6ugX2EYp0ClTAlsYpL2jrI/9PY2X3Z1K0AmY2qvML7s8YQSvRCIrbykwYT89p4b43bvRT2VBzRV7uLnPaT81F+ZdH0O/llraM6xDfUolJkfyM1NALAVefN+P0wYhY+X3DaLP2c8paWs0TgCbd3srjMkDuYYPe548SdbUvNva8dPsT5Jbn037E3lO66V82iOVh4BdJHm1cLIEjtayeSbL8a4K+iCd1tLPtN78m0BfudxjKmfhM8ZM5umU4U6k6pMgm/7MZhNNmhR6pLnBLfbo27fDvqE/7JwjrSHrlWzG/JCfW7di3QzIkL26q+ue/ijZA/rvffBmExhnp/fqqvtH+twDRSKbMBs/glQEmXAwyFs51jcYECbIxCUS5a8PHIjayElhqRfK0LHYZNZ2iuxLBryx/dcPfjAWMbKvVRJZ/xhijhprjBIkbquR7WasLBaL5kcefzxqRP+P556L+qnllkhk/+a9CJ12Lnewkdg0vnYMSGRyRsE+e+JEWyUzkMicNobqUCSywAW5kjEMUyU0OpVhnY6jMVD/zw9+MDamoUjkZLyRHVi7nCyczVmzwgCxQSP6ODfWh78j52z8IynEukqnyucp0HB2GptSO2Vl4C4riyOwavbsGJ8smE5dUDEWJLI5+9l///eQ17oEMrxtoJ/esCFIChdUpEsz6waezEm6RIWe5ti+j0Tu6ip+6LHHoo6uzzPKokZow2mtMv9DfYYcKxEjs4fh/ksvvxzHVJvHkQw9gTtlN+gWRLzPcQY5S0cvXw5SWZmNKJnUAjnf6lhaJZGtW7pLJjLnsZVsR31OAVs6YCgSmV5QloT+2jRvXjiayWhvddzl73m+kwJOhMiW3HvuXMxHbhmBsUCgkySydSmwtmLOnDDyJT/Qs1VbOH5Tp0ag7+Nr18ZxfxmGAjd1dLSgmfVM53IyXm3cRZJs0MFqIluHbJkgsHt6ovwWYqe87yfHi60paYFTT/cMtRfR0WxEz6b7nSRyZ0N5D2iFRIYTAhfWxurkIps+OeP6zLHyTraM/gpi2utb2TeHmr9EIgvgC04blzJR3m/+lQtjD7M12H7NJDI87E1OecCcHjQ39regb9k9RRFECYJa3VuBULJQtRyTZ7EbkHxsFIQ3OwDRE8RLw1H3zJStyyfhhHfKl0j4IZicZom7Chok8hdaKMHQPB9IaYHOuOPmwoXicimgbOxkWiKHdSkRhp9StfGDyK9ydS56J0/WpT2qzgXm1rU16X4Izr/1w45rtT5zsuWN+/OPPVbs7u0dKDNVLkc10jgl6yjBw49EtEv0ck9K1fs29IMdgRxXzkdzcvhwX9+QxEYiZ1Jmtrlxt8xAcCMRJg3S0ZqiNyQoIan0TfB72ezZkWzkTgj9HmzcCSc6Qh+Nkz/G/54k+NQgiuwD1gBdK5j+Wm9vPG+oYPlgJLKgAFkRcFDaUB/pUcRQmUw15+evXQu9RIeSheZL0MvzBht6NCVr+Xw5YcNn2bZsNNjAg75DttIvEqfoF3dbDOiXhh1OB7B96Sj66nh//0Bpw5FkJ/0/PciWpY/hCwMykfw2+xB9xWZNY9Z/NrjPSLByatHlmu5NiXtuGgGsRCJv6OmJ+UpknXcjff/h0KHQi/7erBMRuYIj6e6WRdOnh+5Le0Do2cZeYfySXehr+0QKVgyFAb0Cb/awz/s+HV3W5zCBt1Bs0ufeDW+XA5Ix+mSkYGzVeSh/zlzoH59G/5Dz9ken18llCjggLl02L7gW/nVDLlLdebJsj+Xv8ZvJcvLnEtHOxvB868YcIlPr6DXvmjRhQvAQ3kUf6GM6HZH8fthZo+RbkMo+xRdBwvq8dUIfGHOcsL1+fQASzyJn9kF3fMGELA5nV6XLWfUHbubcHh2Bh8a+6U84kOXgFBsXnJLFkfZoCVjGazzkwZolLxtcGt/TE2sW/2kPipMvjbmxL5Mh47dm4d/pvbquzD1QJHJc9jN/fhy5V5vYQmeIjzQhVQcdG9iECZHtRJHZyJNCtsnYlBm2k7u6IsuruQ5w1fcM9TmLEYlMMH7xhRfC6GklE1n07uts/nPnxkZHeBGinSpHACMk3k9+4APFt23aFBmQMmjLTkUikdPiRrirPdZqSyQyY8vfRzMT2eKk6NRUlVnXaqtCIjPeyZUoW5TQOHKk4xcGcmKQyBSKzEwKaSjDxLySb+Q3AyPItVmzYpNJEfKUjWyDo2gjythwNFK0tlNrslXs63zPJmIDkYXrCD2lr1akjb8TBPmok8hPPx1r4v/+yldaDnokEtnGhUC1iTKa6hAUMKdD6Up6ejgSOQJQ69ffC0TIBrt1qyMkciJDbPL0t1q6ZLI5OyM5EAx5p0v0maynaHJk0zWyOvStLOuMEw6Lf7MmOkk+JLlth0S2ts0hndtqNn0VEpnzK9OL40/+rHkGTCeCAWkerU2OgIse6S1OY24ZgbFAoJMkMgcmBcGtrT/auzcM/aq6wx7MWWb3cgCRXU7LcDbrBDvZzmw2hAAng/2cMqKbM5Fl/yt3QTdywtjfAux0ZMpWLe+P/p5O8bGbOU6Il8GcRsTNMytWBDlNvyI/jKWcNVOHRE5BQXYLBwuZHJf7yiacMOE9JHLCPDKx7twJJ00/T165EiRj1TkZTgYTicym0B97icB7Ik3sr4gJTuKimTODRNbiRE4jEw+pCgMEHsxT1uKAMy9brEFKD5Bc58+H/RL70hBB2RRoRQJwsNk+iC+6Njm+qSRDIlO8hy/hPfoNs0sNJ70Ta5GDzG9hCyv9Yt92Ie9wGZ9V3htl8ObMiTWCOCtfnidhQuD4qeXLIzlFlqzgTtX5T5f0IpFd8kyGrEtyjDSp2uz1TsKRGae/rIVO+LXKibn3gVzzVa3HqqcfyAJ95bSpAJjflXqjt0I+K2Si0xFkmPx//Zo1IT+/9/rrg5YMSZcLwoC+gQkyi1zESYIGeVyW6ahB7RSDTNGbNwfKXbFF6Eu6wHpy+rO5lKP38bmMkQ0oqJWyHNO8Ia+MwWfJxG2ZyPycGzeCqBKoH+w0ZplEFvQjV3RpGlec5pAp3chcbM5sDfLyzp0IRNCjxkC2BmuIWeUS+W3sUbYS3VJuAlECj/rvWfCyrpBeoV8aGDfr9MhubugXNrQ1z4dHxN28fXvYdSJw5/n2DfNgrGnfCDwbxFc6zzChMY/0pFJNiXyVxBCXX546Fcko9HXaTxKJ7PnIPwlN6TQLWXOK+OCFC5Fpm/YVfk6ad98zF6lki/GWScCkb82F56W7spC7ZKB8YXcZ73SyhA8Cs3T6AR7kO/BOmd+lrNSEt+caR5Cv589HUKGVEoVD6R+BTfLA92KvkzdkdtrbfS8yiO/ciffTZWndkTN2P7mjO61vc0s/kJWBTOO7d2PdpP0unRZIJYPS6eGh+giLuHzXu+bOjTU6tySrZX2Q9HVaN+abPAjEWje+i4Q237AU0CnfFeM91pB1Evu0oElv76DlX42f/JhLfqP5TLiluviJRDa2ZHukkzwwpzdwC+R4qCxhyTlKjlmv+kz+yA282WH+br2mRLr0TuvJqbCUOZ8CM+UyTlX3pU597sEikSdPDqIHKWYhcCr/9tChzt1G2ji+klLIKc4UbbQRurCJ4UHA2y11MNgE2WR++umnQ9n+8ksvxZHylkjkhnPveYxizgol3CkSOR0l+Kmnnw4j42effTaOnt0tZeolEplQU4gIDf1otY01iUwRcdIYda22KiQy0k7mBaVAoQhOMAQ62URbf+bpp4P4+qWXXgojbrjodor+UYoyjigtG7bNMUX1bCA+F1lEfX2hGG02/qSgx9MNwamkBd3yY088EZu+cjLDZUzUmZ/RJpHpjEQiyyxrpSUSeRMSuVHChAFRJ3PFe6uSyD++a1dksdKjjpBypjtVBsGRPDqK/pY1NZwjyijgLDAkrEHOhywY8i47yd/Jv8/Z0Bn1gnKMIRlHHOlOBBqa56wdEpnuOjwGJDIDSukbxhd9Ahu6q85R3mFltTGP6Xh8lNCp4Ly2Iv/5OxmBZgQ6SSJzVK1px8s5Nb/88svhqFTVHbJd2Aky7GSusuusN3Ve6aKqDVmWLh39i7feek+mSjOJzAFx4g5JhogTUE8lZcJZLx2jdIpPv9R0pTvpXkHILx85Mmggq9MksnfbvwW0kOz2LsQZ24QjWc7Woecdr+ZDGBtSRUavsbK5q87JcJgnEtn+gQhDDCI10mmWlI3E6WanI5HtWfrK2WVrcTgRCXt7ewfInxSgs8/at1bNnRv696mlS8Mp/Yv9+2N/8t2hgnnkWtkjAQnv0ldJJk7AIRXS3IYTXBRBNHFelWRBKLKJ7dnmt9WLW5uxi9IQEyfG3RTkU9bhH+zdGzZBncy15uem/T2RG2WZ9T7rEtHnZJTEAUGTqqfa2PfWJBue/WVvQlYiLRGuVRui25jZGS4pf/vixXjOSMfmR3q+QD65Stlwgkbpjp/hvks+rBFy9X3bt0dCAPycZtW/dNn2SO/nP7B9PYeMs8WUFRks6JXIGWvYfPCBkXWJxHqPHDTIE2RWKjMpOIbAl3GeyKehSGQy7X18mc9s2hSybf3Td+Q6lTFLiQb+tEZwAPSwrMV/PHIkMtf5VM1+dZlElkWLtOIX0TUSdOhRvyMYy2X46F+BCfqTHvV3a5EeG0qe6pDIdM/p/v4gv+gltit9AzN/lk8DRnlDgYS5cyODlk41VvrFfkO/DCefsHpy2bL4LpwlZO0+fTr0WdTyJzyN/cMaRObidcgLjoU/gNsxv2QQBkORyPDm9wRpePXqwHNT1nJZn0dZzLlzgzQ0l3Sy8fsuYjjG1Ai+TZ40KQhCp+z0S1IVffdX+/fH/A21RhOJTIbhylcm/55P9skYHxzRqexG+E1+GoGbdDqZ3DmNIcs+nYQcac1V+f9EIvPR/Vjf/D+BDjqdX5Nqn5PPdAFmKivh9Ma3b9oU86RfbH4yTVajBE+DQPZ5Gd5renoiW15AwGXf9IiA3nC+pe8ia+kOa0hQgj5469y56KP3DPgZDX2gP+Tae6w1+5RTGNYV+eoEiZxOVpBVAU+yTIb0DW7l0il0DIKdTwljYzG3Ei4lC5KfoUoWJRI51Y63nsgTGWJLSKoROIvgQmOfhhmdaM3uXLQo1qyT7TA3T3V9+SqyVOUzDxaJ3N0dG7bFz1hk0P7Jm292jBxNgITBYfGU6h6JhhAa0VGbFLLPoutk847/8swz9zKRX3yxdRJ5ypQwED2PMmA4UOKdIpFTxrY6u9++eXNkIgeJXMp8yCRyEVk2I5WzoFzUZqXkNEe3GXudbBSeDHdKi1wNl4n8PiO8YdxzJBhS8TN16sCxJGuhXKuMUhTJsynLWBHZa9cY7iQWgz0rRT1tjj/91FNR8+/nX3ghjKXmIE4rfRlNElmGmwCBP3/2K18JY6qVViaRRe8Z1KNJIv/o44/HEU6Ou4zhlIHVSt+H+k4ygKo4hakOnmwoOh4pYUMm9ykDL72HvCABZMWKKDtOGdkZHcxKHg8kMmw4/QycOPFy4UIE3joWDGgAngiXVm+H76RM5Wc9Ogh0kkTmUNg7HS8XnJLRx/li2I+Uua8fbM/v2Lw5nHDkA7vBM/+355w9O2IdfI4UpxiJ7Gi5C3455eXjwYlERowhu+k0ewC7EWnNUXJKz783Z0ZxltgwdEGqiS+TDtHCETLOcoZnp0jkRD55p35Pnzw5yA5HwZGpnH52z3vIQ85d434Vzj1Sgd7ndPqOMbZrK7dysR5M0nHguNi4ry/qXtsbYV72R6JUmYuTp00LooU/RB8jw/hFQ9Wmt5elI/WIt3QpcToGjwho1t++w4lPpTXsi/D5yokT92y8CjI8ktZIpdcc41VWy7zJxnUEOmXldtqODCK+qyveR97/9xtvBMlZrps8VL+tSXfj8H/YCmxF9j6SHUnAHxppvzJmvh7SyQWybOnffu21OEXUCVsi7g9asiSIHDaNNS+ZaKQGExmkTj6YD1l3ZM88IHGsreaSCYM903iQoXSV9UeO2QfNl/2aBwQQebSO/V32HXsiZeE2HwGHf6r1qwyL70l4ocPIDp0qWMcPac5ENj5rwHfgY54QicZEt9Jt5ZOU5olug4Pj5C6fvtw4Ok9n0Ivllkjk79y6NTLBkV4+g7ATpPH33mvXBgI9yW8Okm7ixNgnkMPWG+zUrFeagVw2k051SGTlG5J+4deEfmlkOtPv/J7mkgX0C1mQFYnUo9MlC/EzBgvo8yOUxnBJvPnUZ3uW9cHvpJvpl/JekPAyJ2RWwJJ+ZlubQ8Er9cyHIpGNiVyRT/M32EmCqEfd3R1ENZnUdwRgKmcUiU/6VeIwUn19fdA380EPmseUmGcszXopkchRrqSRjYvARzwnvK0BOj59t1xaRdasUwT0CXmxDuDd7p6UZDSRyOQBga8v9jzktjlKvkzzmhbUUPIRqY5bEoQgC3BPiWmJcE7jITP0I+zoRqS5PQcfRc8NVq8aZtY2+RGEoA+Qp/ZmMqGvzScAUo1mek4QBlkrUIz0haHM+QUzZsRJjFYykY0nZLsRKCcPwXXw/y5ciH0XjmU7I+0vsqnJQqzpnp4o8Sighj+kC9KpnzLeSOSnly+/V6e8UbKTvxlkdX9/cCzNeirhRn/gMsgQ3NJdNfC+H+2BIpEJFmEUacCyE/rmG+NHCySKzaQSIv1A9lFcnWqE1Kam7ADD4ueUs2jxYj2LjrNAaG2GlBAl3CkllJTrjz/xRESN//uzz0atrHLLJHI1Epk829QiONHVNUCqdVKurJf/60MfCuU9VE3kOu9r3iAobESp9yC/OBavnDkTxhsFNtSxnzrvHO3PGhODzfrT1NKNukgc0DZfnknkpov1urqKH965M052cGyQyDbHuqUz2pyWyl9Pl6HYA+jodAkO3SprSGZCZGd0IHsodWo8kMh0lkwnmMAiMg+PHu3YPlN5gvIHMwKjgEAnSWTdY5fJqpKZY29kv8pMGi7TMtUf/OT69XEHBTtLlqaLqtgOv757d/HSyZPhUAxHsiEn4iLMlSuLz27eHFlev/Paa+9BLZHIHJgf2bVrgJBRVoDjpZ8jlanSXw4mUoxTIxOGbuT4lR30TpHIqewOElV5JI7S7+/dG85ilf1EH9XmR5ZFLfxLl4oXTpyoVdN2MNFrhUTmZHOAZR6rRYnYqlI32/60dt68yC7etXhx7Ekyage7FFcmniw8NglHWF1t84vkGCmYQYb4P9+zbVtkOyk5IRDCkW4nW7iMH0Kf7wALZEy6aDpd5Jwuu2rXJiu/Uwmz72sEVmSzkp3m8gfNcyx4we6VQQw3fiiC6gceeyyydZUwQFwMd3LGWrEmrReX/5mD33j11UpzXkXdkUHyhDRCAuqXdTxSS3eEGB/iRDO/ST8ggKpcOE5evmnDhkj8ogMEKviizRlxyGYZhIJb5Eumoky7VC5ipP6mO3qcihVsQ3Rbyy6cY1c2k8jWiyxZ+lOABLHHn69yfwS7TOAJ+QwfSWzNdbQTKWqdfO+OHUEYGb97VvacOTOirjZeeslYYIIHMG90KHK93OqQyMg/tWsFmJw6iBJhFe6YgJHLXBFT7vahl4x7sCxKRPu2RYuKbQsWRL1h/XbipWpZGtwK+xp56NQNfSUIYh9ph0ROQQCJK8rlCPLQLTiRKifnrAkyunPJkijNIriqNAuZadZ9iUSGgb8jP60XupJMj9QQ6GxqOhDe5og+J0edaIlE1r9lM2cWf/jGGzFPyNahOCLyiAhV+50fROcLoJD9KkkjAo8y/mUV26dg5/RLZL83nS60fugBsm+tfblxOtveXuVdcaHy/+sAACAASURBVJnjpEkR4KPb4c/OIlvI7pZIZKV5pk+PeRF0FMCVCIAjgFmVACfdQYaUAKR7YAA/8tP8fTYY/5j+xk2QH+vW2qtS49i6sWZlJK+bOzfkx6nf+9EeKBLZQibAFDjhoAR/9eWXR9zwOwGcaJwFTSk4nuAYYZ0jS8P1gZBE0ex584qfeuqpyDBxnL5VEln0R705m5yFk277rWJUV8HKM0Xkvnfbtsh4lrUJj3LLJHI1EjkMksWLI9ork+RLb79dPN+hDHdGKkOOIvmpZ56JTagTJLJ5TlkU1qRIG0KJ4ko16BgNjuHYbBl1nTqGnupxp+zndANrFbkdaQ0ikZHtHJT/+eKLsW6aM6haeU8mkd9PIiNTGMkMEXpcxpEI+IPY4iZnJMzkySHrDJzYpHt6IkNFv23uHHJZCp1wcMcDiSx7j6FDvuHwpstPDh6sRN48iPOc+5QRKCPQaRLZGvnUunWhNxAXyD6ZPMMF99la9I2kCc4HO4sT9G2bN4eTyQlBRnPqhnOwkFVsZxli7AG6ihNdbokk8p7/+OSTkUHGeeHsOR01UmZlsgvoRs9Qw5DzZowc6LKj1CkSmc30sdWrI2HCkWA2s1OCssxSVtRI+75jyumCVd9BeiCf2rlItVUS2RwhTGTEyjwajAhuHo/9yb4kQ5JcCOL/zp49Ye8lYjjVnOVjyGi3n7HP7LvkJ5Gzw2GVjgW76wBm/BQ4If1GIl2rahZ+hUxGtph9xRyQaxmQZMmP/db8Oi3aib0WqS5Ig2CIEgrnzgVhN1SDQ8quUwvZHHHSZZnB31phw1uTw5X78BxkPD8NsWNMZE82ZScaAtgebS0iVH5r9+44Hj/SySwZhwIy9BQbONVkJTuCLS5RF8gaCXtkLRIVWeWSYzogsgLv3BkYHnIqZQ4KBJFXpG+qO1uFnEk+AaKc34mocSIhHbVvJpGRouYNeU+eDl66FIGbKuQMfUyXIsedfPj911+PRIgySZpIZCVSBBVkf8s6pKvp/Sp6hX+DhDV3AoT6CT9EfLnVJpHnzCn++sCB4u8PHgz9UoUTMB76Be+ijAG9IQDpu+XAk7kkIxLL6AZ6iH7x+Sr6xbjoMmvLmnAhPb2Mb9FnAZbBaiJXyUQmYzKakZnkxb4m0Sn8xwol0own1UBH8NFJkiac2mwO9A2QyAsXBmlvP3LhJryr6Envsm6VdqFPzL0TCkp8jBToq6I3EomMFJ4+aVLoBHs832WwIDF8Izt+7tzQC7gqayqVthopsKxPvmPtuKhTJQHfRe461dCMibnyLuuZ7LF34qLeGzcqzVXKADZOOsXzrFklNKzzVkhkc/Kh5ctjTZIfc/LcyZPxp1rjI+lCGNDHZOjrVq0KDMiPe8+Q480YlElkQQ77ghNnLomvwqWwNcmQgInACfkx7sEyv6vITDufeaBIZBEGgm8j++5t20JB/cILL0QaeScW13BAea96oRY2ATCpzcRpq0ATekpahEZNVps8EhkB10pNZJskhR/ZBjNnxgLkMFQxSKuMgSJGcnxqw4biySVLil979dVQKuWWSeRqJDLSVYTXD8UpWt2p4ARlF5v/4sWFrHEGHLliyJRrIqfMYp+nDKsYOc1ykgIhxmOjQY57h80aMT5U7Z8q8lb+DMOUgaheF8eIodiJDHubBKdcJrIjNy62ZLCl2lB1+1n+fCaRm0jkCRMi80YGvqM5jAk1z8jnaLeU2ec9VUiRwfpDXwuaMEoZKgxdZHhy3KsYVSONczyQyIKVjpzFrc5z5oSzINupiqE80vjz/2cE7jcCnSaRBVwTAcdZdnRUdshw6wWBHDfbNy7/lDHnfgkXJ7MZLjni2NcX9SaHu0STPmETInjVL3b6ozkzJZHI6py774JOY49wchBiVRv7MN12Tk8iKREtZWe9EyQyPczekLGEePjKsWOhg/S3iqOVxiPQ7gix7GmktIw3Dl7VDKPBcGmFREbAsNdlBiMl6zSyyub+iSefDBLyN199NYjXZOeZWwStLD/jdJweEWT/rVMrkdxGjcd584qPrl4de7aMLM50FcKv6pjYj/ZVx6fNcZRxuXKlON7XF+9M5T3IVCp1YM7Ddi3V6q7yPsSAdWlsCE7ropmsKz+HHzpQ67dxaR/SXyKIgAa50UeZY82lDsrP8T5rEpacfiQRwqlTdlCUHezqiqABv/LXX3klZEvZgqGIs2TbfO/27RF04jcikmH7tatXRxb6H7/xRuzzwyVweA7CxOkJegqJwRdoPjEBg1SfFq7mmI6DRd1Gx9GTCHPkqn4j85tJZHaLjEjjk8AgOxrhWSXLUZ/4OuzXb1i3LjJyBeTKl2QlEtnYf3DnzsBKWZ90X0zVcbGprGkZnAghuMggLrc6JDJiFiH7h3v3Bn9Rp9Ev6sz+xBNPBK6/sXv3e8oepFIc5Jl+oVe8h16oQlQ398XcIKMRicb4xbfeivt86pLIybdlp39uy5bQifbPdOlaHQx8li4S0CVriFF+i+eVWyKR+ZN0paCLYEOdFnXrF/z/7N2Jv13XUSf6bUmWZVmzLGuWJVmjZVvymACBhKSBTEAgEIYAIQxNv9fdf8zr92gINDOBhjBmgJBAAiFk8ChPsiVZtgZblmRZgy1bnvU+39Kp29vH55y79z7nSvdKe38+93Nt3XP2XrtWrVpVv/qtqmtD3tjO5J2lVurcp9dnE0S+qmPvvrZ//8ASmmwIWwz7yhJITvvwX+rY/NQh8QJAWXKKTnc3jWQPjFGiMz9Tx//Id+Y7qcetrIx9xJ5uvuqCyEnGc9JBAh7gjjREx5tgD/THPswf9H7wnu6kJRBZEoW+2evs1cZf9Uq9d2KNPZSAkcircpqs6jOqfm5SgciUGUBqEn7ttttig9YMwQSMCiDtJxhgnAnFvMKCdnzJhjyKJhwcvNgwli4tfmrr1tjMhgGRKacscjpHjtIwYqNi+sn0YiIkM5sTaWGVrxZErgYiCzboVRiNVatis6iS5a+ygDllakwx/Jw/hrgXiJwF4AUZnEt60gQIy/qENhybAJCNI/3HDz74tmYtVcbe7zM2ZZlFwbDgz9G6QY56lWdlLSHrBQNLRvY377mn8nG68Z7RgshvB5HJmwPOKbVBa0ggIdfEURhP9t1/55gAOVzAm15Hica7Z7LwOfec5h/dtCkcCsGV36M4djYVQGSOIN22D3B4MLis9awNNp4c27+3EpjMEhg1iGw/TtYrYFjwlAylfnIApilNJmBlr7DRsHgEmO7BbxSI9GtYlff1OSwg90l2cHdQkiAy/9aJOMEN/xo4XQcIANJ4z3xXzExMsrJPMSyInHVKyQfgxa7/1aOPBiBkrHWCW/uR8QCW+BVqkEpsYqY2LdPQBERm8+nIN/bvj7JmdS/+i6DR/oNdBnTIBEUckV6wIJjo9l1EAuAWdlwdX4+sJPIB3oJzQTSwyN49KqKA9waqOvmDzQ5A8/9ASf+GRGAM4iRznQxlQHPU83REulTbdDw58pHpKtDHvDnqPqihtmcDVIFyauMCINUslYCwLvmn7mNNStb0u+isNek73oEfK+EyqiRsAglYsxItxqOhkznvlzggZ4QpwAN9jITK889HnCtGQd5iFwCzWNbY070ucToZAF7IAwiC+dnNHqfvngWc0QQrm3PXsTf5fHGvsf/0tm0hU0Ah4LobRKZHStiYc2scKFr1mHg+S3ztvcTW7HgvJrJSJ+T+hw88EOuRHa0KVHsO+dMxdZg9DxjZXTqjDoiM4U/nsJAlK+peYjrsaj6u9wH0l+0LgJrcYSTkAh/x9zr2JccEAEy/Usk07+7Ec10QWUxKL9SHZa/oF+B/UFOzQXKxt4nX+f3eEzD3hd273/aVBJF9DtlJksHn6l7iaEz2YKLu3Ru6WqXkynjPSRCZnWQvAavWwCA7hc2qXA+bYhxsgGRXFQZu3td3yUQ5L1iHC3bUXeKDPchTqpkUbmITs744/0Aywp7HHtcFke2d5p3+0G/6s/PZZ6O2cRPdJgPJLjGT/ZQMED3LF1uLZMU+Wmdsd5XSVuV7kLcxf3DjxuJLe/aEHpJjHRs0ni5V+fukApEJhVEAigF7LAAbfhRHr1Dbp98LJzvNxpcdJ7s3xzi2f9VVceyJUgJlsTSyVlcVYfZdpJ2MdB5Z5AQOAyJHTZlrrolsx0c3boxF/9nOcYg6DI1+47WQ1IfOQv15VKn8+RZErgYiA2IkKD6ycWNkXv/0oYdiw+wumt5Evzi7NgzGCGiHodMNIltTMzrAmnmlHxyquoFYjg+zwBqSTVRXkVMMkB1Vd1kbtACGfnE0MHa6s/N1ZcWmcD5lK2WrjfUznQaEdYLRfs9tQeR3gshsOEeMc8wx0tQmGy3Unb/8PLunmYJjzelsdoMAEiX0HGBizwgme1fTp6rP5wBI/P3yjh2RxASEcwaA4sNeUwFE5uAAXThoGsgIgoHIgiqJmKYXG2K/9dvaND+jBCiajqv93uUlgVGDyHQ5mcUaUkq2/MUjjwTLshcZgX3B2sEkZKckTNksgJMEFoDBcWc+KCCPn9cvqBGQWqOvvPlm3CebSJVndKycxdq1xa/ffnsEvk761S0ZxafBykzmEkAOoDBKEJls2Ei+AECInZeAB+jVCWzz/e0LAjf+BXY3EAT43dTuNAGRgVvsJuCrSs3Z7tUoqQDk47thftOHZLUCB4HH5IUdbp8CJvUDAcdb6VH3+uabQ2/V6RbgiluayH7Qs5IFZq6xxTWzo/vkq/QI3bc2+BDWk/fxb0BScjB/49U8JQ/rko9MZxGEkGJ6rUnjAShYkwA8fXGcGAWs8bfVzXRKwDFqa/JbBw8GoN3LjwROqE/O7/Q8SR0Nk5rqXD85SkJJkGRpAX4WRmavK0CeBQvGAAyJcYkZF1KIOMVcS7JkE8pe94n6n/PmBdAmac+/EwuUL7KcNX168Qu33BK+IHCG3vOlmsapngW4ZjeB3A8fO/YOEJl9Mi5JA6CqdcImWitVy5EBqPg/2by53ByrXM4CeUd/oy/UqAucMpKUQNgCptKnz+/ZE0mA8lUHRCZrukVnByVJ+ukRmbIvkpaSXOUazWyXJBZ/HpgMk8G+bqrL5oguKpf5s9u2hW8tdq0LIieQqJaxEzZARNhN0+Qgn9Q6t1dIELB9atuWTzUmiMyu0CcJpiYlKsny41u3ni/xcuBA7NlNGPrd85kgsmaK6r9j4w9qlEmGmPdiHTaEnbL2m+wdSjrQaRgaO/pHDz4YSXHyYw/gEewBmyW2ZxfZg6bzRY8AqeJN9oANqgsim0d7Dv3BbDbf5rTpXkd/xE3q8Ls3v0UpwLINoV/wwGzeh+3ezdgeb4/2949u2hSkV/rDtmoAWKVsT5V7V/3MpAKRDZqi2ejV1GTEZTHUG6rSdbbfS6fRj7po110X9+re8DitPqfGiAyj2o8aSwgAhs0OWaRKQ1Ac2R7HBIYBkY2VbLyLsXKKP+f4QQc0qTr5/T4ng8KZYIAABzak7ixJCyJXA5EFbjYmjo8NQ4ZXAND0GFB5zgRGDMh7Vq8ublq6NOoB9QORBaSMGgecE41ZUqWmYLeOZO09IPL/feed4YAKRDlo5RIaTXVQ8MBBBbhr2PFHO3fG8cNhTgRYK4BF60XGmrH+s0ceGVltuhZEfjuITEeyPucHb7ghsrHmcdfx4xHwNQXuJfkwrcyn9cPZxbop6wYmu8Qa50Lzov1A3xdfbPRMDo/ncXIFExxFzhUAYthrKoDIwUq78soIcD69Y0d0a8bKEEAMA6RLQpknTqZ5EvQOkyQedi7a71+eEhg1iJyAGLDvk7fcEkAXpi/70328POr6TZ8e5cKwv6wpwQvAjI2c2ekPgnkKnMYYBAxG+aUuFqbnqpf7Szt2FMfOnAlfUDDaHUyUG+v98vbthWOujhDXLQ8gSFo6Z074snxFgTuAaJQgsncGiJKleIAPDqhpepqFnWHHAGjIJPxZbL06pR7Kq6QJiGzfEuhK4nfHH1VWIHlEouCNN4KxKI4Qn7jsje9bty72XYzIJzR7OnKkcbIPQChAlexTSkVd2brHm6u8k89kPCNOArySk1jM3gMcxyIHAgNwsZTpmf0Hi83v8YLvaMQ0fXqUHlDn1pr8BvC3UxqjPM48yWRNAousO0CldWf9WJf8eGSjrJfrb92+NN/B+MVn/E6AMzKENdmE3TZIlkDI712zZgxw14izH6uN/wvUtobt50Bw9skFdL1j5cpYH2wCNiIZ97rE0vxz+zh/7utPPfUOv0jc414pA4ASgFM5uab+vJgHu9tY3+rUSO9mIpvvaJC8ZEmUZAH0qUMOzAKmVfE/6SS7Graxq3xK4gl6BgHffvf++4PsVteOWrPsqPKdiEC9GiPWAZGRKxJYx8ite7Gz7Is9iH2hF/xsV5Z3AxDSdfX+s+Fr3ef4PN1gkyVJf+P222N+9POpCyIDtzXrZBuVC1VXVnnFpkmKJBwCtzUHhwHZ29jcBDoTRKbbCVw6QVT3sheRN70hb2sW5tIUvMznJ4isvq451LMo13ivMbLxv7h9eyQzgOb2c/5Dk3iejbxuzpwoc8NuB4Da6ZmUWIhnscPsARvDDldZk/3Grv65tU5uYrO6ILKTKtjT9IdOOlXVZP3k+NgO+xX9Eefx68iADuV7wgIB3xKjklz22H6Jv0F6pQmg96c/cDp7YZNTHnV1t/z5SQciG5xjJI44cIgYLxs+ujfj1WQDlr2kKAwyMA2I1wuUtvGj9aPby8JhPQQQgf1Q4/hUWcA2a+/woY0b496cMwHDZzTWO3GiUU1k92fsGE6ZQ0cqGDEbfhPnNMdr82WUHeVyhFuW6NuHDvU8wt2CyNVA5JiroggWhAQFJ4ahc6QSK6HphkGvGChHGRSEt7Ex/o4EcfbLG4CATF22X7nttphqGUBBBqNVV6+jNtaMGeH02Pw5Zp5pM22aTexeL3TQkTVG1lGQ7zzzTBjGJqC38drs1bLTVdhGJhiXRQdAjuJqQeQuEFlQO2tWBOwy0jZUzolNjv7X1ZM8oYK5wOl0sd/Z2Kaswz6jWYWA07PYQ+uiyb7hOdmR3XoScLHddY8d9dKxqQAik7v1IwEjASUoZrskdR2Rqxs0pS1kq2Th7WFYCGzIsCVrRrGO23tcXhIYNYhMetYLAEMAgWH0N48/Xhw8dSr0vLzX87XU+RXwacaHLYS1jJkSrJ2iCIDGPghscFTROukGpD1PEAiowpxi85x2ij4iXQ2FEkSWdAZyC7b+YOfO2pPueewXMIpPi7WDiThKEDnqyS5dGn1KBKOCWkBDghp1B23MAGn+P/vDR/rnp55qXCavCYhsrrLUiLmsezmejyEryQCMO1gCUMU42KhAnmhqdOJEJDybAAHGlc0TJfwAtfY9jNymwX7dd00QFohsL/cDcLMWJF/omqCcD2B98WX7lfOzzgFsdF7wzv8VdPdiwJlXMZo1yYcBFPMhck0W+j1s3hz+vDXp2PPTL774Dj0CWvu+fRPgak0CkYcBUPvJUFyLRareNj2n1xiF3ReZ6meiKbua0HREHMBWuMhXzA1odk/gGQZvr33e/o35zl6RPR+ru2GgGIUMsHX5yEAjvsMwF1/eKVmxL93gj3SDyOycmNs7AAPpjHUHYKEvyWxPJnu5VEWVsSWIjAEp0fL7DzwQ/m3dy9rCgLxrxYri3atXR7k0Nrl81QGRlRLxnnCAQTW/+42Tnwf7cCSefQFuZZKKDQZWsfv+ndzZgyYxWfiB6nlfcUXcM0sraXZeF0SmX9Gzo9O4HuNTcrCpv5+ywZS1n9J/hEKJuUw4JohsrUnakkOderb5DPERebs8B95ER5tiAnnfBJGRbMyVfWBQ8tU6/c+33x5JVqCvuVfKoUpDwl66xFZLHNEVyTPlcsiOzwOkhVmxHU41Nim7Un4mO8seSGixDd63LojMNkmgOBngnTWS7S7BUXdtu5fa4Vj76s7Tj3LjQPuQE57WK1+EvW6CRyhlJKlGf5ysoj9NGOR136/8+UkJInOIbBLft2ZNUMy/8uST4WAzbk0KXWcnUMwnjhzF7VfLSoYTeLV+0aLYfDjH/TbSKoJ3jD7r1ck42two1O/df39s4k0a6+VzOXqO7dhoyAzgGxnRKgPr8RljM1ZZIgxX766khzF2G+UWRK4OIhN1smBlTYG6HAYMh7ogbk4bh2/t/PnhzDL+5g6w9r/uuy8MaXfwYMPC7rfpClglHR45erRWbTnP5kB5FsONreFe2M/W5igCjHQujBXLKRz1I0ciOG6SYTNeBp1DYKPAJgVmcrSaspC6l04LIr8dRCafyEhfc00EUYJ3gajEiQRe3XnMOo3kbGO2B8ju0onu44kAa/sGm8/eeyYHvy5wnY4uIEMzo6hDuWdPgJ3pWDc0s/G1qQAi5/tx0AVj5tGeg53x14891ohBYH0LUj9+440BDFmPyRYfRp7td1sJ1JXARIDIxsCHUjZJslVAJuC2J5f3R7ZJ0A4YRJoQRCBKlPdtgTsyhcSY/VWw6shi2ZbZ34DR9jY+m+AH8NWrxmCCyHxGdpQtBuzUvQTPAkUgMsLBRIDI3kuimoxch8+ciQZHktVNLnORjDWJQQ3c+MqDmhUOek4TEBmIh5wC5G0C8gSIvGlT6Eg3iExX2FT2WRwgtrDnNmXk2Z/so+5LlwAR/KY6tYibzNPbglPgbwds4jPTX4nMhVddFYQAegwIBqaTx3gEGqw/tTrtOfxfa7LbF7HH+QGminmsyW5AQXyk9IPj4ubTmuxunJTNyTGWzYk1KchvGpsNkiWfR8LJuJQhcRJBkvdtsuwAd042SMRjvTrhh+GfNse6BsQAeYB7GNtK3vRiCoo7EDP4/1h7/KJuEF/8zE6QARIXGeihMsxl/sWeEnXsHh+wG0RO/xNIKzYWe4m9AU7elS4bs+9ifmKH11knCSLTJ+Qwp+zoSd0Lq5p82DmxzrAg8htvvhkgkn3C6a661xiI/MorsUbKILJxelexlLVjTwN+DQPWsof2D6VLJXWAinVBZHYYICkeLs6dC2KeOLgpAJoyMyfmF1YD/6EnmWxJEBkoekTj8BMnwqbXvexHP7ZpUySM73Z64CKByIDd/3rnncX25cuL37r77rGTv01tlXUp3l52zTXnWb0SVWfPBoDMLsL06Npf7NoVdnuYK0/kS9R5Lv2vCyKzD8rtmAd7HXtO94e5YCSSjXw3uk1HxI2ZdEkQWeLNOgK0N+m1o9QXH9F6bUHk0ozZzCib4tsyfbIoNisbEOerauaQ48jIcBo5HJGle+65YCL2UxKKKHvAuKHIW9ycZJskh7Mq6Ee5o+D78uUB8vmewEHZAYbn9x54ILL7w4DI7segRZOzlSvjfhS2bPyrLAQO2uwZMyKg4RxlLWQMcB2xHRvqfu8WRK4HIkcNsblz43gV8NfGZDPGagRmVjXY9MqPTU4Qx8lOHWesf//++3uCyDLenEzgGiAZgO0IGie6aiF2QTfH0NzL/sr+MVw6uTatO9tLPxlz69W6wUhSKoPDi4UlgK6yBsnFD512TMU6lHGVVRZsuGcTYLHXeFsQ+Z0gMjmxT5xjtbYAkUoWqNPod9UO5Rk40nUJPvYOg59zggHTzYTATqHjdDQZNxz8shNYxSYKODgAwRTcsCEcPKx4jkBdELzX86YSiMxekClnHbDAsXYMTaBib65qu/LoIdvhXuwVGwQYatJYo8o8tp9pJdBPAhMFIgtoOfbBoH355QgwuxO2gB+JGXYAGOUzEl7loNx6sVYESAJO606jvnIdSqCKtenHPiS413OhV128BJEBaYI8ndMF7nWvCwUipw/AdwEKAH2a1vvjRwBA+C+CWT6A8hhNS9U1AZHJmb1sWhLJHGOuAVru7WIi0yenfgTn9rqwqa+91hhMoXsAScxZdp6vikl7IUHkXnqZx+CBkvxPPjWQFtnA+JRo6Fev35rkB/I9BO58YGy98oVZb28S65krBIZu9js/hJwRMySGMM26G1cBoQGd1iRf4sv79sW8T8RFn80XZqwErf445GGu0lf2GaCqeBqgqkmlz/CBc07LpffUdOdjZS3hJG/xzYONvWVLnKxkayR3ACDd9XGtEUCSWNocISWR+TAX20P2ZMvOinV7gcieIU7iu/DjMu4RA3jneO+33hqrecyuAMGxAekEHerH4k8QGUiUILK4ou41ahCZLwyUanqyK0FkNlESoowj2Kec8IMN3Pvss7HPWB/DgrXWm1Jp9OzPHn64NojM7omF/YalAOvgNcPaKUx7JzvYPvcTe2bMkiAyPZA8sq4HNa7rpxcJIvs7EPBigMh5Uve/vetdUaeYT4DU4arq13e/nxhsx9KlYRvtsbA7hBE2KmrKa1q6aFHEU8OUqfVc5Yck0NkDNoatrgsiA5DZfDgIOwZnbFo2K2XBz2BrV8ybF6dVogRgB7/wmQSR4yTN6dNRciSTFHXsSAsijyMtIBK6NkfBpGA/URCblaxbPyXPjU42wIZPSRgFm6YaVzaHfscwsuOtTdJGKtMNQHZEyCIvb8y9hh/PBqBcdVU4rRTJfb64Z08oC4aK5zsCMyyInMe8HYfhQLovw4+ObyEk82WQMXAPGzMjDEA2PiA7x8h7dx9RynduQeR6IDI5q6dGvoI4G7WsqSOakgrlouuD9EpjMXqNLXDnihXBsuTwymjKwtGrXkzkbIYj2cAZEBQ4ajIGrnXV/SqPIdfTjCuuCEP90c2bAxTkbNEzG894zU3qGEaflcixMSjXYezZuMN6jFp2A24YzQSnTYsNxvE9wbqjXpg5X+g06qwCRFcdcwsi9waROVkAAHb8EzfdFDaX/eaUcSwwB8abR2tGYs+64XgAY+iu7/dikifojCnvSJVg+t/37496zNFApsIzBUn2G86pLDU9VLNKLXFHhZo6V2V9mkogctaslIT62Ztvjnm0L2iGIslqLQ06hZB7rTDbtQAAIABJREFUqjWN4YR5aW1iIQhCh3X4q67T9nOtBN62r11xRXHLdddFogi4BGjgs9Fl+wwASfIyGjsrw/PWW5WCZvdg8+yR/EC9CuyRZYAYCKZUhb1NQgY5QkBRXkdAkOxiz49EgMAclsRKGwQYAgp5FjKA4B6o0ysxXAaRnRDRxMnx1brXBQGRp0+PoFYSkiyBUcOWApA0sGeEj3zoUDQDvJAgsjmTALUPNWEKjgciY5dL8gHv2NdhfRx2H8kBkQRwpAbqZLHVwVCeNq1QE1K5BOQZwBf971dbUhwoKSO5LWmJid8NFuhdAmwWQ1n//t6dNI6SF3ovbNoUSSBrsrsRE5viFJMx8hmsyWHZbf3Wae6vv3bbbTF2zNj0yXO+0t8QMwC/84Rtr3uKua09dg8gibWbR62jNMgVVxQYzZia4g01aHs1F2S7ALjiHY3glcdQD3yYi+3hb0twAGj49P1A5O4Yhl0GPDvl7AfQzz9V6gSAY01iBEowiW36kcYSRJbQoX/mny9U95oIEBlQBdSEVdS9BoHITlSbb36xPRFGgFAxLIgsUchPt3adNq/LRKZj9ggJW+tMeRbxwbB2yml0sWeWGoDdZDKpDCKTt717qoLI7BM9/O933RUlTPkNw7DLU+f4Gk5wwNtgBHAGz4EfIIcC0J2GaNJgtqzX1iJ7IEZjDzSWqwsi8/3Ei3w+35foGq/O/nhri18mwWSfYE/Sh8zEFBB5x/LlY+WY2Nl+5ZgGPasFkceZCRuf4yiyGthsFFH9KUbS4o5uq6UacoJ/jFoTyElfNX9+sWbevGDSyoTYDIEP4zGZbcqONMl0Z7djzgQngHHmpAAnyvexaGxwMp8MrkXC6XNZmJwwQJuC4+7/v0YEItvUbdScIxur59pYjTU6dJ85c75ZSxeDM48uWdRqgBkruTG+GGJqV5XrAHVPVQsi1wORyS9qEzsut2hRAGLmgE5jZgLsOS7mqgwoRzOP6dMjuM31QCcFCAIimTyAqY6nsmj9QGSfkQn0fBs3g05/bYAcAhuk79PVdAzUnsvyFYA84I9glSPGsZZh813jH9aZ6NYvx+o8U/KHTpOJ9c7R47yQlbHS66zdivHhvTj51r/vcTLcy9qn14z5qLuMtyBybxA5G7PRGQkqv9mYOL5z/HjYKPYJyyVZ4RkcRkf1q6+OgIfTBmzxOQ4JG2z+ex1BZA/pOl2VMGHbnGqxvsw9O85+09945rlzERTl+jA+3zFWz7Zm2VEAjuO8TWtMduv3VAKRM3AUdAmOMSPJRsBu/ZMtuQJk4qRApzas75En+Tt9Qa5pOxJI8d1RlMEZz6lr/95KoFsCE8VExsSJxqLXXhsAKJv1+ccfD3vlmfZ9vhrwi+6r0cqmnelqmhc+5ZVXBhglacyvA8TYq7Punb1OGQs+J8DPeuQf9zplM6VA5GnTolmYd+dTS1zZL7rZjnW0mp9gDs50WKbsV1N73oSJPNEgMiIJ31J5B/EJdmVT25pkGHomYcjnondNgenst2I8QQKqmJAZDzgF9khuSjDYf5TysAZ6XdZkxJPLlsWfJRGySW6eHJWsxo60Jt3LmuwmHFm/5t/6dT9giDUOmE4ABggL0Oc7AFOsyaqnr+rodH7WfElK8e2BKMmgTgYxW8SXdnIh637yh3tdZApwF0t7p387cCDew8UPsx4dSfd+EutA3F51k4OJPGdOsO78xjy8kEzk7nczb8bPt/QjVhAb5OlO8QP5+GFr2VN2uZuJfjmCyBPKRL711uLup59uzEQGAGK4Xgwm8lQHkYOJPHNm1KVmO4KJ3CABUV5rkdQqisCP2D3xFjskASGZ9APKDWIiP/bY0DXSJUujLNiQTGQ2j/6MkokcPQoGMJFbELnCTqdGlyMvNhmZJgsO2l/1ynpYAAiKt2zu3DD4sr42QOAVMMCmmM0TEkTCQAYiC2Jlpxw3sRlUralso7BZYhHbUC003S5lFTyXY8UhTfAM2OAz1wHbdAt1lGnRojimYWF6dyCe2jPeQUfXYZnIKUcAiNIdMr4CCnITRBgrJynfu+xQGqtFzQlav2BBZHJkm43Vwh+vi20LItcHkc1X1jBUDH3rkiWhE7JesqeAGHNlnnKustRIJiYyuYG9hN2w//Tp0Ln/cscdsRb6gcipKzLv1kZ2BAbKZtdi4wBMhyPcAa/plftLVDDWnAl6AlTjXBrvqAHkHCunDlglQcIG0OtIIL3wQqwnYxWQJPM4ay5xWAG7xptHF+m19TBeAqmqbSp/rgWRe4PIKSO2RkaWzn1g7dqYM/MHSBbwOc4tISDIpu/WCD2jc44qRTa30zRUErD7CGqvORMccFhkvbHRJWesLzaXbRNwBiBx7lw8U3PSBVdfHYwGzZwkHwUddA1b1jqjb02D8qkMIo+txxkzzjde7fQqIAs2B7ieiSgyFVAmMC+QZLuUI+Ho+7y5xAIzB6OSZ5N1237n8pbARIHIeYz6tmXL4tSPMhWffeihACyx3iRH+YYf3rgxwOA/efDBgWVhrB09Aqwdp+mAUkAOl7XFz44G1AcORFL42Msv99yTpxqIbM8nJ3KzX/D7m7B1JkLLJxuInDWR2Vgg4hMnT8Y+OQpW2Sjkl8lZ4wFwi8P6lZ2o8zzJYqQKPqI18IXdu/vW3RXP8SWsSeOxJvXGsF+JhaxLzC6AgjXJZ+x36oivGX02liwJsJn/Ljme/qi1rQyWNYnBbU2OqgdHP/nwc/hYQKBofHb8eKwX/rHGbR/esCFsRzKM+7HtyFQ8CHTmA2Et89Xs1UgZCBqSO/xeQLwYt9dF3lETef360dVE7jQRBUINqolcVYeS/CUuEgebTyUnxQ38RDGWdy/HDZcjiJw1kdm9rIlMPsPYl7GayLffHqcdmtZEtl6RE9xPLHuhaiLTg6kOImcDU3Wp6b3mhk4IjuK0ZfcaTEKJGuliczXS+9mOqut3ZDWRly4da/RNf4Y9NRI1kbdsOV8TudOjAGEwiU8tE7niDA8LIucxHQYMMIRZ6LdMIYAJeOozyXwSuHI4ZRRk4QWpGMjYbpSiDlXfvWQ5dLylCKjyi2bNOv/sGTMCdMgrawbbZD1ffVjBgUwMx8KzOU2O86o9Q/E/c++9Y4yR8oIFgt+xfHmAuxwVGz5HZBD4nfVfE3jxHJuisXICGDufied0On8bM9YxR05wIgODbQA0Ibfx6vS2IHIzENk80F2NMOiy31mnr1uvzFdm+LEhOKj0CjtAhlwgiSnB+akKItOHdOgxMxg7z/ds48oGJgJsz6fTEhLWlGfTE88FyNGXBI0qmoRaHyMroFWwoOfNC2ARIxtAOHvmzNDrsg0wVnKyzq1/43V8NMfKoe7FmKg1qB4fbkHkwSBy1jHM7t/mkU1nB9lYV5ZMSfHSN7plzuhc1meLUxXA33Euz6TruW94nkDbv9F1zxVA5LPpOz1/xTqzxl57LU4J5AkUyU8O86icq6nERE5RR83E6dPjaDmmtj0RiBXytBdfccU79mNzWN5j7MWCV7JN1vJ4c9n+vZXAREhgokDkLP/i6Pgnb7klgm71HvNYPKBCMtieZg9VkmoQS1EiVdJZKasss4Fp6DlAMaeQ+Ip6EwCR++3JUwlEZr8BVQBCNluy+rvPPNO4sd6o9WeygchOe0R5hTlzojawpJ69q1/ZvlHLY7z7YWQ5GRS1rdMnO3NmvK+N+3dxjjWAjQzcVKKtX51N/gY/wJrkF6gdrLyCfQhwal3yifnD1uSgJnB0UmkmSW5+JjIGohTf3LpUn9jxcGsSqP9KzeZt4754jw9gZCq/5fnsiRIf4l/rHnDzczffXPzzvn3F1/bvD5+qX28H5T74at7BvP35ww9HophfTU6eEb6UUjwHDpwvTdbjUn8YkOwUhWQQkHDYGqh8f3Z1w+LFQdoCllcpZ9FPnlkS0nyKNaxrQLnEndMiyt6wteSYMfjlCCKbb/puvYn/2BeAbVP7EqdHp00r3r92bfF/3XlnlHQCYNYtZ0G/9Lzij7KBkkLmbBhwm644jSBJBFBVqkSt9UwCXUrlLLyrdap5uHWtmab6zMo/jirWybWXJwHYA8muP965M+ZqmAtmwe4BpflA4sS65SzYJraf/sDElDLqbqZad4xwCvoDi7OXREKvU4rTvVoQuaJEOb7YBJgYjyuu3aG1V/z62z5mYwTmchQArP6bYeMYuBJItYnLdOdRFJu7fxumRo6Ny2ZqAwVkAwA8O58JvGK0gBueLTvluTY4YJbN12dld//bXXcF8PU/77knaqN113a2ECwI75dMOJtYFeAkQXcGlaEzVkpscagtmoCJ3wm0Z2HvPG7FiFdhhzk+EA0DiyI2VyzPPPLUZH4BhQAJgYONnOHud9yqyf19xxwaM8MjI4RN26SWUT7fBkYXGF/BDgeNrle5zBUnCIhMrwSKHFzvnkcJyTaaP7z5ZnGi0wmaXgkUU688yzw7hgesUXvbOhuvaVw244j6YJ0mFYtmz44jbAA2AbZnuw+ddk/6DLzGwi/XZazyvsN8JkFIwYLgmw0QBJCfRAl50VnrzFo3VuM03ix9Mczzx/uu9UYHONVXnDt3vgHogO7IZGsTEYDQvywH0J0o8t7szE/eeGPoxV8+8sj5ur4NLkAfVi5dC2D09OlYr3WPB7NjZO8+7BR78bWnngpQcLwrnW+6buMeAyElBOlcJ2nCVmO7uydH1TxKyDVhLpGhPYLtZbPymZJ17EAk1zD/Hb965ZVYZxJ/B0+dCkfCOCbCocryNOwdW++kzKB6geaP7QI8qc1qDfarCz3ePPg7mbBd5KJEBV0whioyzhNCvmsvpgvuJQgzx+c3mvOAMtsBAEoGuHHT81E7qFXeuf1MK4GyBCYKRE4/S6AE4LVnf3Hv3qi3Zz9937p1sY85gcHGqAs4qLGkwF2gjH3HdqplzD/iH/LzsJQlf9VC9ax+a2sqgcjexx7BxthfJQ/1j+g+Wn6xNHqygciATyCPvQQRhB7wFarEDRdChgC5969bF3rK/7Cv+xn2Mg/2Hvf2jL949NEAc/tdYqFf3L491s0Xd++OuEU9XOUS1RMGFAFgrclBx7r5yNakkofWJL3U9NK9rEv1crGaAaf21aZlQOrIB5nBmmEn2Jkv791bHHnppagB/YH16wPMVaMUe7h8irb7GfZ3RBO1ap1aFFPwacmF3XISyR7Oz+aziLV7Xem3k7cm9X/80EPREHKY2ub8NriCcfHZ6FAZRE5Q2DvTNXZ1vFioPHbfMe6sNUo//IhF8wTc5QgiIxtJAvGfxaNiUGukaTmg1A3r9jduvz1s+2/dc09tEJnPaf2JY+mEhK1G2r1K3VVZS1m67X3XXx97t3EpVyNOSj261EBk9sq7imGVmIA3Wd+jPmGcp0w9SykctlHywHOqYE695s/Y6ZCkDxsrVqwLIgemuGBB2HK4iJOnw2BP7KdElPe0N31u167AmuAT+Z4tiFxlNRZFAB+MD0Nucy53gq14i7GP2RwE0pQmGLYdFpsJy8t/AXMZkGRACYqHZZDlkRcgkaxNMuiy9kswRgFZnWdTFs99uVNfluJwOhg65SwYqv/xne+Ek9e9eDwLOOZd/XcCY3UWmTHmWIOx3QFLynJyP4sX806WHChpcxivwVvew2KzobvcB6jYq5lL1Xkmn6xpa5O2YTftxN3vmXTHmBM4Muaq5U36OUnGjCFEHsY8KBjsvgejSo/fpldAmNTpThMwxpFOCwjoVBr41AnzjTlgHhJAHk9f6FaUysDq7bDryd2/lxmFwe7tgMl0OrsWD5vpraoXEZAba6eWpLEmmzTeoSOrZE0bVzBKO3Ia1ESzzhgGfTb0aubM0CsXZsp4esU2Wud5rNPcdie6vLc5AdpmJ+Dx7ttvnMbGFhurZ4WNKm1qdWTBNtE546cfyvxUcSbL8ygxl+x3Y/O3vMwlW+SeUbKkY8ObJAKzzJE9I3WH/ebElvcOz6bnyWTP/cP/TwTgaT4l9uiNORGg9WMGGVsGdj6bJ16ylFOducvPJluSXObNnBm6wH5VkXGyxiWcooagPbGzX71Dpp1O6KHnapj30PMm42+/00pgWAlMJIhsbI7YY4faD4AtgD0gk6Z2Al4BlH9HOhjkO7FbgGQ1Cz+ycWOAVQITgYoEDtYU2/U3u3YFgNjvmkogMjvCpwEQYJmSz98+9ljIajJckw1EBqboME8f6LUkOkZZU39h1DIGbmOQIovQQ2SLQWBv1ecnE1mCHBig9MKgZk3AUWuSXgGcxGD7T56MtWVdOl6thAE9kwAdtJaUywKqWpPkrASGZLd1aTzKIBoPZtuFuNIeYB3bk51+sKd7V0fVb122rPjSnj3Fvzz11MATefZ3NkdNT0SBLHknaQ1oApBj1plDrNRsutf9jlH/ffr0AFNuWbYs1q+54bc0jR8kAT62dWsA+OZHjeUyiJyNlSXGrQljxCKueiURi6zMHz8RuUAZobStlyOITJZIL0gDiE9IAV9DOqhwKrCX7OmX+wBrMTYlRRHr6jKRxd/IT+ZbKU8lj5RJqJM4KI8vTzAC+TD3sUg1/CuXmLzUQGQyVHqBv+K0j/ItyB7D4Dm95jzXFnuQdefZWv5RU0Y7PXJiQnM8pyskfOqCyOJi+8jbyu4cOdI47hOj8V00ulUi0b6ARFvG1loQuapFnoKfYywplY0OgNGr62zd17KZAlxkiT+9Y0fc8zfvvjuyeRMBUNQdX/v5VgKtBFoJtBJoJdBKoJXA5SIBfpmyXAJQoAEGnxMCkrYCGwGpI+HJoheY1gE/sFsES5JlQCbslqMvvlj89E03xbH5bDTlWYNYPxnYYkoKbL+xf3/xpb17I1Bx0kxQC+gADg06ETKVQOQ8qQUUVRbA0WcgFHAU8aEus1Pi0Ek3hAoykpgcxveebCAyHVPWjA5LUDjWi5EH1ByPUFBe79lfArEBYEffEROaBvl5b+vKSSBjw/hyjPlfnnzybeBME7tjjW1ZsiTAc8CpdwYk9Lskr7HgMNytSSCoI/BYlhoTWleAo/FIMeRERp7/8zffHEleLD6EHOsSoA2Y8I6YfRfi8v4IB0A5+vmnDz0U7whgidOo06cHGFqlpARg6a7OMXExMTn964EDASK7v9MQX923L8p+DUpUIAcBndlZJTEAVJjLTepDZ3kyDQSB205PAaXLIHIm2z+0YUP0xDBGILjTW3VsBh0FmmISStB9/amnxpjplyOInCUYyf17Vq8Oxqf64+VmknV0XMIDSK+Pk30N+/O37723NogcRKwZM2L//omtW4s9x48HczhOLjYAuJE6gNtO/Uks2VO9Z/m61EBka9TpAjqvXJZ15eQBn6LuxVYgljiPaN30AojZA7ZFAghD14mPOuS7HJM9j51jt82/cbO1dUFk90Eu/MktW0IG9CfZ2HX8vRyXhKnEnXXC5+LndZ9MbkHkupo1hT5v8mU5NVLisI6CyZj0dllrhg4b63fuu2/oLphTSKztUFsJtBJoJdBKoJVAK4FWApNCAkBkx6wdZQe0OCkmKAE2ZMNIIDK2Il+wLogM0HHMEqAEwMTew2bDmAKqqTWKiTze6a9k8AhqAShKjwG41b9VxkCwpkQAQAUbp981lUBk75Al7DBEnZYAEAL0ndqocmIi5UB+82bNikAZmQMDHNOqDrjaLdPJBiKbW4EwNtnHtmwJoPzPH3kkWJh1jnaTOaCVbgEMgX3YaXUaovfSP4E6FrA5UHpNiQcsXbFQnfF131tTLYkarDksfzVMB5WhADiJ76x1YC+wCSOZ3KxLiYov7Nlzfk2eG5xmyJrkP7VtW6xDzG89Z8jO9yUqrMlhSubVMZTGo/zZp3bsiLImTiv4N3VnvSf7I5E1SD75PIkrsfCWxYsDDFFOxv3ITnkKwBrG53gkK/cB0AP6Z1xxRfQnAmQPqgHf752V+8OE1WtJEgAgjTneXRMZYE4GEnV0DIO6Ltgp2ZGNxOknYCrldjmCyPQIkAz4lciUpDL/5VrRdXTV3Hx406bzyduFCyN506Qmcu6NEsH04lhHv7KHSp0x+SwA2YkOtgHLlT3hA1zKIDIgHjaVpXCAx/+gFE6FEoVluZiLNZ0SqtY9H0qyoRsgVuJWUsln2AEnNdiFupdTLUpdKdPDz2IPzFddEJkfSLc/vnVrEArYJ3sCn6pJIkIZM3aS/jgtoUErf6N8tSBy3dmeQp8XTKi5lLWQKMGgY8ZVXs0iZShtSjIwNnQBxLAdIKs8u/1MK4FWAq0EWgm0Emgl0EqglcD/kYDgAXgELANGCaKAMC4Nax86ciRACnU3AQgIBXWYKYAlNSQFyo63q3+MLSPwAUyoWTqodn73XAG71f+L+v+vvx5AtHfAvgJUPXnq1ECG31QDkb2/d3TkGRCP8eg9MSkBdFWBZGC+fhjmGTCohr9yBeOBhIPWymQDkbP0lTjjwxs3hl5gfoZeDOjP0A0CAHvFKdh2AFdgdJYgGMZ20D2MtztWrIh6swCKPSdOhO5KrNRteCxAzzqtAnJlC7yv9TWoDAUA0JoEmmBBAseAq0rSWZeO1WtkXvXCqLQm6ZeG6sngzhIQ1nxdMKbqs3t9jkyAaUA66wSzEvMa4w/DGugHbB/vyvJnwHagvxhWEge4Rt5Aps8//vi4bH73oUtA3x1Ll8aaBfJgI0tMVEnkuAfAiY0G8rifRIcyGua8G0SWTJFI2bRoUSQAze8jzz0X81Pl9AEwjL3WsAuT0hrQrDKBrssRRE6w1h75oY0bg2FpT8TiB95VXb/m0ZqhD2QcvVHmzg3dUiO3bjmL1GP6/u7Vq4sFnXKVbBY2qf26yj5Bv+dceWU0bHzv9ddHUsp72Z8lkMvXpcZEtr7sZ2T43rVrY61ZU9ETpmLC1nfY93evXBkJuvR1nGDoLkvq1IhkELb3zGnTou60U/lONVSpw5z2gC2Q1GC3JSjZ/SblLMyt8dNH/qD7W/N8P7Xuq5bDxcCmQz+wdm2AyPQne/p0A+ktiDzeDjSF/645xSduvLG4/8iR4v7Dh2Oza5I1LYvA4rIBypY4fsipUJvqQjoXU3hK2qG3Emgl0EqglUArgVYCrQRGJgFAmyPL/DLsI42pgMj+HXHg4aNHg9kS7L2TJ6OMQh0Q2fFxYJcaperj8ff4k9jCCAQC3To+oODLWAVpjtG7t3ECh4Ap2IKDakFORRAZkOm9MZcEXk+cPBkMODKsUvfSXJpbwSFADfAkQG7CfCor3mQDkXNsAHPgKJkB0wTCjvRXAc+yFIBauFioAnIgLxC6CSOr10INMHHZsgCRAJIYrd9++unazZUw+5Xu8K5A0s8+9FDxD088cb7vzltarvW+vGM2L8eoxG4FeCS4uvPZZ4O5WvUiY6cZHIM2nkWzZsX9AaVKWZx69dWhSUhVx+JzdPz969eHjcAiJ2PyVr/2d++/P+RTBbh1L2uHnfnVW2+N+7AxLgxAa0gypsoFoAEUfvLmm+O7ZEO3NDCuwkIXP6utjHForp3EsI6dKqCb3SAyMAf7GZBj3MBOenb87NlxE0cJlv7o5s1RI9X6ceqD3WZfXZcjiJzzrLwHWyzRZL80l7CM8Rjp+X1rI/ewFXPmRPkVc+Q+mj42BZGVUWATnEr44IYN0QzSuPQQqrJP2GdgM9bKD2/YEImHzz78cMx5dymfSw1EjrVeFDEPP33jjcHGdkLKGmULq8rPHKhPDNz9+927o+b9mVdffccaz0SC2sj2GaVilLawxqo0gi2vP6dH+GcY6BKBUXZn//63JRLZD/YgbOLrrxeHX3ghnlcGdtm63FOUwiEPfoYkbNXeQfYSspMktR/Qn28fOtTT5rYgcpWdY4p+RvMHTr8s6dGXXoqFUDWT3+uVLRiLS/YOEwJFnoFy39yUpqio2mG3Emgl0EqglUArgVYCrQSmnAQmGkQGWAl4+JMAFA1z+ZXqiWIJApLr1ALEMhToYD4GI7koAoT+y0ceCSbmeE0rpyKIzH8GjK1duDACQcG+k3yYS8CkaNr9+utv0z3fAeADBVbNnx+AKlY4Px5gCLwa9nThZAWRMTSTabt96dKIMTDpsNSfPn06GHbdwF0yqMgYGw37G3CAiX/whReiNmad5MkgQzB/1qziutmzi60d4NX8Ybth7gL2JQcASb0ajs+eOTMYcwDJNfPmxbz6rHeUkMH8AmYNYphHzefp04MB+clbbglgAUhk/ViXmMx1EjuY29Yk8Al4oA6ysQOx1NbsJe+JNJTm8rZlywKo845AbuMBrCjVUZVVl8ASUASgCjQE5AJvMccl1wY1MCy/IztoHE5kYCBai+5j/YqHyRvwX2aMmifvQl8A2QBLjXwxRjEOvQdZm69uEDlBa3Mrnvcd9sIaoGfAdfNSTqxkc2yMcsCWkw/WgaP2kon0NJtHX84gMhAYk5g+IMaRJbZm9g3A3O5uyBZNpKdPD7Y+1qiSBxio5o5+aZyqhADQrimIDCgMgHrJkjjtTT/Y+DxFhH3v9E55zvN0BPB05dy5cToBo9WJF9+77/DhngDipQgiW69wKhiVZBgbyxaTg/3SOu1mdWffAjbZunYKxlonP7ZB8qZX0ioTeZm4J3N7jJMpfKIjL74Ye1R5z0l7wAeyR1nb7IO1HkD/W2+FXmIQNwKRO81E2RT64/3psfGQASIpHSrvLdkoPv0ycmOnvL9m83w8Mui1J7Ug8kTughf53mohOXLFsKiTonaXTGTVTFsOPzvYWyCyd44EMVKOS3FYGFBH8tqrlUArgVYCrQRaCbQSaCXQSuDCSWCiQeR8E4AvJrIARQD1hzt3BktRsFGFiZf3SXBUjWDNvHxfkPLHO3dG0DYe23Qqgsj57gJEwNiNGl4tWRLHqAX5GKSCyHx3fjdAQYAJRMNABmBgE2E8IXCMV4O6igZOVhA5wL8Ow15ZPkAYEId+YJV1N4wjLwCfzyk3AAgAHAPdsLXBrHRlAAAgAElEQVSGPYXZS5aeaV5u6dRDFSNF6Y3nnw8gWVIgAMVOTWLvQ/cBisAeMRpAik5gin7liScisdCdTBg0j0APaxL4u+Dqq4t/3rcv1iWwsBsEG3Qf65l+ASs/3WHsWpdYlX7GW5NVdK3OZ4wF6KosowZW5v6Bo0eLbx08GGU6qrKQ85n0XA1TCRw/jvf/U6d5IR2pegFyJYOAj8B2/y+hA3x0n+568+Yc2Ky+9C2dckPiZoBOgleAXuBWN4hsTGwdHZHAAzr5f89yD/ZCMs/c+In7dcBRDELJF/oE3FYPV3KifF3OIHLYl6IIEE+5j+sXLIgkClusjix7kQm61H2JFgkAdpt9YW98zh4IkLWXWcd/8cgjjUHknB/gnwaj6tLCWwB5GLVq0gK4y/pvHiUP1i9aVGxYuDAAQPOezRiBhr3Wy6UKIrNl9k1rVEkk+BdmL6avfdMaTX8lGfvqj0taAu/tz5IBTvCz44MS5NYje06PMMetP0kea1RyiQ0uM6DZA30R4HKetWP58tA3P8YJADf39KoJiJz6ozmpUzL2pztWrixe6CQo4XXeqVy2JUgCnYa99Jr+KIdiL9E4Fgjfr+loCyJX3Tmm4Oc4JhgMHP+bli4Ng5K1UQZ1oe1+VZskI8VJkYEFJMus6PbJAZbBG1V2fwqKuR1yK4FWAq0EWgm0Emgl0ErgokjgQoHImC0/smFDBNt8wv/96KPBcOP/1QF1BC1+BHjYgQItQd7nd++OQHm8ayqDyIJ9jJ9goSrVMHNmMM/IwzwmQ8j/Ay+AkJhnfPbnXn452HIAJyDBMLWQy+AaoE6swNdX9kFjtV4+PcDyfWvXxrgcpVWnFSOy7iVQBQxi6937zDMB9vZizQrwBeiOi2P6+SE/AGMAZ+fOBRBEbn6wQJO5J/AnJ4yuYO+98UbdYVb6vLlU2sDYxEZqSZpPQbmxBQDVAZHNKRa/tYI1bEzGKUhX2xpbrG7TSwAj8AJYoIQNgBWIpWRNlbqc+ZLGanwYfGoRix+ND9D6T088UUkWo/wQXQTsOFL+qe3b47RClrvJ2rV1ngfcwVBXNuTHt2yJ2sr6+WAj10kwZM1uYwPCmXOJC6BN6CUGeUc3A6jszLd1jGwlQYBRj7Xuu8vmzg22cD8QOYFmSQcgF7sBaLIONPiTlEhmpWfTLT/sBRDUKWTA47GXXw6WZAsiv11rJH7ounVExsBHsrXHuFKeYWvZmaIYky0WuvID1q6atvRU884/e+ihtwGV7Dx7Z31hvit3YE4GJWbYEHsDHaMf5jwZq8ZQ3m/D/hVFPJOOsXfmHWDIvrzWxVZPCVyqIDJZpP0ge4CtOc69I+d0bO8oiuKNc+dCfpIyZBZga6ch3aAyGGSPjW6fkuTxLAkrcwUULutPznfY/7feirmyRrN5onm2vvlX9npJpXJd/CrlLHJuM9kl4U8G9gY65B7sBnta9h/oJhtFV/gWElRkwC4N2pNaELnOLjTFPmtDo8SM13uuvz4yMDIjUTfr5ZfPs0c6tfHKWYlwJhzbmDatyE7EHCUgshpCshjuwRhy/C90hnqKTUM73FYCrQRaCbQSaCXQSqCVwIRI4EKByNg2mDMCkmwkg0HT9HJSDivwtbfeimAJycGR0/GuZE3yRzH0sPL+ce/e8b72jr/zkYFBGFz8W/6x5jhl8A2LEDOJD4wFzOfFOCwfWcdI8xl1ZBMQx3QcRK4Q0JEjmWKkqoMo8MzADojh++4H6ALWAh+AoqP0uYEong8IFXgePHUqgPxeTZwEuI5+u8QQeTy4ruAFyz+wZk3Mu2d5J4BMv0tMouaoYBi7CvghGE6gh/7H8ePXXgsAAMtTzWlA3bDlPqq8m+drhCVgxxo0PnMr/hq7jLEDKgMSjY38zGnWKa+TiMn7JpOcbBZiQh87Fkz1Kk24er2b+6jXSy+yPIZmbBf6Sia+o9Uf37o11oLTrwBYoG/dNSDpBejR1FPyyhpWpgNY0qRONn2zXqyJmPN58yKRcB56PH8lO9j9MQHZBLqZNd+tA99J0AjLHimr10XHzLUSFdYAlrY5AjaSDRCM7VAKyBqgVxJCwES61ktecSJk2rTi+6+/vvie1aujySAbXPcC0GPBByt/6dJgUGL0li9yYiPJjU178sSJsGvliwxvW7Ei3sfJDH8H5NW9sIrZF7Lcdfx4JN4GNal0f+sVAIiFubZTh93+kCBgnODuyNmpmbTHIdtz56KG8a/edlvUjv2jBx88PyedmuZsl/GYw2ATs3cVddg+IUmBVWvO/bdyLFEtvZOc8p/GR1ZkBusx7+Mld70ve04PyBuY6afuJQFJh1zeT0KwTmKm3/OcwKEPkh/mEKhZ575ZpoHu2ePYZYmCvBJ89xu7mwwkRiWpALx1Eo/ZJM9cZ0NXz8pnxKmhznypby1xSIewo4G2gFrM5KxHb/6+efDg2/TWPFlD1gmbYrxsSj+b4T3pMP8EwG1c6h3TofJ4Uh7q3tMhLGrjSnxwkD5IQLN//AHlO+gfIL7upRmgsiD0h21W970O2bXu83ra2Ns/85m6+8oonjtp75FsD4qTTVc4wgygmmoUhRJS4LKxoaiyqotmz44MWDq5b7z5ZnSdzJpdsl1tGYtJO/3twFoJtBJoJdBKoJVAK4FLXAIXCkQGFsybNSuAB88UCAu+ml78UT/JzKwK6CSDKFlkQBNBZt0raz0DYryXYKw7uI9axlddFczrYAW/8UaAleVgI+sdAzbHPqNuZSnI7x5bdoEnU421/D9QtFzOIpmFAkYBld9VGvbUkUP2OhFsujxDE6FewRQmF1DdhUVMFnUC7RyX+wBtzDuQt1w/tN/YEVrEJebK72Qf+3wCd2QvljGPgNoqQXAdWQ36rLknQ0zkWVdeGWskmMflq/P/khRAg9Al8/r6641Lk3iuOSET/521mZsGwxH7XX116COgCvgpRrwYV9YcBVJ5H0AFWVVpkNU93mQQW8sYwNbwEUAbxvaAdTrovY2PXuacA/d6XamXyQ7OeNs6SHakdyLnQexx+iXRZA34GbMZHfazZ+ezgvU8ztqK5EtRRKwvmcaGNulvlKeVMWfJV0Kom/WctZqDiW+N9gDp6B47zO4Fq7ahvSMj9iVPJbAv3U3luueJbGP9YvxieXfWb5YKAdgmwxwImOs27/vetWuL37jjjjgJ8Lv33TcGPnsOHbGmWAP7JRteVYdjn+j0o/JemTzrXt+ZQCCznPfxklKSXBIr9AAD1Xeb2HPvR94uAGIVe17FntgbjQ9rN8dXVW55f+9mXdpjk2U+9rfSIOiKe9NLe5J1OJ78ut+hbA+CiWyf6nyoPF/uTW/okbnyfvZ+iWwgspIpEg0SEnC28rtYY9aSseV4x2vAmpge3abjdKjX/mBMdJMMjKubrdxrzuw9ZGssvkuHmlQmYH/MtfXBNkdj2YZ2uYpu9frMFS2I3Ft0nHTZEUcRZTBzswIgZ12xctbMpqJhg03KpDIOMuwyFLLAMnsy6GX2ctNJa7/XSqCVQCuBVgKtBFoJtBJoJdBMAhcKRG42uvZbrQRaCbQSaCXQSuDiSyDLtgD5ALtAU4nDpoBVMlAd6/+VW2+NEgS/c//9wRJumsi5+FJqR1BFAgBUTVKBp/RovIbAg+4JcH73ypXnG6S+9VZgbAibFyuBV+X9L7XPtCBynxmVJZQVd9wEmLxp0aI4FuYoA4BZdiJricluAJRlkiivzKTjexRaTSXGtrtQ+KWmSO37tBJoJdBKoJVAK4FWAq0EpoIEWhB5KsxSO8ZWAq0EWgm0EriYEshSSEocYH5ityvh0fSEB5YnJqZa2z+zbVswkf9g586L+Yrtsy+QBJzwVyIDTkaPEh9r8njs4g+sWxflVBA2VQvQc+xClGNqMt5L8TstiDxgVmXfsItR4RWQV4NJoXEAMsZxufh3FNd+881QXlR6C0TNMv9/oWuUXIqK2r5TK4FWAq0EWgm0Emgl0EpgFBJoQeRRSLG9RyuBVgKtBFoJXMoSyLIm6rh+aOPGIMl9Yffu4sw45Yf6yQSGokatWrVOe3/n6aeLv3nssUtZhO27dSRw67JlhbrNyrzCydTybcIcltigRx/bsiXuR4cAyJraNSkv0k5QMwm0IHIFuWUtOR+NWi2drp7lr44dwSgdx2hLV1QQbvuRVgKtBFoJtBJoJdBKoJXABZRACyJfQGG3j2ol0EqglUArgSkrAaDd9mXLil/dsaN46tSp4g937iw0FRtUW7bfy2pUpvnbqrlzo9GhJq8aC7bXpS8BjeA0k+R/afh37+HDjXozqHmtKsCntm+Pmsh//vDDoUdIm03LrFz60h/9G7Yg8uhl2t6xlUArgVYCk0oCcapi2rRoWsBp03xBIxsbMeewu7GIQv2yuRzEtkbZpJrKdjCtBFoJjEACLYg8AiG2t2gl0EqglUArgUteAmKIzddeW/zk1q3RCOzeZ54JMPnpF16o/O5iDbGHPlM/uG5dAImPP/dcsffEieKJEycq36f94NSVwPXz58f837x0acz/l/fuDT1S03hQU93yG/se9vGWxYujlAW9+scnnij2PP98rftMXSlOnpG3IPLkmYt2JK0EWglcghKw4QFwdXjVTdaGF8BsVxdVm6gaY8rkjAK4zVMTgGLPVoJHaR4NP3V11REaqGxs2WVXd2jleI6/9FIcMcpa7uNt8J7hXmrJe8eJvMgnOrV35JXPSjlnl+iJGEOeLtHFWw38tzk2cUjlfOdxtbqyZr4yR0067zYZf3alNt90KJ89Ec/Xrdjz6HEmIep2Zm7yjnW+QxeN07wYJz2eCFnUGVP72ckhgRZEnhzz0I6ilUArgVYCrQQmvwTUsv3+NWuKhVdfXbz+5pvFI8eOFTuPHAmfyk+v09d5kpsvxi++7pprCnVxgchHzpwp/vbxx4tnz5wpXnrttckvgHaEQ0tACYrlc+YUH9u6tcBI/+KePcXjx48XL7766kD/nL9GhzKW/r7Vq4s7V6woTrzySvQfu+fw4Shl0V4XVgItiHxh5d0+rZVAK4HLSAI2vZkzZkRTzm1LlkRNdUxgoFsAbiUgWVMAdZ1OvfJKbKbDXgEoTp8eGVvda9V0t4E77pPgcNR1L4rYnAHAnLz4mT69eOn114uDp09HswIsAYBkP5DwhoULiztWrgznYPHVVw879IHfx5JWS+vRY8eiEy9ZcjCAx6vmzSvee/31Ie+JuMwL2f3Lk08W9z377NseAbjVvZpjo+s0B5lzw8k+VIOt0XTc5k+duXULFhQ3XXddzOtDR48W+0+dKg6/8MJIj3iRt/p4ngcsl3jYd/JkOIKT6Vo8e3ax5dpri9kzZsSaOnD6dPHUyZOTaYjtWC6SBFoQ+SIJvn1sK4FWAq0EWglMOQmIXfjYQGClLY6+9FL4U5ikADyxBXC5fAXBZPr0YsW8efFdsQgyy4mzZ8NnfPjo0YJP3yb3p5w6NBowfaBH37N6degCUpUGexjpz7z4YuhUEKlKsbFEhNhK+Yq1CxbE9/y3mEuMg4H83EsvRczaXhdWAi2IfGHl3T6tlUArgctIAti/mL83XnttgKzzr7oqNj7AG/CzvFE++txzxVf27Ys6UQDbppdN2c+iq68uls6ZU2x25GfRomLerFnx70defDGegWmcTFVjwqAFAAPesAVs3IBQjQ80LADccvx6sQ00yNAl11Elz6xycSQ5BhizHE9MhCrgOba0I3TffeaZ6OrM+fReHBNA/a/cemvUyOKYDCPHXu+Q4/yrXbuKr3fVcPMuxuC4nzpdgOPdx48Xn9+9e4ytMZFMXfP3rpUro1HJu1etCrD7q08+GUD7Y889N1Innbzfu3ZtdOomE41WvnXoUDiAk+mSTADoz581K1j+aqbdd/jwZBpiO5aLJIEWRL5Igm8f20qglUArgVYCU04CQYqZPj1KEby/U46C3w5E5gMCkfnc5RihDCKvmDu3WDl3bpTD+I+DB4snT52KmKJJXeUpJ7x2wGMSoEPrFi6M2FQyApkKUQmILOZMklXGx90gshIW4kCf5c8/cfJk5VIY7TSMVgItiDxaebZ3ayXQSqCVwJgEls2ZU7xr1apwnADKmJCypjbHbkDxhVdfDaB2EOO3imht0OqO3bZ8efG+tWujg/KJl1+OZ9t0OXpKMbzRYRZjrAIF8+g/JjKA19iBse7luvuZZ8Lx61USAHjqaBIg1ferXJwHbFYg8PMvvxxH4ziU411AS07oybNni+MdUDtBZA0bPn3rrXHk6e8ee2zkoGaW0gAQm6vylSDyj23eXHzy5psDXAWqfm7XruLbhw4Fw3zUoHY+PzoVX3ll8ZM33hjgrmSA8f3bgQMBYE8EiPzhjRsDrDZ/2M5f3bcvnMDJdLUg8mSajck1lhZEnlzz0Y6mlUArgVYCrQQmrwSAeXxNSXknG1d22MVYoWKAKG/WIYUkSSZ85nPngrRy6uzZ8Evz58xrr0VZuqq1cCevZNqR1ZEAHRIPIzo5zSi5gHykxKJ/z/hYDBUnTenUW29F7JolF4+eORPxlbiKHrXXxZFACyJfHLm3T72IEshj54tmzSqumTkzgA+AVHu1Ehi1BICwQEWlFgBtgNKHjx2LzOso6h73Gq+SGZ5783XXRZYXG9ZzZXqfffHFcWsu2+CtESCysgjutXb+/GLXc89FJ10sYCzfYS8AN6Cbc6Dcwn8cOhQgd5OrDCJ/aseOYDX/5t13B3A+EVeUAemqaZ0g8oc3bCg+sW1bOMec5m8//XSwgSUPODwTcXHgOfU/sXVrMJHJ1Dx5rrlvQeSWiTwRejeV79mCyFN59tqxtxJoJdBKoJXAxZCAvRNcvGr+/CgvgCTj9CICCV8c+Jel8pAMglBx5kzUPhYHIY280XUS82K8R/vMiysB5RadzgUiK1FBhwDLYmNAcuqRUTpZeerVVyOGVWYR4Wii4qmLK5Wp9fQWRJ5a89WOdgQSYKSWz50bAJYN8Et79gTY0l6tBEYtAczYX7zllqjVpHuszU/tpom6ZGy3LllSfGTTpgCCbbSYqIBEx/ltylXAa46gY2iAUfXPsKmjWdy5c1EPeBTrZSJBZJnp//e73y0OnDo1IaLuJcMEkX9o/friY1u2RI04ZUPIEqD7T088MWG1kQH95kk9ZjYNQ9vzvf/u55+fEBD5B9euLW6VBHjzzeLpF18svnnwYAQKk+lqmciTaTYm11haEHlyzUc7mlYCrQRaCbQSmBoSEGsAAZVRmzltWjFj+vQAlguNwzsEi2wgniXrsnl4NOGbGq/ZjnICJZDN8qKcokbd2azbMztEq9QTOhUJCU3VO83K2zIoEzg5FW/dgsgVBdV+7NKRgGyXAv/ft2ZN1Ir93488EvU826uVwKgloHbYf77ttgAT//Thh4NpO1FdiDVWw3iWHFGX17P+/eDBaHwxTNdaWWLr5JZly6JJmaQL1nCvJhp15DdhIPL27XG86X8AkSeIidzrPRNE/k/r1wf7/J5nngkQ13wA33Wh3nP8eCQURlUbOTtfv2fNmuJ7V6+OY18cM5dmJerU7VXTesQ1kT2DTkRjvXPnghEwGRvrtSBynRV5eX22BZEvr/lu37aVQCuBVgKtBFoJtBJoJdBKYDQSaEHk0cixvcsUkkALIk+hyZriQ9V47L/edVccwfmd++4bq3k8Ea+FEaAu8Z0rVxY/vnlzcd+zzxZ/8MADxdnXXw+gr+kFnMY0+PEtW4Jhi1GNdXrszJkAKptelzSIvGlT8dePPRadp39p+/Zi2dy5xd889ljx4JEjcaSvu4N1UxlmE8Wf2bat+OimTZE0cFwQG1mNa6V6JgJENl717zw/m6hgBTTXsqYSGPy9FkSeGLleCndtQeRLYRbbd2gl0EqglUArgVYCrQRaCbQSuNASaEHkCy3x9nkXXQItiHzRp+CyGQAQ+b/fdVeAeb99770BIjuSMxHXnJkzi/ULF0Yd4ztWrIiSE5979NFoojfMlexW5Qs+sH59dGLed+JE8ehzzw1VvuBSB5H/7OGHi+8+80yAu+p9YYOT2XeffnpkjSAWXn111K7WKducf3H37mLPiRPFHcuXR713z5woEPk83/n8NdnA4xxXCyIPs/Iv7e+2IPKlMb+Sp06WqQvvmKs69BruTNQ+OxFS01Ro+9KlxYuvvhp7hFM+U2n8/WQi0WhelJCzTymvpTdA+d0kIp2gWnLNNdF/Yd7MmcW0adOKt956K+qmusyrvYz/pH/JRDWonYi5vZzvaW7twfp0mDPNo52QU9+0vaaeBKxltlYZC0QIvVEmsjzf1JPQpTlivtK1HRu++dprgziCpGSftZYnojEi8pJnOgnrmfZEz1RPW2nGyRpzXJoa0P+tWhD5cpvx9n2jeHtbzqJVhAshgVuByO96V9TE/Z/33BNO10TVcdIhWSM9QPKKOXOKB48eLf5p376RsV4FuYBKQbuSHFivT5482ViMlzqI/EcPPlj82/79ITNlTbCDNTfEUOYIjaKkhaDbnG/qNKX46127ir3PPx9g/+LZsycURG488Rfwiy2IfAGFPcUe1YLIU2zC+gwXsHHXqlURbL782mtxEkPzWoHmVLk0wf3kLbeEvWbDnz979pIA2vRRKJfDsv99ee/e4mxpbtTDBDIqlfX9a9aEf25tZu1Lc8jf4M9oEqxE1USVBJsq+jJVximJ8H2rV0e/BqfW+MHmsW2INVVm8O3jtJb1R7nmyiujLJv1qOF2e13aEpAMsobFsz90ww1xslV5RictJQYnIqa1L+gpdPvy5cV/uuGGeM6fPvRQJCH990QA15f2LE7M27Ug8sTItb3rJJZACyJP4sm5xIZ2IUFkbB+NztYtWBDMn4eOHo0meIKxUVwbFy+OTX3NvHnBFNIo7vHjxxvf+nIAkb/65JPBwLppyZLigxs3hvPzhd27o1YyoKDplezw71m1qvjo5s3FiZdfLg6+8EJx3+HDxelXXinUZW5B5CJYUD9w/fXF/FmzAlR64MiRkFF7tRJoQeRLQwdaEHnyzmMVEDnmb+XKqK/vAjbqIYHpmGW4MJftl8DHM6++OjKfZvJK7tIYmebMEtq3LF0ap68keJzOkkRvr6kngRZEnnpzNooRSwY5ifruVasKp2YkAZXme/TYsWLX8eMTkrCdfeWVccISiOyZ4pqdR4/GM/V4GaZE4yhk0t7jvAQmFESef9VVxZyrroqssbqcwAzsK867GpsYbfEzfXrUb4z6iqWZ8VmKwplwJBtt3pGYYTMQMhzRDbLz7KztWFYKz/bjefHs0virKI+jxJiBvidjF91Iz517+ztPmxbv7b1Q9T2nX61MY/TDKSMvx0nQ/fNIcXcX1NfeeisWtnvKEjVlvZkTcprVkZcxlJ9LFp7tGd4x5PXGG8Urb74Zx9HGO3KQYAhZLZw1K5zH06++GiL2HO9anqd8djaPIlPP9r6veW7n2YN0JEHk965dW2xbsqT4h717iweeffZt08rh4bDSv36yM3fGE3OSHWrNSaexlXfz/n6iq2hHh8kn14KHOso396qr4jPmy3tUBf48Y2wM9HrGjGJGZ1z5QjGGLn02hlxL/m5erQnjMG/evc4YPDd1xH2yVmtZqGQZc1XSkTes5yoLagI+w8E17tSxbrmFbpNb5zilcVvPftOJKuNOEJk8NXB0FDM3P7IQMFn7ec9hXrMMIi/ugMj/PEIQefncuQHKbVq8OJgI//LUU8F6bXpdDiDyP+7dG7aazH7+5ptjrd799NNxZBmLo4oO9ZKve7IbH1i3rvjETTcV/3HwYPG1p56Kesv0+EKAyGn3PI9Os5l1jmDn+mM3wm519sPy+47ZrZJ9ZyOzDvN4ujcIRGanjcH69y5kagz+vVyqI/yQjt2yr9ljhtlT3dtzcl/zO/yfzn6ez/bc3BM8c5B/MJ4c2r+/UwItiHxpaEULIk/eeawCIitj8bHNmyPpKcGHrXzohRdq7SWTVwKX98jsr+9PEPnVVyN5/t3Dh1sQeYqqRQsiT9GJG2LYgQFNn178xNatBdKKkkIwLf+ORPT1/ftHfjLEveGHGsQ7xalkCuDavwOv/3X//sr4xBCv3n61ggQmFET+/uuvj6O8GHEo6LKPFEHAhJ3leK+yAivmzSvmzpwZQXECXn4LnADQaijpMq8WpyB5mACOTGQ1lneev3Lu3EJdSc5OgtgCVM8GfB956aU4gqMGKICzKtjjiLEsCofokWPHgoEmIBTUYvKtmj8/FsnVV15ZPHXyZAAKHCcLtNeFSQUkIjP30ECL8wyUyEA7QTrjPHrmTMjL8TgAVpMaYuQhsF5rzAsWBFPAsTO1VxPMDRC3AyCcfOWVmCfvsf/kyTA044HXdEFALVv9wzfcEM2nvnHgQATxAE36sdrz588PkNm/JXjrM4DZF157LZp8maf9p0/HsweBvwkif2TjxuI9a9bEeMmsfAGVgWRAvn7HIgFp5uX6BQtiXtzXGDMpIUglH/MOPFTKwPH/g6dPhz4AD13qpcrwmSd/M2fd4+m3lsmCHng+OdnkAfLWU16ZDDEfxuA44NOnT0ed3kxauMfKefOKO1esiHFhsFZhSnrHaUUR80QOdMTapiOAoTEg/dy50Ac1/zzXXAUbs3OsvymYVsHG9fyIcQlayItuGT+5GXcZRArg+I03ovaT5njsgPkB6FQBzBJEtl7JvWw/gG53P/NMZFXZGfZmmIsuYrwCLJW02HnkSPH5PXtGVs5CZph82CF24dDp00MdS7wcQGQJKnYUAI8RS9fsc+oiY3I35Yjbs6x5WXq24yv79hVffuKJ0FX7ykSDyNYPHWNz2A66zLmrYjPouO/bS+z9sf46dkvytdf64wNYd+xnrr8qR+gGgch5jJoNWK8cyOzZYc/9O2A87TeZSmwaA5tlDPaFJnUdvTew2D7B5hgfu2kv4QtEIqvzbL6SPdU680z2h6wZdQ4AACAASURBVH9woW3lMDZpMn+3BZEn8+xUH1sLIleX1YX+ZBUQmb+olMecK68s/vbxx8PW8UHHix0u9Lu0z6svAXGiMmh8Ff6/OE1MPExD5vqjaL8xKgm0IPKoJDl17iNescdqrK7fjhJ9fFPYiZMFf/noo8ESHqVfKtYUM3umGOMb+/cH5uSZ4oy/3LUryHajfObUmZHJNdIJBZE/fuONxQc3bAilUxDbBiKAAuAKqv2e1wG8ZDqAb2MMv2Qhv/VWAMlZkF8gJ5gSXFUFdCNoveKKAIkErgFcz5kTAWOA11deGQrqCoZTiQFt4xNAyoQAsA+/8EKAlhiJgxQYQMIxAuR859ChADUFpxwmIAwwJtmrwN7dzz8fwFp3kXqfAxgw3gkQAgkE22SWgW6ZGWlsnDAyAiZb6MBDAF6VIwAJ0i695pqYJ88FkDIkDMqMDtM05eXZybLlHABIc57IzDz1A9zMOUDqF26+ufjlHTuK/+e73y0+v3t3PI+s6Aiwz9x5NmAyxtdh+3o2QM/7AjIADEBhv8myF2MtQeQPd0Bk4N7xLvDevH09QeSuxmQcYyCA8QFezafxmRN/S3Y1jcqkCKMbc3L2bADExgiY9P/brruu+NFNmwIgACg+cfJkgPGDLhn+WVdeeX4tddZTt16lfiaTzhycef31AP6AtwAfa8l4rAWgkPVKT9QeIsN+F2DMHGTDFDpCV+gInR1jFXaAdPOQNe6S5V3WEWs82PoTaB8DwLniihgfHUjd9u6auSQbMZnkhpJsQOOj23TKmiIb8jOvg8CsBJHpsORG2KzOO7rnPUDk48dDF4YFkQFRAClHB7939epI3knKkHeTJFL3VOScW6/+G4hWBUjvN6WXC4js/a0LySLJxXetXFnce/hw8bePPRaBVV0wkh6bZ7UGr5szp+BwcbK+efBgrB/O14SDyFdcEXqmjqXmF2zK1/bvD3vS78r1JxH4tvV31VUhnzxh02/98QFi/b30Uqw/+4w1M2hP6wUiSxDyA8iJDTeWRbNnB5Brj+YLBJDbeRH3l0i0/tN+29ckw6zhKvOX7GO2h93xTGPIvSNY0J0TJLn/Wlvej//hufYMgDK7QxbtNZwEWhB5OPlNlm+3IPJkmYl3jqMKiMx3/PStt4b/9Yc7dwaIPOxp08krkctrZPxE82ufE6cpRSLeGLbZ8+Ulxcnzti2IPHnm4kKNJPESBDPxhtOVYt6Pb9sWuInEH+xi2Pi1/D4wDb67MkdwDnX0VTX4qRtvDELq3z3+eADXVXzvCyWny/U5FwxEBsoJfIBuAlwBGzAWswe4curVVwPsSOdB0AWUA6BSJnU+AXXASvT5ZPdWAUeSLblj+fIIvAE6AEnALYAVuD1WcuI8MhqBOYAZAzfYQvPnF8fPni3+/cCBYl+HFTQoU54gssLj9z/7bNQSxboC8ALPAEeAvCi/gPWsvEBXGQMyWLdwYXH7ihXFxkWLYiwYy46QA7KCYZylKoDUSgrMmDE2XoxEASnAQqMR3y03tOin9MDt2TNmFN7he1avjg3fs5KFKXiPUgidGwBLzY1jaYCSZKKqXeM4vc+Tb6+rG0T+/+65J8Db915/fYCangE4ME+CZ4YDCEdPzKuj0AvoyLx50cEzQdyvPPlk8S3gfY9SHmkUMQOVs/hij3IWwAHBe5Y1ybGbE++3ffny+O6WxYuDYcqwJYMY4KCrdJaaULqFbIAHWxcvLq695prIxmtIANAACH20JogscDIOx9npBnAYgMMBP/byy2OF58nPOIAjkg++43nGAwjH+ian7HBeFUQGYlsjQFIscs4i3bI2rGmgR855jOHcuWCRm6sNHQaj9QUQoiPm1/qfSPZJMuvJi25LklgzZEa36VnOec43fQL8JGsQ05rOfvPQobBBEj+DNs8Ekcnjzx5+OBI7CTong5/c2LVh392cZED98zfdFOv9rx57LGyF547iSpYonapa0qMFkc+XL7DnYQ1/Ytu2Yu+JE6H3QEFroOqVCaody5YVP7ttW+yb9xw+HHuCNeSarCCy9ccOsdPqq9mH/T9b+KT19/LL4SOU14F9OtZf5wQPVoILYK4kiGTbIEeyG0RWU82e7FgehhTwmL02H+7FGY612LGb9s/ZHfa9Pcb9sKoc4/v200+H7R8EnOe8ZvKKH6NJCNazPRUwzP5Erc/XXouPm2Nrmf9jfPZBYD0bYo/5ztNPD1UKpaquXeqfa0HkS2OGWxB58s5jVRD5V2+7LXzQ37///qGa9U5eSVy+I4uTPZ0Ts3xeydFhfd3LV5oX981bEPniyv9iPB3OgfzCJxWrOj3rv2EWiGHwpTxBParxiW9gZmwH3xjZChaIbAcHUvZI7F0ndhrV2Nr7vF0CEw4if2jDhgCqBLkCIsANQ4TVQ/EE0ZQB+/Fl9PRz56FJgRSGcB6zB+IoqyCjKdDD3tXlVSakDGj2mmDK5/u6S2J9UkrZUMGbZ2tKlIzCBEY5P4L+PO6uqRTQTKAHAL7/8OGBLLIEkQE43tMYBKSCTuUrMnAUwPZiX3q2shsCbsGuCyj3xPPPx7sbv4C7vCFjM2FzAQq9r8DTPdS49TxBL9llsNotq2SKARnJym+AKxn58R6+D2gr17IVIAMEzS+wPQNtzFtlEwT7ZNYNyHp+GUTGRsDOA4oAo8k7jzF7vnmjJ2MgMnC0c9RC5kqwnT+Oi2O/ZzmP8rs2baxHtgmUa2BmfHQvQUiyEej7t2THZbkOgInvAjABkbJrwHUgMp0GamC3jcdExpIjMyzAG6+9NvTT/9OrXE/ua46ShR2ghHrHM2fGGCRyoqzK/PmRyEhmn/v88Pr18d1+TOQEsdzH8yU53AcABITJzcQ9ymz9TApZz/lsYIxx0REgvETHRB1jzPIo1jHdMg+SI9Yn0DtLjCSQPQa+S6hceeV51rlj7wsXxpowTgCQBJF7WJu92DMXsrFeguQ6vf/Y5s2x3ryXZM7jzz8fYHeVpNuF2iQvJyZy2lb1vZyAcLHhAEGgZlUGPqeKveBk2Vslbb60d28kQJKdOhlBZICdtW/dWYN+W0NsT/f6K9utSGjm+ps3r7hh4cJg8Poum2f9sbsvS0D3UNxuEJmNtV63SurOnRtJySz95DcHtbynst9stSRplMCaP7+4YdGiSGACrz1fMpDdGARmew/OuP1cEo3zLXHlHfhA/KG0IZl89N5OSXgH8mJ3AOqSfk4Z2GuqJIUv1Hqeas9pQeSpNmO9x9uCyJN3HquAyPyqBJF/rwWRJ+9ktiO77CXQgsiXlwrwRZWl/cF164K4IE5HVuHPwiz4p+JKuAU8bhSXZyJaYCEja8AOxQh8cKRGewq/V9zE926viyuBCwIi/8ehQ8H2Vc8EaKRDOqXDBMa+Bbj1KjuQgFUAcdOnRyAlO0F5gSF/tWtX3KObvdQt0mQ+AXIF4cprACqj+6+saIfZWv7eWEkCTCRlA+bOjfqTP7JhQyymv3/88QD9AHa9rgSRAY+eI9i3IICGT7/4Yjx3UHOgNNbYxADhbx08GDU0NfYZa+zVo7lXsK47jC/HjG8EKG3aFAGq7zMCANleAXeAUNOmFRrOKUUCHDVPQGCBboLAvbLIyfYGcgKu1c4BZt1y3XXFPzzxRBx5IIfu4+9lEJkjKTgmXwALAIyROIF9PM48JVj77tWro7ayABtDDHCO6TYKEJkRwwr3TnSKXJTe8KwEP8fTY8YXGAFIAkxiwNFJDDsyHg9EZkDpIzaj9WQtRZfU554LQDhrQXcDmmV9Ns8cd2CItQRQUVMV4I4hiLXaF0Tu1LBWe5eO0AUJAkCltZjM755y6BwRN1eOptAPekKee06ciMZzwOh+zSWHMZXe2Tr62JYtAaKTFbl9+9ChWFNV7ABdpdtAaACe/1fz1pyxBb1KO1xIEDmTb048SHLsWLo0ElAarmG9ZgJoGDmO8ruXE4iccrPuJDLpPkBZPTG1jKs2igOYSPBZs3474eNoFx3ONT8ZQWTrT1LS+pNItv7YLusPoFpl/dmbMrFq/fmO9SdBwtb32pe6QWT2F7vZePgN/37wYLCgrd2+fkjJbjlNYV9937p1xYc3bYra8d88cCDA4H6+gLk3b5qEmDf7Gl9g57PPxhjiub18kE69eT6TPeJDGzcW71+7tnjo2LFwoNkd9rK9mkmgBZGbyW2yfasFkSfbjPyf8bQg8uSdm3ZkrQTqSqAFketKbOp+PjEDdYn5rn+9a1ecEod1IHg6Vbdh8eIgK2IKwxCGvfKZP3vTTQFc/9Wjj0aMgGCavZ9gYpsXL47mev924MCwj2y/P6QEJhxERnnHvAW0YS8KHr/lGGiHTVv1WAuHf/HVVwfY9p5OSQoZESAj4LEXC0jgRfGwNikkEAXYld1/la2owgADFmEAAQ6/f82aqJkoYLRwBPHjgcjYxpQd7R9QN6ieoXtrMGGh/NANN0SwC4DedexYAIW92Ly9nu97guWQ15o1IQdjdgQfQ7cXaxLIjkkM2HN8wZEBY85j/lV1zTFcQMFty5dHMymgMMYWBjVmcfkaA5FvuaX4tdtui6yTOfVcgbY5q1r3hgFi1IAzEg7KN6gJ6z3K81yXiUz3lPdwpPpHbrgh9Bjr1nxICtSpDQtABUSQsTECNGXzJBuCjXv06MCayJiwEikAJOMAgtD/ujWJjGHRrFnF965ZEyUpMAKBMgBSIEc/ENnmQUesBSClhnCMfJ1mgOYfMEJHbEB0RDbTnFub9GSUFx3j/GBAqhVM9x3JoWvetUqd8ARoQ7fnzCm+d9WqmDtsZvrqeL136LZnFxpENk62SoKCbK1joHw0VXzppQCd/GYLMPuNv0qDslHOR97rcgSR8zSAfURCUmLvXw8ciH2x3wmRlBc7JAH1Q+vXR20yJ2jYIOumnMCYbCCytW792dOsP4ljSVxr3fqr4wPk6SD3oeP2VicYrD+63L2vJYhszQKh2S+2lh8g+cXWkGMVP8A88Cnsq3yKd61aFfuz0kf2d/tVAtHl9ZIN/PRIwGT+p337wmazmVVOBmSCVpNiSUw2yImcr+7bF75BezWTwChBZH4b3cQ2Nz9YOewrv0H5KuuWP8I2R8KgM+TsV8A/toezz1Wb6sae1En8u7c1lv0jokl0KTnhOdg77L7nYN0rhVan9myeOOMnWk+S6t6v3JAaIcOznEJSVstJQWXg4rTguXPhu/Ax7JligHID5KwFLkDkx0nySqx7Ht+fHK09n3NviSMnnvz/XatWxfs7kSAuYBPKDZElj5x8Yn+ztnk2u66jPVGOZ/HiePfsi+B+w+6hkorsg3sK1r2XeyKv8JPIgH5lvfhMOpG1pL/9I0/d9bJBg97Ru8RJudmzQ87Z88B38jkSffwI/nsmo/m96rizw+aV7rJr5b2oEog8b17x67fdFif07j58OOyxS2IUYMEvpgdNr9QryVsNXK1N7+FEjx9+tD3B5/y7H/LPxtf53Did2vGtzEn2tYmyXp21Zs7Iit6TEx1r0kTOs+iqWMVas28p3Ze2I5upx/x31rRTNGyOv9EXe5R1lydlcl7okPf1Gadi7Jv8CPtYnStOF82cGWvBOD1LP5fyfYKwMm9e6BW52Le6Yzr3sTbpH1n5DPnnXk/OiDPpxyI30bWy7co9kqz8eB756cHkCh+jc8rZM8gp1+8oSsmNJ7c8DZq9GNgy7yQ2yd4LUSKuKMb6ILDRoT/j9DIiY/cRG9LxJPSwzWJL69P6hgFkL6Hcf7LvgjmJ/eellwbWq64CIifYZ080du8wKMHeT3bGztaSi/4TTo01WUuD5iZKPXZKpsX+efXVISfyLNs//01/sydGnj613rM59AuvvBJ66127bYd7I1GQB/zHZ+ikdeOH7tuj+KhlQoFnigvMCxmMd+JtPD2s83frz9r+vjVr4gdxkp9NZ4zT/MB44FROfvu7Mp7D7IXWumfC62Ak7glny55i/sbvFgMBrcVPSQCp827tZ0cngQkHkWUxBI0Wj0VgQ8MOtRibXMAvwRSnBbMQG+fvd+8uLODuQNBnBW23LFsWjEvHQDG/qgKx3eML0Et9mKVL4zgxBf/Cnj09WWTJRGa0vfvndu0q/qPT+GjQe9vcGRz3x1a1Yf7JQw/Fpll2iqvKjgzWL1hwvszDokUBUn71ySd7Bg9KEwCc1cq1MZEXsK3pRU4MDBkwqgJtTmb5ShD5FzsgsiO+PkOuAO+6V9TdnTWrkMm6a8WK4jP33RfZs3L91rogsvFzNAG3P7F1azhL6ttml+E6gZj3IVsbBiP5czfdFE4WANLcBJDap7EeR8n8fGTjxtiIbGRAZE520wtj1Y91ItA1LnLvByJzum0onD5ysZ7NaxPdNGZJjgDFOk6o91f+ZpQXh/zOlStD3hpqAq4wyDlNVcGj8ngEst4fQGudS5J8Vr3js2fD0ShfFwNEzuezj4JxjdysRY6zd6YvEnvKcXDK4mRDh+k/FhBVTLANM08TBiLv2BHr6bfvvTfecZiLXMxplT0jyy+p+e/0xx89+GAwZctXZtqdllC3Wo1eiUiA5nhN6aZPnx7lHH7hllti7bk3G2ROy0DsZAORBUvWH4DN3ob5a8/mSDdZf+5n/VlbTs3YL9hj+2z3+ksQGWtCuSXOL6dT2SS2syoDvFuHyNi72KP5BJ996KHY3/NUQ/nzHGMM9E/t2BH7yG/dc08AZHVrimc9+/evWxfBzp88+ODIjhAOs0am6ndHCSLz2wAEP3PTTQH62T/tM8ACyZPYe+bOjWCxHCTSRf4xO8UuswOSm1UCowSQBb0AODaeD8efSBA5QOpz50LX2H/ArRNDgAa2v185te45ZW/4BhkM87/pdJZp804JiHuegN/7eBf+DH/Fe2azbQwj6w+AleCWtekZSjHpzWBP1ZTaO/FfnZwClgM5H3/uubCdTtV5h/FAZDKy3wj4EQAkj4ytrt9iLRsf+yO49Y5Ax2EbhZVBZMQHAC15IERkaTm+V7mhNE9DwE7PnlTe78iRmF++dpWGt+7lGasxyhYtKjYtWhTvlQ2Gc04jKaBvi2PLx4/HjxJk/J0srfbT27aFL0jvy6SPqiDyb9x+e8Q8dFKpPBdABjj+5X37AqRoegH+rU+n9wAQbLUkw5heLVwYgLDP2Uv44fQKKOuyzspNpJPEsfiaawKoNAdxsrQowpfy/vZl64yfZV9PH2K8dyg/y1oDotlfxGSeNbbOOuvac805PczySMYAsOInSKqIPY0hdZRtsI6sKYlscv7co4+GH1HnIhPric6wbwAuoE75PvSDzBE4jAVwK75gi/IyHmsTAOrvxpogPyBcbCCmo9fAtEzYlstemTu65uSt+bHf+x4gM2RWatrtVLTTwOaazNimXgnoOrIY9NmxcoJXXRV7AfKQ9cZ20stMDGWfkQS4YRvsFNyETvUD58jYffid9h/z/aU9e8LXsC+Qq7kW37GdGa+SC/t36uzZOAkqCc6u0oduPyrfrwqI7Jn8MnNi7GTcfRq4imz5bmwt/WBrs/9EE5+x1/OyUTgwVLKODbbHLJNUmjFjbJ9OP80cWGvehw2ki3oRwaP02sqSn961OxHsM2RCHvYfiU7z6WSaNU4norn0jBnn/cJOwsMzrScnlsUJ1kYC0KOSQ7+5sH6yPKg43WlWhLzyukXmYGfMj9Pm1mhV0l+v59KvtMt8XM9MHChjJ3rumWyNGMgzh91/q+hj+5neEphwEPkntmyJhcHhkDnA3Eyj2GRSGCbBlE3rhzdsCGfmrzvNo7qzP4wmwMtisDBtGmpQNg0cBa8cOcxJxu0fO0qs42x3bcIEkS14hgcwVgUUjaN5K1fGZmPj5BxYSONlI/vJMtnYnIZ5s2aFUyarXzZAWa8T2P7xrVvjM5hisYENAcIIMjZhrC5bFg4qAJ8DUJZ/GURWzsLRYOC153OO615ZF/qXd+yI5nwAeM0QGfssk1AXRCZDgAUHBTDHqOsWqoSBe9Y15lnzkqMHELB5MdYMtNIDvUDkDLA4fT+zbVvxr089FYz+rOVbV075ebKwWQvagKI2NqzxXiBydlp2tIVuAnyzRlKVoKXXGDnHdIQMyPgbBw+GQ9vreHeTdyRrpTMcoxeMRVmZzumFplltOsuh55wp9G+Nmzdz0V3o/2KCyFgz5om9TOYMG8YeczrpFNArOmafPRvrnvPDVgsIJnpjnigQ+VduvTXYKICS8di94+mUNX7vM8+Eg4jxNYg1WwVEjqC0KAIcyJpidJ1DNKg2crLp7QscVk1pv7h7d+ylgvuyDZpMILJ35aRLvgmcwgHvrL9+zVbHmxOysE+SofVnjiQKzVF3IJwgsmCUoy5Y4oOwcUCkurY7xyaRZH396ObNYbfsWZx8Y+jWOTbOKRYJQ/6D5AZfpCoDO58Zjfauvjrq1lvTypgIZpr6M+PJ+VL/+0SByAIuwQ1GntMgrgAq3njjPFiRzLiiCHCKHc7GxGwwfRbQ06V+l3XFn6MHyqyxd9i/7AIAF5AUQEAnGAWmAFny1JPvR2+PZ58dKyczaL6BMmsXLoxks/3UOPmkAW50laPzPp4VzLdp08bKudF5frME2nggskS5MniCZz6K8dpb87SPPTdPb/D5LhUQ2f6rxr15ZS/NI71hKwPwT3Z5h4zAFtIdIGjKCPGDHewHOqW/z5fl8wvW2RbgVTTr1hi6kwxP5qvm0OZUY2QMNWBf/gARf+rGG5uDyHPnFr9+++3xzo4oZ4meAGRff72nX1XHNpVBZPU9sekkbfhE3pNekS17TP50q8z4y748YhigTzLZfWasl05nXiKemTYtAELz4l7RSP255yqRFsRpQBQyFR+wIdmAPW1H6gDb4d3MPX80mb7WmTXx8zffHN+fKiCy/dy7eg9y8BvASc5+gjX7xhvh8yTjOktd6s8CqCMPdp3cExz2vWjE3lkzdD1lRqZsIN89n1FHt8b7bPYpkeDju/G72UvjZ8u84xgJqZOs8Bnjs9fH+3aSXnynXv5KN4isxBainr0HkEwOAbR12eoAtzsN0n2O/lsLnmP/6RXTXUogsjWqwTG9k3hFRLS26UGy01PesU9Pnx62TwzF16czSrIBgeleFRA5QWD3yGSdZ5mjSDR1kh2eiwsdz+ys78SDvvvMMzHGQQ3dx9PLKn/Pk4P0gL6Kp8qnhOnPTUuXxulsNnvP8eMBjvNfml5wPcC095PE88yyH+SZd6xcGT5EJs88s24CrOn42u+9UwITDyJv3RrlGUzy7z/wwJjTWpe9mUOPjWDatACRP7V9ezjN/7BnTyhvWZF8TlYJKFpccUUwahnHJsDk2LM7tREBeb+0fXs4I5wezlQ3szpBZM90fMpiqPJsxvxjmzeHUZPR4ug/cvToUIDO2HGZ0hHHsiokywRj0ZG6MWZXh6nSdOEwlAKdn9yyJRhbv/fAAxFcYRpkCYEyiAz8wRDDlDafTY7A5FiVxvjA+vXF3z32WICtjpcl0F8XRAYYqH9J5yIr+PzzAXIL1oa5MJew895z/fUBDNDRL+7Z0xNEtpFw9hlPDvsf7txZfP7xx+NIalMA19jNvcASS84RexuacifdIDIdAj4KJukI5wj7DyhbbqBXVx6cPs/3bE7v1/fvDzvRq3523Xv7PCcJA9F6dXTvbx5/PBg7Nqhhay9jV/z45s0hQycGHAnsLvR/MUHkst0iB0kdAIc59Fv23SXQ4ATkkTZrhdOQgSugOYOsusDXoDmbCBDZemJHzA370Y9RUVWXMIn+ce/eYBVlyZd+360KIvs+G4Sx4dgWZ02CrVyfu/sZHE5gkTIygguJQHayl42cTCAyJ9i72qvtaew7sDwb2FWdh16fkxT6sS1bIgizz1p/gp/ylSAyJrS1KJHtuLgyPE1PQ5V9kQ9u3BhJX6dC2AABaTcLRbBirrGEHCv9g/vvD58gextUlYHgmB44jbL8mmuKbx46FI50XUZz1edd6p+bCBD5526+OZIVjuWzmWwt0MOe47cyDAECdcBd+5/AFDh154oVEaBimEpK+k65yWPZnisj4GQZoMCJK3rBb+MvSuyy3bm/eU8goHXoOcYnaY2N+Y39+2MtYp/1ujIpL0iWZBbICl7Tn7ZnlBtbZ+mvaLy7ZMn55syzZ0fyhr/8gXXrQn8HgcgSvk4waiLNt+a/C749kw0GcpbBlCo1kacKE5lsgefkZl/IZkb8LHt09lIxVwEezZhxvkb+tdfG3sDH5WOzh9kkuHte6ZwTe/ZK7Di+3alXXy0e6vSqAWiUSTGRiJ85M4DRIFMsWRJ/N/d0iB/LD8oTbLWZyBPcWC9BZKcTxQQSE9io9OrgqVOhV/bR7qR5Mv2B7d7bqS5JFAx4hA9ANF+pbH+zDIW1Ajj0bMAU3RfPJejcPSfZx8az7FX2C2sN+IysEaUxxBulE2LurWSBcZkTa86/RWmnN96INQSEnSogMrIRm6W8AIAfGHX3009HLMgO9AJQ6aU99d2rVhUfWLu2ONxplG1/tR/zbdMHJGM/fAL2z1F8CV7xDjl7jtqrTbGJXvbTOvMMxDO2l77sP306Yno+iPGVfWp+uvUkkaB0FTDdZ6wzbE/6010CK0Fkp34lqgGb/KBoXD5tWiS32Q/ytDbz/eg3bEbyhs7RPfpjHdt/7CHdiahLAUROBrIknf3TvIhB7z98OPZPPhXSWfndyVHy1ElAsQV7i4lsnyc/WBNCI4xnEBMZZmBtkqO9VYLJ3NA/fyvbXeOk32I1JCukEzrqBA/bw+eciCsZv/QPSYM/kYnJ8gkCz7aWnGSWxPI+1is/vO6Vz0T69Ew2z7osNwzPe5o39pXt4yt5JpveXhdHAhMOInMu4hjA6dMB6FmkwwIRjJ/FrN4yo5eLMAGcZHoyDr+8fXs4yH/x6KOR0RuWmebe6sh6LwbDAvPcbtZIgsjAY8bfGLvrAfdyJBgXIIiNR0kH8hrEKqijjSQs0wAAIABJREFUNsbeayPm+GCycHqAGjYdbFDzNsxcYaEwvo6RYaRzZmxODFE6mmUQ+dO33hpHdB3FwYysW6OrLAvHHcyBrOy9zz4bTkjery6IzJADIYHIGG8cFCBON/u8zlz4rIAR4PP+zvEMm1g/ENn85LFYrDpHHsmyfPSl7vN9nk4AqD+yaVPx7pUrYzPlgHSDyDY0Y7BZau7k3emIzWyYGkiZqQciY4/bPDTMpCPDrlXvB3DjHGEMkrUjskCsugBOL9laqzZ2TgQAUYYY6718TQYQ2XiiRroseodBCbjw/3RbXbu5s2YFc4zTSi+TLUHPOVWcF07lMEeVumU4ESCyYIoesTtKJgyboWYzON/BuutRc7f8TnVA5GiQ6ej2li1RbgQgyO7aUzyrfNnvOGnAFQAQJz+6Fp848Y7aa743mUBkAV4eS/QOEk/2y1EcHxVoCx7Vh5bowwb2U74SRLYO+QPK2BgDPa5Sj3g8mwrYx8YQ+LFZX3niiXeUUDE2NuJXbrstQEVlsIDNcRS/c3R7vOfk3+2p5pf+AKvpZ1M2ddVnXqqfGzWIDMRRlktQZV8MEsBzz431C8hjl2WQIutZsr2SxLqPA1P+5amnYi+U6Oi2ucEemzkzEvN8AXrEPnueoCtr9JZ9tyQKeI6eBtYCvQSkadrcr7O6Pd86MybAJha/hBowxHN6+YgJaiAQSFyyWQJMnxW0W5ODQGQnrT5x000BhPKvEwTBUkw2XVknLyUQmf9lz7Lv0iExi7jBOu/ef7L0gfcHuikbwN9JXTBPvcp1sFXs1poFCwKolCjlEzlpk4y4bp+OzpnDMnvPs+ic5wv+6UajchYXCETmF2hOmk3O6RXfJvRKSa9OYid1CyMUAYHfz+clH4kac8MnSHZn2f5mg+88WQCo5CfmkX57di+/VjJgzbx5AVBZa+aBPD2Hnbd2uk89BhjWORVnDqwzgJPP2mvtS0DyqQIi01+nh72nuYmya6dOhZ3pxbpMopikFNtpvtgx/kXEDx0gMOc1yFT62yA3zZwZ9uz/Z+9OvOy6rvPAnyoAhbkwz/NAEsREUqQoiZZlW7Y8xUPsWHFkK+lO4qST7k6v7r+k0+l0bCdxRk9JnNixZUe2bEeSrYHzBIIgCIAgBhIAMQ/EXNXrt/FO5eLxVdUbi1WFc9eqVSTqvXvP3Wefffb+9rf38WNPtuacVeB3p+SSqm0C/n2iluSTELQf8PFyDJzboOTvRKvDGvuU7wTnoA+SZ3y+o1odSqxVrmxvVZP+zcceC3AR3kIOgHT6kxND1bYebuG79gF6DhjF1Kff9p/ofV5HlJoOIDLfSdyjUpn/GC2kzp8PWyuZJM7J7PXqvJCVWNnBytYZWfDrzBkdM6/jgcjiK/PLpucWVv477G6FXJdjc8+kryrZxDbOMRJnaJ2GyNaLKyocZs4MPEDMgdUOk2Ej633maAWyYEHoqD2Ffw3kbvXynrA8c/JXH300iDuwm7B7dS0i7TvkLrENUP6Dt97qmSxafY8H8fM9B5FzuSn2JtCLg9ONi3Nq8+C4c8pl33IAaVFbeDZ/YKJF+i9feukjvSPbHYcgAaOCgjM6sjT1PX8yiIxNYlyMy1gHpmSmJwdfWweGDiPTxtGNgHusd5Ut5YBgMthIyNLC7IThWn0e5qwWCFhgcQhbDZTJmxjnVPD1tx9/PHoYC7IZ8k6CfKwv2V/GlkNiY8ztC1oBkaNccPbs9EtPPhkBkH5qgrvo3VZn3FrVpygxnTEj2BF//8knw5H/6qFDDZnIMtMYR/Sdw6jFSSf9qqtjpWtK5Dk7HCprtB5EJofomycLu2JFBLd0pJPSleoYPB8bmr5jWGIetXLA0Giyt54A35wFjvpv79sXjlw3LptZlsfuFSvigDQyqV6TBUSuf9+c+bX2OeDAAhszh0CQSVYjB0nUDt2IQ2f0AetSKVWvQGSsV2P8J88+G870RF2tgMjZScQe4axdunUr9gjtlk7VsW44vGyWUnDscQ6d5KTkaCMbNJlAZGwYgbH157L++ALduARZ1h/n2l7voLn6HtQZRA5W5KJFsT4llLsFvOb3kwjgh7h3vS/AznP+sVSNU2DHzkkGYBdKGpSWFN3QiNbu0W0Q2RpFAMDgAU7xE+xl5ng8YCIDHIAAgFUGQ+JQ6rpAnt6z08pI+QX8Kn4moKGZJB/7YJ9XxqudgYANe7H+gOBcrso+sUESiyqF7J/NHt5mjzRGYIgf1Qj8F3bgG0ePNuyJzGe3VshPKyFBLDs+GkNwOoHI9mDgJDaylmUYws2QKcwPvcOwFPuwMdHGrXJYWmakA85UtPlOBpuAo80wMOkEfzH63C5dGqAc/4FvaO+azCCylhkSL1jEfGd6xc8cbS8A+GhZxt8VF9lz/+jQoSh7b4ZAAni379l75syaFc/Szk+ipwpY55ZP9hByBFQBUK01e0OzRJ7oJbp4cfi79iUxsn3GWkOimew9kT+9YUMwvQGsWjUZOxCz0cHX9lTgJ/8aAcZ32CUsyGb678IIAP1kxo6SMeBU7COp0KzMR9txMrCryvQHNm+O+cw/zRIbjJE+KO+3Vl25bVZ9S0jAJFKdRLW55mOJEe0jzRwcyDaIb5HjAPaZyV1fPT0dQGSxjv2P7vBNxdwAWXa2Gcwh2vrMmRMJXOQnsRI/nL6a47GYyPxR7G9AKyJBJElGqQKq6lYcnDs4GEAt3Isfq51qL/xGcYwY0Pt5Ft9AtX8jO5kPmkaEY1tVGiLaqZBuhVwW4HwtuSkhmUHkRs+k68b4Y9u3x9pQXQxXqgfhW/MGy6fblUDPQWQGXq8UGzBG6FiHB7XyEhxhDjBjwKHGAuRMu2zeuZyOU46poTduK6ewjzUWgSDQS7aG4up3XF/GnkFk2WSLUPbQ5jTaxYgLNJUoRguOlAJEZpA63dDGkytHn0HlXGJAv3bmTBiCTkHS/Fzghx53DDVAl4Oby7DvYyI//nj6p889Fz2uOzUIX9y5M9pEKHXwPoI62T5XKyAyxqbPy/ByzP7Fiy9GcBOZyvEEO87fc48uJYUSB9aJ9iiNeiJzYoHN9MR7CK7aKRtpNCQbgQ1DUImNzgmpB5EB/XSEo2EDBSjSkdy/rkNRREk4BpJ1wsEXPNdn3Nt5hpJNgQA2lY3NZoiJ0o0rn9TN+ReUYTL81uuv33fryQoi50FafzkLTA/yASUyzPQe8IbJLfjnpHN8OEpj9etsVrYPOohMTjl5xzl0aWtBvtUSWYGOYEKiQiunOFCvdvhWIxs0mUBkTBxBNOYGcES/T7a4G5fACuiCvSkQxDxXHVG9MojMdtvnBFb1QHMnY3FP98bYAN782ksvBbOlerHzmKN8BkCPHnpsuMOiMqu82YOXOhlr+e79Eug2iIwN+g8++cnYbwCA9jFlyBLOzQB0Rkc/sBf5FxK1fKb6cyn4n/YVDPwAP44cCZvRbHUN/xgAw+/QpgvYyE86XUtoGEewXFOKg5GxgiXj6as92bia9X3sLYJurCEH4rAD1u2/feWVGHejg/VUfQGR7aV8esy6sc4vmE4gcmYiixm0GmnmgEXzZd+2T7MtStORJgTXVSZhTmYhi7CXkpCqHfl7zQAZefXEIXO1RITKRW3CBPV818kMIv+Dp54KP+239u0LgJZe1Z+jU7UQQNifqFWwWYNivFbaEAEBJXwA+z+6bVu6Mzyc/uO+fdHOQEu/vIZ8zj7G/3UQp/UIkDIvrZy5Yp0BYqwzdgTgp22CA36Nf7KDyGwEn1ps4YwIAGY9UzfPj73W+31i9eqR6tnfe+ut0OOx5jR/P1crs9niRPPEronBzHGnsS9yhrkAcvmR+GdDG7WjGGtfdh/+HN9B/KcVF5tYtQsZsHbuBB0HNNMhew8ZNgs0ipE+tWFDVCOSu1jdT/WaDiCyVghIgMBy8asEGkyi2cRorh5CYBC3ion5gGx2JhSOdrCeeIqt5ufDrMY6MLEq99y6iN3+xT17oroAYNvs/tCK75fbbALb6R/5qKZvdOVqGGc7wfrsAWRgLTWzDvM92T+xOvvnmZ4nMd7oym1pVJVgzvO16ClMqZkkeiuyKJ8dXwI9B5FlJ0ywfls24W6BToCs3JuG8snco9Jnh0rwCBizoVIsBrwb5fHuD1AR/HPaZUBlMC206pVBZKAL4/Je5bTf0RYGMFx/qy9s3Rr31tqh2sh8/Ols7xMAd2X5jCLgCNDPiekWeI25DZzEVNDnRp+3rAdVEFm52f/z7LPRzqDTNg3Yz7JojJHNVIa5HRBZ+Z6NE5OaoQMSmNNuXjJv2DdKlcioEYhMl2Wa6bB3ASArkevGJajEXrCOMCfMTT2IbOMD1phHjhdniI60EnyMNVaOtmdLmthclWJ2A2wCzim14ZwKmgDfzfQmb0auMqJKdpXgCHq1IvnXL79831cnO4jc6D0Fm5InHGuOpUSd5JY1yfGi/2w5hlwnhzsUEDlFQsZ+8uPbt0fQgRVBtrlnMCctwMc1a6JfnwBLAmmsCoDJBCLr88p2WX+cPMF7J4e1VvUVA0TAI7jS71KJvGRx9cogMhsuyMYAYQO6dQHjzF+0oJo7N/2z55+PwL0eZJOEE0DYYwXLgC++A/ZoPlPBenLIJRvPAS/AcrdmqfF9ug4iL1iQ/uFTT4Vf+h/27QsA2Nw2w27KI/RdIB9fkL1VvSehWr0EbPzafOAS/zp6B7dwAVGwSQXTvqu0lk+RSR70mo4CmgWHfOs/PXy4ZRAkDwnwrTKM/2BN/ouXXgqgqBGILEj+4q5d6Z+/+GIkfOoZ0vWvOZ1AZHsv/5ifjIDS7AXYFXxL2EloAfvFD9We+eyluIUNAjafuHIlwC12p9kkh/FkAC63CfNM7Dos28kMIjsnBehN9/5cqbTy8QbVhN6Pv8snlUARo6hy4Zvaf1uJi9h9YPRf27kzfCoAoPuYF/fxLD6kvQHRxnOB/3z7dtoJStBgR1rb9l3JpX/54ouxvic7iMxPB4qxa2Lm+kOqq2sB+x0YKLlODxF7JKhbjRutGQQdVRLsEhtojlqx2Y3WqDnHYHdPcSP9McZmk2/5nuyBfvZsvjJ/egvr4B/mCoUMIotR/+EnPxnJ9KgSlfBr4dwefqMxx3kpCxZELGoeqtdUBpFz+5fPbtiQfnbnzsClMFj50u2cj5EPPxXH2CfpDfB+LCYykh6wGgBcD9CPZ+v5K5JRKnbFmmx3bpE13ndb+Ttb5J08D9YAgxovFufTSsbQOQQjTPhmGffGZl9im72P6hg+z3hEJckZz83+i2d2co5WKzIqn/0fEug5iCxb8Ozx4+klDNTz51syamNNFOMP4LCRAECxgYGPLsGizUU2VnAOGMVk0A+oG1dm61F2YJfAv94gtAMix2EaS5dGdstikm3qFuA11nvLOH3/pk2xIDmENqUo16rrEdau7LCwyExAJIjff+bMiIOQQWQgqnYW//d3v/sRNlk7z+0WiAww5Qj80LZtwdLmJNcnDNoZX/U75tt4OU/0qBGIjJ3ESVAKh1lto8I26cZlDgAhO5YtS9+/ZUtsqPUgMsDURvlMrTwPYEJHurWmBDgcYI4WPeHMyQ53egG+AXA2brLjNHSD4WxcHDxywW7RjkQbFu1YqtdUBJGNP2d7BadOZLcOsrOEkQYgAXZ2crhDAZHvyRn7TLWGQIYjJDlD/60vf1dVAezBdCd3ejxWln8ygcgSeYJD64+uYMmMdzZAs2s+rz/B999/6qlgLqreqV4ZRAbQc4rpbn3f5Gaf1+hzmUX2jz71qQgW/8l3vxtMpnqgIQMvOfktYUcumMz8FdUR+vJx1nPPTQm60ZhYnYy5fPeeBLoOIteYyHqb/sqLL0bZfKNeq2PJ3z6M1YTBj20nWAQE5YseOWPi53btCqCA3yvp20zLg/rn5sQx/5gPILnCn3UBaTYvWZJ2Ll8ezGo+rmc1y2qrfxbwwfOUoPLXf/mFF0b6LGbWn2Q2PwCArKwaiJxLdseS2XQCkXMrC/7deIF7VSbZvpirv/vEEwGMkF+1+pF/xR7TL8/hX2ld147ueDa9kRigq4AndnUyg8gY7oAOcsGYGw04jz159uxI5th7JfX+9SuvBKjRKkPVvNh7friWJCZzc6uSSJLQs8yHtaHSyJ4PHALwtwLsZ13gj7pXPhTLmH/5+ecjjpzsILJKSLGHsYqxxgKEAMeqJOyn+rPzl+hyqzID8ptrezEfzHPrdbid/dL+Lpayzvg9fOV2W3nmhJ/EId8AqGdPyH5UlYksienQdWx7/dBbOViaHwpAxKw1F9oNqdyqXlMZRM5VMQB5icrfP3gwsAY+VqOWKePNu71KYsh+Bb9Q5YokMRaI7FnIbMDmdg6DA7SqWICj+FFd3y1yZPhEKUVShY/hEGD+B1b1eKzi3NZNnGhNZTB9PBnmZyIaeia99ky+73gtg9g54DP8il32zInAy5p5pwfpM70Hkbdvj8wZhxroWt+ovV1hYzZFOcuaNQGAcgr0I3QJyjgAj69aFQc+WBijHTLRzvMzhd/i0iNUmfdoB+u1wkS2KLAEjJthcHiaDHKvL1lHPW2AiMrU9PzihLa6IY82TsG+C8MiTolVPlfr1VYFkTGR//F3vhPgeadXt0BkOsZAKptwGIPNWQlyNy/gvYMHyVxf5EYgss9waPWTBrTK1LXKPhprfgAgdI+jYo1+BESeOTOALMxCwIfSPL1bu1U+krPEAidrlYPUjZ7IgiblnRizccL7e+91raUOOzBTdvihh9I/evrp6OMmOK6eoD1VQeSqrmRnCRhPluyrTV6Az/ZVWy+0si4KiHxPWlh/+pGzv6pCOEJYDeSKDU6HJfew8qx9ujxWMDuZQGSJJyWnWNSqcZS6jcUwakV/8inbgr///emn02/u2xdnH1TXXwaR2SyBAvkBkrt18S20Ffg/aiCygF0gOloZcj6sib0FNppfCbkcyJhz/+37zgVQPSGwFlBjH2Evt8q26ta7Trf7dBtEBqoB8PQu/NUXXoiEcKu2MR9kx84CRyUmJZVcQFbJeL4Ntumvv/56MNzYg1bAgjyPua0XwIkPiMGWS0iBNAgaADCHdPHhW2HG1utK7r2vYuBHtm8PYCsf1lMPIkuWq2CUEMot6sbSvekEImMO6qN94tKllphcEYz39UXPdQlt/hMdrPpQwDLVbOZ2n96x584FsNXq4Z55LoBOmOXRW3vVqqj6m8wg8i/s2ZP03aVX9QcgV/VLTIKg9PDy5UGaYHeVnwMDW2WSui+gEzMYO5Vd5987RJvcJemtM763deZAcVWzrbD46sdur3NPoLmE81QBkeku38BhgFpC2etGu7DEgXd8gNxCwPdanR/fZ1PZQMAiMBqDX2KlHWAxj5f9FtMBCrUKEtt1wpLk/4kBjZe9F8fkCpUMIjs83P6jfYk+2PaeVljz9E+8az0bv6Si5GH1msogsqSs/cy7iWW9m0RsqzqT5ZEP0dRGRCWqtgr6rI8FIoub2OSMh7XqU0na2R+RSehVHH7YRE/lZp4Dp1FRAjtTDQ/T0u4I6D1e8oyNI1t4G5/7K3yJWp/9seRLdyU3JSI90/rzTLZxvJ7K+YA98ZG9yFzmVoDNvG/5THckMCEg8jePHYvgjWOUWwp0OnwGIZ/QCPiSAcr9SAXlyjLygTsYngCPbi22PHYLS28rZVH1B6e0ykRmkKKU0UFBK1cGSAOUGo/S36kcfd/GYAE7tEnGCYgnmOhkE/3IuIaHwzDIjtb3c5K5+vKePVGm8Y+/+90RRnkn79YtEJnDrScp9gwDK1HRrV7E+f0kQjBvOP4y1o1A5OgZvHt3ZKLzQY1dY/T19QV4Rf/0XLJGG4HIP7x1awQLwA16KUju9pqyjnIGfbyNqxn9AGKRncQIBjI71C25ReCWUpT7/p+f/vQIiFwFeSYSRM6H5RlXK85jM3L0GfZBQgVo5wAUZaF0sdlenPXPKSDyPYlw3pz4nEuRBa3/7tVXI7iJ0vaFC4PxgBUiyTTeNZlAZMwJyQc2xf7vXIR2A+RG703nAWr/12c+k37j9dcDRK6uvwwic3IBbYL3bp9qDYwDYpsnPfPNUTMM1HygEudbUIyJrhrJfgxYZgslCgE99gQlzlhIt2oMo24lecfTp+n6926DyPZQBwTzS+mhNlqtXnTB/AvGBEmIBPkg2Hxwp8OqnfWhtRa/tt2LTQHAsucAHHu+VlIulXwCVjp2/saNONOkmQOrRhsLG+fnl554Ikr7f+X55yMp1qidhfF4PzawngnX6P7TCURmGzHkzly92lasZB71RQVa1YPI9OlLu3eHfpG95ISD+8YL1kebUzFYtA1cvTp9buPG8AcnM4iM6fb0+vWhV4Da0S77rr0YsMv/zz167cvtXEAS9+M72SusIyxPTDtrguzyYdVIQ0gqYwGoY40hGOkzZgSr2Z6EEPIrL7wwJZjIWPR8dEQSFVljYQX8IoCpeFUFssR7J9gCgFZLKiAUHXavTlpaaHH3tx5/PNpBsOGA307uh+nPJvO76ZMWmvkcpgwiq/Jwdo/xt0PEQsyjn2IW+4+e9fXnR0xlEJlPpTVfbhml5zzyYaeXhKeEAd8WbjIWiCypg8wEQ2iHBGZeYAWeg6DINrXSsmSsd0UW4sPyQ9kPpE9J3PFYyO6Z+0RLxEjIaOfFlxDDjxWL2kM8k24Dktm+TKAZb148U3LaM/nPCH58b35+8Y3Hk173/j4hIDIWg+DNgQK9YCIz2Dbl+5jINTAWq9cGo89UuxvzaOLOmT5OWP1CaRVEtiAs3mAir159j4l84EDXWhaMpTLBRN6yJRYzp17AILvbbRDZ/bKscnZqhIk8SUFkm6bAno4JVn7z9dc/NiYyYFxw0AsmMh3ITGTrZDQmsiCFjnD0ooF+Cz23mjFb2mPQk1az6KPdW5aSg4gxbcO1sXXrcM/MhNSy5397+ulgjX1cTGSACIYwJ5DsBKGc1naz7I3kCXTgiAlEsRW8Lx1QTt0OI72AyPekbO4kPjm4EhJsojUu6BdcAhEBiNUSxrHW0mQCkdlNpWr0g9OMBdxrJnLVgawyka0LAHK3mcjYo9pZsKH/HybyqVNNH7yKmTxn1qwoqfXDKRYk+gEa5tOvOdvsIjlGtcr58+HPtLPumrHDD8Jnug4iz5uXfmHv3mj9o/y9nYolIDI/zL5VDyLTj9xCALMxDgjroL93bssmCMPO+rWXXx4B19gdxAIVY0rw2Z9OCA1kbb/EjhRwY4NiURcQ+d5KE0D/4t694aMgj7TbooR/9r889VRDJrKqBy3jVs+fH1UbkhPNJLtGswVAB3sN1ivyQaNWAHwSPrSyY2Azu/XVt9++r1QZQ9fB0u4nMdKNNmbVMdNzdrZZENk4JD4BG3weeq90vN34ke1WZSq+89ta0poKsGiv15ZB+4O8zlRrdlKibp1pSUAP9Ni31rzDZG9n0QqIDJSXLDEnziEBPncC0gJOtSQAnOn/ji3ayRxIngOlAbFixnZbJmQ9zlUjmP/2B1UcmJ6uDCJbg/YfzwNct3rRdYlQ/pr9Z7qByN5NqwYto+zR/EDM4U4v2AkAHzAsMTcWiKyaAakR074dMpPzUQJEPn266yAyfAOhTRLcWrIW+JrNrCvJK4d+kwOiGYCbLPj6Y52bY0/yTL5OVGmcPx9+UzMkqDiwetasJP5G9PNMyScybre6plNdeBC/33sQWU/kEyeiFM7m2E4D80YTI9hSDkphHcilX9t/rhlOjosN26b0qXXrgr3DsHZSTtKqcrQDIgt4AXnex8JTQmUh9/piUDE2OXNAJwaKPNtlKLQy3skOItu8ZYH1vdUnEIuh2z2R6ajSLI6eddKIiWxjF3xxbmxWjGW3+v+YA4wLjie9tU4a9kTetCkYSzqL00slgd1oOdGKvrT6WWtJQECvjVVCq1sHe2XnTRDw9z7xiSgH1m+vek0UE1ngAODlZAKb6Cg2RbfXsGAM2wG7myyxjwRF7TjcBUS+X5s5b2QCjJTBZ3sksP7b229HiTMZNwMaTiYQmdMrKWr95Z7IYx0K2Mr6zidWY4JYf0o4R+uJLIDgdEoijcVCa+X5PquCaPXChcH6so/+k2efjbXXjBM82rOsZevMehYwbq2xZ+gHR1/ZuHWnVFbP01ZbJrT6jtP1890GkQHA2jVob/LvXnmlrYolQZX1r3crf6PKRM4HnbK91hQgSllsu1dOgjo8DBCIHczvy6DmX3nkkUhG0jW+STcqCADWyq75FwDwAiLfm70MIku0mXOs13YOrQ0QObezePHF+/wz+ulv9hVVRPzIThhb2quIw+gOYEPwPx2YyOJHlYfYrt4REMKmt+PjmFugNCBdfCcuBa7o+4nhZw/TYsS8WWda/gFEm2H/jbXuxZGYuqoGf/3VV+Oe0wVEto+L7e25+f3yQe3t2kKxj7MVxDXsajA822SeG4PDfvkkWiboUdzpldsFaKu4fcmSsBEO33RV4xD7Dz9IIqrVawREXr069p/JACKzK/ZpPo+5QQBqlxhjX2Wr7KNIG0BHP51eAHdAsjgIxjUWiJwPnlPt3c55MvxplTowGlhBt5jI0bt9/vwAgfnK8AU2wxibjSHNE8KWRBlfAT5hTxhtHXnm+kWL4pkIE55p//PdZvelSPitXRv4he9p8YIEmduldjq35fvjS6DnILIAz+ZoE3agWqfGPr9SPqBGZklWUmCol4pL5hnwB1AB/mFyKS+cSMCrHRA5TvtcsiQy0yj5ejMBwHt9AR04TbI5TgrGGreRdqOdwHhjn+wgssP0BPJ/7dFH4zc96sbGU5WLEhVlsAygE3EbgciYn9aSwCIb507KS6vP5yhjXVhHesYpuakHka0pOsLZpSOCyj85dKhrrMLx9KTdvwOQOQ6YfUBVh/Z1C3wH9OjFpOyX8yYwqHcYJwpEtiEDHPXNBiKzhcBy+tKu09VI5rknp43zp1ceAAAgAElEQVTbZq2kDqOpnbYmBUS+X8J0VMkrfeUsAigxbQDImFBaJzVTHTKZQGQ91Nku/fYkp7Sd6oTRWJWYYB+oqr+dVj/KWtmt6pWZyIJ4nyfHTtib9WuC88uB1c9/6Zw56Z89/3w4zp2suczqyCxkegGsUcpKP+xDWBt/VOtJbo03oxft2tDp+r2egcjz50eyuZ22V2OByII7Bx/Rd7ZT6Xsn/nRuf+SeWER6p6roc/GdBavOYBDAC+664T/bJ4E1WNSeNRVBZMCGdUgu+fyGTplPVRAZGcaBSeMdLNRoXY4LIj/1VFo5b17650DkNtqtVJ+pFQPgSUJDX1D3mw4gMoCJT853FBPxj4H67fQdJy/7OMac3/RE9Ra2awaR6ZM9kj5hKAKa2pn76txgfmsP6BnaPFq/vQCR80GgQF0g+x8fOnRfskl8p2pCC4EPb92KcdS365DMYs+aYSLnvdF6Uf0jIQJ8ysn1dvfdxbNnxz4utvvdAwcCQKseStnKHmhfYaN/qYsgMj9HLAqcBng7EC635cogsrae7KuK7OkEIue+152CyHxAaxp25J6vnD49cgZAK/Nb/1lxMRIenClaj50//5G9ErjqM/RfS8pgzF671vJjewUi0yEkQn3jJc/YO33BW4kf8yGi2qJYO/ZGiYhGB9nng2DhDp5p7YkPPNNabnYds6mSo8Bkz2Rb/vSdd9peuy1PSPlC6jmIrDzXguFgKNFtpw9Mo3nKZVScuShNOHlypH+aBeHvnBslTE661avQ5tyuI9CqrrQKItt4bGR6u2hb4P+V6TBIvQ4Q4yCGVauidNqi5uRwZOv7PLcqg2Y+P9lBZM4fXVKGSdeAyDLA3ei7kx0iuhL9uM6ejR5NjUDkYAlv2RIOLWeMvrdTLjsaMGj+sfo5s9ZoPYisb7XWMIIUmUYboGx4t1i9zehKO58BjPsRKEuKAHpli7txAXdkt5UCc+D0csICqF4TBSJ7psDh7z35ZDhI/3n//nvOzPXrTWd1m5EJPdCDVgkSu45VAyxpp01RAZHvlzhbKCgnW0G5AFALC8FCM72Q890mE4jMXthXAKAc0q+8/Xbbp5TX6ydgGqAqSFV6LzAHJFevDCKz3Zideqz+4dtvN6PqTX0G6Cd581cfeSTYFMqx80Fo+QbmFeCCXREH5w0Pt7UmOflADYlxARFbFmyUa9eij3y5WpNAL0BkyQzABhA596xsZVStgMj24HZL7OvHpC2V9kQIHy7+wE/v2HGvBU2tBVQ3QGTyASLbJ6csiLxjR7QecrBRT0Dk/fsjiG+m6qR+HpsCkefPj4qpboHIkp4/u2NH+AHTBUTGLpQoZ2+Bys0cLjXWOmdr7OcIGvqZquIyv/YG/hRQ1DqLMvcugMjiOIlNTN3f7jGIbC0AgLH/JgJEtpfScy3k1i5YcF+/51ZsbfWzEYv19QXZTQwmOdeube0liCzOEAuqUm4EIrOv/jYdQGQxmz3I3MAkOgWR+U8OsIazBIh86tRIS5B29cb3VLsCiLV4HA9EBqhmELmdyp5egMj0Vass8lYlxFcGyI4kRoebhHRrLasAu0BdZBE+OZlgM1fv4jMSIyomPJPP5Jkj+FyLz8yJFNV5nqnasVkGdSdzX76beg8iUxCbIsABC7BbzFoGQWkHp1sf1ZdPnQoWp4uBwDoCIgNV0Ok59ZS53Y2hVWVpFUR2f8wjC/mXnnwyHBelucqbHNzXLL2/1XH6vGAcMMhp0sPy2ydOpH/z8sthRHr5XM+e7CAyY4dt+vc/8YnYvB3eJBnCYeqUqc0ZwmblGOhfxoHRL64RiMywy2bqvykjrZ9gPgSnnTmvfsda+d6NG2ODBfZYo/UgsnmKhvsrV8aGGb3IXnkl1lSvdaST98slhM9s2BA2AQOqneC+0RgkXxyESS8A1d94990AdqrXRILIdERWV+LjO8ePR4Crz14npfX17w1ExsrXXiUzkQGd7RxqUkDk+6XLmWNv6CwgWVYeax5Y1AqAM5lAZPvZ9mXLglnt/bCi6Es3LgwETmiuRgIQ1x80lkHkSCQtXhwnODv0o0m3eNxhAhkE7FoMsINYQMoaqxdn2ZrUW84P8KCdvSNXPugB550liQDWuXXNuIMtH7hPAlMNRKbvGDtsA9AJq76dw/saqQF9BHDlkn3JZAf4KWd96dSpSBa3E/TWP8v+JCb4jSnczkJbMXst/4t/rqS4q0zkXoLIXWxnwSdk26ZjOwv+or2FjbD3il8Bsu1cQDCX5CFijthB0p1fRobW2e5VqyIh2K12Fpi/0c7i1q1Ya71qZ6EcHYhsf50IEDnH9xLTWrNIniI8tXvoYZ7PPEfsn9jGPt3OHp3v16t2Fqoe+RveObcyqjKRpxuILMECz4HtdAoiI/zAhGBGYsFutbNQtfD5zZuDnCTeGouJPBlBZDEH/Mc6VllA9xHU2onp6D9AGkYASNaKj0wk0KpxKKwrDor0zIULw3Z4ZrttfMQ8nmnsngnAdq9u+fnt2P0H5Ts9ZyLLJDlNPA63e/PNAHAEW51Mro1d2wfOKAMKLBFM2YBdmeHpsIK//cQT8TwlrPvPnv1IgNfKROcecrk/kWzlaMF9OyCy+2NW/U+PPRaNxvVTUioOROhkQyMPLQi0y7hy82bcr3qCPYNqEWJ0YUHL0AFLge/t9gEjV/fFrAM8RWn2zZvh1FSvyQ4iG+uCWbPi0BPZdn2ABe30udOSM8ACUFg/JcGVNiJAyEYgslJWIK5NUEkOxp0TettltY04T3198X7WkrIcZdPWaD2ITDeNYceyZXG6Ov2hIwAhOtUuUIlZrfwFQDJzxozQt3ZYraOtY4C7jVHJoGyn3uivnTkTzme7Y87Pcl/Bhvt6D+WIGCbVayJBZOxE/aX05Dx77VpsytgKndiO6ruwu+ZJX0tAxjePHQtbIbPezuZfQOTGWiswN5d0VIkX0LEVkGIygcj2Ma2lMHXzwaTsSycHOmWpAYitP+CafUSgkRPJ1c8IvKxDgScQGQuSvrYi09Hsi8QeAEArC2xOyb36dh0cZfNpHbKV2hC0u6/aUwWoQETvwEH/9vHjE3reQys+02T+7FQDkfmdqu7onEPKMIfNfS8uoBDGu0ASgHbk4sWOqo5y6wwVXYABbZ8+roP13rt8ORLlfJdWGfwIFz/76KPBUJWoFXdMFRAZePJ3Hn88fE7AongoDt9tlvVVp2h8AbYXiPyj27dPm4P12Fg+tqpQcSp7DnBqF1QZa33at6wzscWhc+fC99fWrt39IeLffLDek08GOIMQ1PBgvaVL40BErci0R2g1SRQJ78WLo2f/jhUrQj69ZiLn+B5xw2GMYlQHgopp29XjXthPB+sB8SW2rbV8WHi7zxJ7AduQN/zWrg6j3TWZQWSVLEDVdlov8pvYWnsHW3u0w57I4jT7Gl+M3ZIE7MYhyz+weXP6ke3bo4oABjXVQGSxKz8aqAvTYivsje3aICAyYhy8iUzYs/qDL+FCn9mwIW0YHIxnwlP4Ge1iKubWM+3P9jWscInvXlfxt7uep9P3eg4iMwLKvrEclHp22gog91LBiAQQyxo60OrYxYsfAXRlV7DmBLJaWWCQ1oM8rUymxcbBsIEBUdwvN7evv087ILJ7MG560dkosDwtQqXMnQS8nAql7pjbnOdvHzsWZQOZ7g8glBliSPRxkvH7o4MHOw4cMnPGwpaVYmAF0FMNRMYKt0lw9JRc2CTMfaesdvIBQCid+8KWLVGyMxqIrFRaGY6+yF/avTv92iuvRMmSIKCTso3MtLaWgC2CKu9WDyJbd5IBHGs6AhD6o7ffDiYUg90uUMk2YFdZozYWm4mkULcuDpZ7O5XcGvidN98M4PO+0pk2H4apIiC2vmy6Ej71pewTCSIr19dagzMgUIykxNtvd60tDea8xIcDQwAZwDigXWZutCrGAiI3lhh7TG8FRTlJ1ErSdTKByN6Dg6ddj3WuzYokHOZQuzYjSw0obP25T15/9SznzETGFBaACXIl4ASdnRyck4NZrGD3BiRhomCT1SeWHZwKaHFxmL97/HiU27VzAW4434KhXDIoQd4KU72d507H70w1ENn+qCqK3eQzYL3nHsbdnh975ec2bw7fgm5J/EhYtHsFAaO/P4AVRIVffeGF8B8muieyxG8VRG61ZYQku3MH+EF/eexY7PlTBUTmB0kAOwhUMo2vIqnVbqDNJwUCaH2CBcavmg7tLMRC4ktzzM9lqyVrukluyOvI/sjvtpdJ/PN/gSDtPivHx/YHB88Bdn/lhRci0f+RnshLlwb471laILQMIvf3B3sRuQXzGRg9ESAy2akA5FMgJqkyVjHRqT/Rrm1r9D3rQTsRB5UC6Mm+k/aQfCdyppP2AAm43HN/soLIfJUMImsz0OpFtxw4T6fZWthFJwfrsX/kBxdCQnRP1aOdXtYQsiTfj2871UBk86R9HlxLtwB7PZvQbutXMaLWmPYGmAHbAyerEo0AzZ6JHe6Z9IP9aBfLcD/PRMK0HvgqmPrtvkOnOvEgfb/nILLSL5syoEGTbY5GJyxOCr92cDA2eSUExy5fDoazDbD+NGOZEMCoDUf26TsnTkQGD1AGfGv1AtJgIAhMGXUACuCv0dUuiMxJlQUHUGGdCIr1WuUMtOPskT0GCwAUiAyQBlRarJmJmVkiAl2gO2ffqdwAdwtxKKWWs7zuySiRv4yWoJ2hqO+hOxWYyAwhA8Uxs7HRNSUTDp1x2FUrAE8GH8jYvX5o27bQZWXfwFuAQCMmcvUEXkGMuaF7Eg2dAAjWhXF8fuvWGAedsBnWg8jGLRD0eYkhpeEcN+vZZiyD2CoTgI4w+rnVBICF8ZeR7NYFKABUS8zsXL48EiSCJ+Nul1liLjhyu1esSHq+kz/GQRx0VHdYwkSCyDbvfKCo9iTeU/9XgJ1gsdOLPTXvP7RlS7C7gch0lj1txzYVELnTGWn8/ckEIude/z+1Y0ckNyR7JUbZmHbLgyVzrT822cn2WA5/evhw/K63hRlE9ll7Kgff2qe3kpqt2u4scWuNXVHBYY1rLeC+WBz11TZYw/ZfAYxgUs82LS/aqYQAHFs3bM+toaGw/w4VxlgvV2sSmGogMj9kzowZofMCV1U1qpHoUTu6NJa07CP0mu+IOIGx5UT4di9rxb2+tGdP+vHt29Mvv/BC+kO+eKVs3Lqm3/Zq7wccsq+OdwH6nl6/PnwT50VYE5LbVZYxvxpYh5zBRmBHsUOtgsiC1S/v3RtAxJ8fORLPmSogMpv5Uw8/HHu39n/8LPaqnVjInJA7n5FtVSGXyQdVmdId8yIpgT3P/mrZVmWcmROsUnOPaNRJsqKRroiBxI3Ox6En9IrNHO2ihxi2QDttg/hP2iS1e9DaWPqLxCG5aW8iKz4w1mW7Pr24wjoD7AMx3ceBmWLuKohsPdJhrTSAN3w5/nwrFz/YIVzmNvqoXr8+YSCyvVTrBrorPqbHnSaFW3n38T4rcfyzO3eGD07XxIydkI7E0vSEHntn9jif7TLZQGTYCKwB+Uo8JO6vJ9eMJz9/5y+yteJK+xy70AmIrOIVoQEB8Ps2bkx/4nyMgwfb9gFzYhSR4W/s2hWVmeZlKoHIbC477pwCaxg+pk0hHWvXp2BvgcPWKJtvziSX8uHr7BwCnWcumTs3Epowj06qYtwTlhD7zKpVsbf98eHDLe/vzehl+cz9Eug5iJzbWQASOVuyHAAwpw+3GsBFW4bZs4NtZ3MHasjaCsoagSQYsMA5PWsEsYz5r9faNLQKqgg4LIrPbdyYFsyeHVlFIJ4yp0ZXuyCyBQg8fnzNmnD4OMT//rXXYhNq1eHNjp5x63GHPQj41hOykYFgRMjKhsWBAs4DnKus5WYWUO7tiS3jtFhl9Z7LkanPdk8FENlmoRSQXH7u0Ucj402PbBb0ulXw1P1ssOaEfDj1N27fjiBNS4RGIHKWO8BVywIJE4emyXRj7rY6hugB1tcXOuGHIw98wi4xX41AZF9h9PU3tTnQEWCQPqc2iFaYAPkgC07oz+/aFTrGLgBX6Ek3ryhPVHa+cmXaODgYYK9S4NzWpdVnAZAA7wInjAPBqMCEk1ifSZ1IEJleARowI//nxx4LBg3ni0xlg1u1t1kuOcnkfdleh5kAjX/3zTc76slZQORWNa+5z08mENmIrRc2Zmdt/QkGrD9BZzuOqmBACa09kg698v776d+++mqAt/XJjAwiC0gEEIJse7eegloTtdMOyHqI8tLBwfRXtm+PQNr6/4vjx6N1V/07+ZyAnd3GJjVW4JNxtGq32WfVKIBpzvnB8+fDBncSoDanVdPvU1MNRI4tO6VgZ0n2/+a+fQGyAktb2Xvr7XrsC3Ut5gR5dFZQBuAC1EgWt3upjJGABFpJcP6z55+fWBB5YCA9s3FjsKMkjwNoPn26pfJZsgfQATzJBAAhcTRVQGTAoTNPzIOkE2YfGbTTiooe0BHxAlvEH0LSmQ5MZH4UP9eekVu6iJnMc7uXe95bZve3cvTv4jPPolP2MIB1uwfQx7k6ixcHEQnTD+veWqsHke0j2JiATrGweWv1/YDtiEfiIrE4f3qimMjWsX2Qv5urJFREtuPj5lioNkFt3aNeL6wJ5fWY0mSPDMYHb/f65Nq1SYsMQP+JK1eiAiLryGQDkSWNxKnwF7b2wLlzLR/iaU74VWytM6+QYcTbnYDIUUk+a1aQDyUz+aD/cf/++1p7tjI/7jcwc2bE8OItY3Qo41QCke1n/GKg/6p589LvvfVWx2cG8asG+vvTw8uXR+JOIkHCWxLO+sQIpyOeKSmuk0CnicMc+0qeeSZM5Ddfe630RW5Fodv8bM9BZKwJi0qQs37hwugbGKUJFy60BOJQTMExUBg4aZOnKIypso5Gvc1sqAwZAMmGA4QFIMkWCeKwSJth0AGhcj8dpaQMOXo+VtVoZantgsgy04JuhxHZhKIk5PLl6OOqB1KzvZUsKgFrDqL1RLaIOY3Pvfdew+CVQZFF9I4MLVDTe5IxBnGzGzTnUnkToF+ZllOsgZ36c9U7rFMBRKZ7dID+mhMBEcaAjB32BVZFs2UY+VRSWWUBmv61dBSoDBB47dSpMUFk+s/Z5LzJvEmMmCebayvBgLm2nsw1cDA7meZMVn80EJkcMtuVU6PsRd/d/WfOxPibBUW8r02GA+qZHCJlLRzRVhM849k+OmbOokR306ZgVGPYsx8A1mZsQA7gBWLkbgO0EXKSvLtyxw8bsLEnEkTOveAlg/S3Ns7BgYH0wvvvx/uyvfUsyfFk554SKOwCO+p9cg/6ffSug8CqgMjjSb+9v082EJmzLchkt6w/gJd9RWDVysGPUVUwa1boovVnT2Yr7OXWX6ODYPP+5/n8AfbLeDw7fs6fjzLiZvc29xCAY7PwQwDBGFCYyO7XCJRmMzwfw9La9O7WjuRTKzYbC9J+gcEBeBCw2M/Z63Z7ybWnYdPjW1MRRCZ5PogfpbO5/187LDz7F32U2MdYpIuZlcoHzQljQBq2UADWbR44pYoLsCCZJPn8qy++GNVcE8VE5gvzubyvNQxE1hOzlf3QOiYzfZ2BpkgW/L+pAiKzfYAZgCWgkd34EwyxGzeatn955fOpJMckBcwtH1Zp+HQAkfPZD6pOVdJKCiLT8JHtN83uFdlnlPTk5/I7+U58xuwn86+sM/uUdUaukvMA/nYONvcs6+zT69aFv4aRZ61V21nk1nSSRH9z795YAxKbfPBWkrpiU/35xQ/GbcwTBSKLMQHlfFxsSsQXPkCz8UfWY+/Av2Uf+vv7Yy2wh63IodFuaD6RVuz7Yq3/fvRoJHtbvcSLzorRdxfjVRyNkCX+zHHSZAORM9uXHwpkDcxhlIrtRvKwTlSOAOLZWrjNf9m/P3y1TkDk3CaO3yYJK27ltwE526lKRSRwEP0Xtm2LH2dYaS81lUBkPjnbxH4jcmWyX6t6Wv18Joixn3xe8/f1d96Jym04oP0CPiQ2hQl5ZqsJrPrx5dgXluD8IziCqm7rpJ257eT9H7Tv9hxExr7BMAS82twYFaCLUlJlDhxXgVgjcNSiz/16bRQyp5TepkUxZTDcY7yDvXwHYCHw4gRmVgXlUlILTI6D5iqznw/RM16HcwGgKL4fYC7afx57I6VpF0TO91IOgPXnuUA7zqqg0XixUAXigMvqmDNjUHYWSMeYa+URYN/Nm1HyK2i3YBs5QjYs3xWgOwiJEwN4VqYBMCXz6MFLVpXDODLz2GbGUeWoO6RP0GuMGApKtBo9cyqAyHlOOAN0z4GN9ICDhumJUYeRTI/u1MkmHEmOQE22nBU96YD0NiGOl6AGMMLRA9iPxUQmXwEelgEA2OdzL14GM/dIrmcmVecoP08whw0NmP76u+/GZuqQP4Z+NBDZfYAwNgJODQf46s2b6bsnT8Yc50PAqu1SsjPNSSMHa1lrmE+vXx9lgz7rHQQh7TbzH89w0+0c9PjNWZR8ekEgWTtkyzjqAWXvG1lOpbaqBBYsiCDY+vY3gbVSLQ54IzbYRILIWQYcsNzK5wtbt4a9Yj9yuw1l8CP2o4Hdy2Vassnmin4oxxeAco5l8Dmz7Gc71RF5nD0DkR9/PPTo/3322ejX3YurkS0DLqqUAfCoIhGY6fs50ddkA5G9v/VHj37ikUfS6vnzg6ETBz+ePHmfzRhr/bF9qnTYXrrD6bWnAW+1smgU+GUQWSm3RLP9hv2znq373BKIHvNDGtnvvB5yG42cfGMrv3n0aOxv9GysE+I56T/+8MNRamefUIoqmQ68s8+G7ans53kvz7bHvsxuAa8kiCSF9Vq0tiWvmk1iTrQuTubnTVUQOQ7XXbs29iU2mA4DuDC2mgG4sm8rEa3s2j4I3LLv55Zw+TM/vH17nMFgnxMg01eBX7NX9ilVx4gFgJf2p3/10kvhh08UiBwA6rJlwa7mT/O1tNcLQK/Jl+GjsT3aebFD+siyX1MFRGb7AGbiIX4BNrJzNYy/lX2cbtjnxFNIQmTi3wTt0wFEzupgvs01n13iDzhkndXHXaOpDxvOf6IrYir/L14g7+pepTpGvIfRmA9Ut6dZa61UGNgjfN86E38hvUiwahFSPVgvxyT8WC0vxAyqCfmHzeqBMUvoigGeWrcuYgAJrYkCkSV0sJGRlCR0EWmix3oLVRnsvxgViCa2IwdyaoVYMtrc8zf4OeaB7ZOEA1h6RitzKtYzNiAy34nNkXyrVgdPNhBZTMjW8lUydgFEr692GU12/LPcTsn6E6vp/29NdAIi5+fRFwdK8tfovNjTuq6vEhh1Xevv39cXyTgM8czGR4KSyJhKIDJMDo7Af5VYhQ91qzUaf/UHt2wJf9t9EUc94/u3bIl2O54J//C3bgG99iSJLb58fmb9OVxNbvflY01KYEJA5Fxyz/GwWVp8AjhMXkqlTylDAZTNDp0NNwflDApgUtaHQaV8gDZlLBQ+ykLHeGEGXQk2JgLgSub1PBDpzJlY8DZ1/zaysdcYT77HEHq2BWGD8nkBoN82g9Eylp2CyN5dttUGJ+MqgAX+5NM/jTm3EMiAbi6v0JpA8GyDXT53bnzOeDlC5FXfOzqLLmeQyJtjuHflypgrG2vuJeu/qzLP2b04ORzbbOnSAOoFuT4rC4nFLDPU6JpKIDJjmJvz536B3p8uHjx7NliZQPcA6Gogu82GwwUwBuyZTy0VODAy3tqhRFnghg3x/fFA5MhM9/fH3Mq6bV26NEBlm2A2ypxPAWEkRoaHw3k19nBslJUuWhT6YZ59L/oqX7+e5s2cGRlVa3FUELkGime2ud6cNlHvzVjTTye50xH9Ca3LDGBb/+SXe6jREWAfHbGZnLpypWeN8MmA4yk7KojCEhAMAN45jTYcMgimSQVYBRyTrz7snFbflZwhY3ID4pjHRixk+v5xgMjsAPvhXYH9ggnBo/Vojk5cujRysFg1iCcj5V6CA5/P/bKta6A/oNw8sbvePSf/mtxrPvKxXoLI7Pk/fe65rrdGyS9BR+p7xRcQ+Wg4+Y0uugU8sp9KRlh/AiqJq3wivTWV2wPl/VwQbv3RYfbK+qOL0de0tv6sYXtaIx+gHkS2BuixRKC/YfD6voSgf3dfAVreU6P1EFZmrUqHkypA8hl2Um9R64G+jXX4Lfvr3VVfsAlArbye7M3ae0U7nJrNtmd4d2tR0pHN9mzARnzvwoX00qlTUaXUCPhud00+SN+bqiAyUCpXjLHNDlmSkLF3NXOQDFCMv4akwO/QO1DwWwU4qudkfHbDhlALa9PnEDeaDbhzdRtfRcKa/289K29FipgoEJnPJPnD9ggy+c8O2Mz+2lh6H4nklCLYlsDhe3l/RBLswqkCImeGrXgGiMImKTXnu7ZSRcYnAsSwZUC4aO2zcGHoxnQCkdl8CRt21zuy88CwTOIZz1by1SUtfN9eIw7DyOMv3kf+6euL9WidbV6yJHQLYIaUcdW+ViHsjPVM/qm5tc5ylSPClrVmz6jfn3weGcV8qlY7ou3Z5ctNsXDDP1ywINjTCAb2TYD1RIHI1jM7Zn4ceu79VBgbfzOsxgzw83HZA+QWzFTxkHfplImcq55UXgGAyQbeIDZqtre29cpnYKfFW94X0Qbxpep7TjYQmb/E1rIRZKtaFru+GhePpsfBQh4YiDY5AFrxMp+Nre20nUV+JlsF33Bv++jXjhyJSk0JlGYAfnMrlgWEmlvsf+vZHsxGTAUQOe9pDoa2hiV0JaM7JQZV51Wsz89XLSD2hm2o/pEYkFjxTK3o2MV2+/LX6xHfiD0So4s34Cvmtly9k0DPQWQHZGAwCLYEXRRKXy5KJfBCcRd4Ut5qaWcAGjNnhiL4DmPvO5SNUaKQzSpfZjQrjwAiR5n37NkjmeUAgW7fDlDJ4vKDyet5jAwHwkZrg8EeAojqYTsWcN0piJyzxYBzvR/1gDQWgXPe6DbfCioAACAASURBVIL9WgGyM8sKUOjH522GFhKnBMg4VqCb1SyzXQUYFrv7cpyA54BOpZM50A52aX9/GH7BPaaJ75sbBpVhAr6PtilPJRA55iSle61NMDMx05cuDZmYE4AIIKC6WWYWG4NKjzgFi2fPDmcC4ApABfZhdNDD8UDkPEf01xwrzeGoknHOrJof8o9Ar+aAkrPvcEYC5J89O5ySb584EWwaGyFHF0PFWhwNRM7Px3qIU1hXrowSdfeybugIWWidEMAOELsGpANErGeOrnEYIzCSjpBdp47beGYyVzVw6snNPFrXHE/MJGMOEKtykKS/A1ZtTnlduY8xK0cH4oxVSv5xgMhZDpIG5IxtZhwSd/STk82RNc/swUiyoda2JYNm5CN5xmnCnmRHvDcWaStlwKPNS69A5L/9xBPBjFJu3OphMePpkL/TD2tVoqTKfCkg8uggMrnl9ceBFzALRPO+ag3mdiv1SRxyBZZh9liDAih6yH4KHsdiT9WDyBhLWgZJKAOSl8+fH/t+7tdvTqtMM2O2n+UEnMBZQunQuXORlLWnNtPSJQM4AhisNONiQ+lRTqIDAfOz816eAzI22/7q/3MLI35IN9ZhMzo/HT8zVUFk9phvqq0JPwQ4AdiVHGSb7bv1e2muILJns+sApHxAtCBacNeIKRaJxCVLYq34b59TeXNRklgVYQMiRV7nfArf4SfxN+g0/4cf9DtvvBHMvIkCkY1JUoa/hj3JbgNkABQ5cVTP5pfIUY3DZwGWAkVUEthTvTsm81Q6WC+vYfPPJ7C3s0ES6PzQXJlZX0Xme5m8YB7ZbcQWyS3yyy0DBevTCUSutjEEaolT6T+fwj7RiFWaY03rk6wiie/Mkzt3olpmtP71nhUEh6VLR0BZe1w+kK3Rs3KVXBzyOmtWJFj51uYUKC0uAAz/p/37Y+z1sR89xkS0p4pZQg/OnLmXENWarWL0c1LJGsptEq1lbRd933pgFyYKRM6xGCDQoeCIE9F/9+zZkbNqyLxRsous877KBgKi7b1/+s47IafREtLt7IEqRiSe2GOxhaoPsYZqjlw1Wr1vbjUCf+BzmFMgspjO/KgYqa+um2wgMrtJxk+vXZuciWVO2PogN9Wwg/r9yfzRW+/MPj21Zk0k/Oio9+3GwXpZztaLtek8G0zxl7Rj/OCDWNf2T3pTX9VjXryXecG0tqbFkfYTOoZExI8LgqMWaR9+eJ+6aOPkeWyA+UdaqD8fqhn9gsloEcGPzQlMfnOrVyZHScAAwjHc7YftnBEy2rPJmd/OBnp/2Aa2thZIiGeeycZ185m5dRzw2rqBPaqiajbp3aocy+dTmjAQmYNxSgZ2eDiyVBkYZjAYCgaEMbQJx4aVUjioNjOsYaDHMSyiy5fjvxnhsZjA9ZNrw+XsAPAAnVhNns0gUPZZfX2xaWbQz6ZoY8FSArpY+II2z84tHcZSoG6AyO5vszNu8hKAWpTGzQgyaN6L8x8ndKcUvwFFnBwMYEG2IBeAH8axiax2LmWsAp+M5tJ582IsghifyUC359vAGTPPshF7NlDTc8fqOTvVQGTvnIM4esyRxq7Jva84czkREWzF2g8AjxNBPuYks96Uge1etSoMaysgcnYcOPSezRnyO/f3ojcBeA0Ph/ytFXprPuixOTKG6Bl040YEdljnyk/oz2/U2Auj6XiVXQzciEqBxYuDacwRICNjzM6ez3NOAcfWU+jIlSvxzsYUJ7P22CJnRzj3exTgYoUDkjD25w0MRKP/ajUE2bFDnB/6nJmMQG/vMt6a+jhB5AxExTqu9TWmrzFHkggDA+F857XsvQWQ5oJ9pQfsHZ21ntkUazy3wuh0unoFIv/dJ54Ihv6Zq1ebSpq1+h5kxDGRgKEHuQVLAZHHBpHz+hOE2nftZ/Zh+3+2W5zbRutPEMUxz3vamZwEGWdPqweRJbM53/ZPTLPsh7DhAm+2QbCQwQC6wQbwB4yB7WS3BBx+BJzNJGYziC64sv48F7vYfu79Ob+ezWKGD9TXF+vMc9kZz+aDANsDxKjZzNLGotXV+z8+P1VB5Fz9JcgG0AJSrBl6DUymJ9XT1XMATN8BVQJf30VIwATK+3AjSQbgMnNmBIECM/s6ffQsCeCoShvied67crKEjnuGQBtgnZPFDtUT3E00iGxsgFD73zNK/QcHw7fO7Cj+a7WVlvfIdoqMgcfWunf1PuSNKQogmSpM5DxHgEDzgx0O4GJn4oyPWlsTFWT1zDC2ie/vQGVMbH6D+Ig9ZTd/4qGHAoCcTiByTobYQ4CBEoh8W9Vn3jtau9S1Q4me+c77WLZsBASLpOeJEwEu8XUbVQt4VlTcDA4GA1Pv+2CKnz0ba9Q6q2+9EjEA8Hnx4hFWpYSHZ5k/ABH/bTQQ2TitB+QqILlKQKAOMExsUCVT5LjYnq0NRrSFGRwM22HdTPTBelmXo8p44cIgSSCIqSpkAyWYja3eDlrXmWAFyOIXq+oxN9j44rFmz0hpZufh5yCgqGJgd8UPuZqP71gfP5hT64lsJbr5Bi6JQnND1vWklckGIuf+tBIi3tu+Q0+NX7Iqx005NnTAu3iErNhZ+uU92Rj+ITmxtUcvXepKO4ucELM/sWXWN7/TIanIdnSf33Vfy5na+tR+0TzaC40R+MyWSsjZd5ERpgKITK/YGslh8naYp2qEZqsemtH9qKarHfSOfUw2WtvadzxfD2n60M24P9tEfoa+1xLk2t52K2Zt5r0ftM9MGIisJyejDkiyiIMROTgYgSSjzlnN4OQ9eDLFBmAxA5oAGTmA6iRzkZmkgjeLyLMZMM+OQK8WQGbAi0ERuDL+NvFmQFj3kX3BduQ8cwQ4AZ30e42gt3YAA5kxXALPAJErYKGgknMj0GR0/SbDZso06pWf48CQM7KMpM06g+7mMG8CjADAiSPKUAAIGf5mguscEFn0MnX6Wmm03unFobBJcCqCJVwreXbfzKYQHAAPGDabR6tXBvhtdDZ9Ok2X6FDWYfpiTjLIzkGjT+SVGXTAV8wOmyt9E5Q025fIPCyYPfveHNXWUgYIjcHcGAPHVRDEqbQO/UQpdI19by2Ql3nw7N/at2/U0vSqnHILFLpBDuQJkBaASQxVHQUONxDSfAQDqAbAdXMTaXYOrZsAczALJQJq7GwtPapXBt/pj7Vk/jjbN2s9TMd7nrlVjUGmyndasSHj3bvZv9MRm/n6RYviXTm13t06qCaEzAM9oZeCHXbEWpb88+7VMv9mnz3W59hIoIb1ASTLfTnbubf5NHf0WA94AF2vLvuPPricTuPOFTT50DVBmaBTG6d2DlPpdNzm1RgElPSOPWFzuhkckTeHH4AlAcOe/fnRsUHk++xGX18wa3Ny1D6cE6ON1h8fgB5ietDFZhK57sMmc1oF6PQ3933zN3ubxGhu8QPIzoxJaybbT9+zd9vTcmsntqzZ/pH180l2AkX22nr0IxgG0gR4HUazL95R8pHNzoxlbNN2DzfrVK+m2/enKoh8Tz36IjinO2xNbvFivedqKPt+Ttz4PB+b3tHxXF6qhBtRY6xyUveQYAYcsa/uwx/PPZQzez4CUCez16qUIjFbO7AK8wqRRMWVEuePA0Qmt9xSB7jtfexzbGM+yyHLNjMC7ZuZTMFvsRYxF61VoAi/caqByJkAEODomjVhe3JVRCbJ5Hgh+2YZHBU3kQffgB+k8oxO/NzOnQGoTCcQOds76wzxiL4AkGIvqrVADLZr7YOZfAM8sR7JSQtCPgJfoZmD6+L8nWXLwn8Rc+XKMb57flY8b3g4kp3mxZq2z3m+z4i1/ffP79oV+9ZoILI9zlrGJlYZRC9yK7x8+F/13dyT3TBG1XkAm2A437kTsYP4ZSKZyMSQiRJaeGDXa7EWLapqh6XlSomIx2p7emaJkxkb6YBSfkV9Qqwb+12eo9yagYzNJR2ytwd5pkbsyrGUuFIMxzeyDvk7gHEJr9HOFWKnnMXx87t3B8NTr/NWLzGb2A0g/9lNm6LSov5MD/sN9q7PGj+w3rpvdAHoxT+5pQvfybvE+RO1xGNuq8D+0MUcO/LTyIWt9RzVsmKvbvREzmM1/3w/gLD3ojN0ILPEq+dkWSvREnL27FhvcBAxtD0NCCsh4f2mCohsTlTWIE15T35AOxjIeDpmfu0xQGS6zAZao/xnz5RQ6fblmRjbQGTVgroHIIDlgyi7/bwH/X4TDiKbyMyMsAHkn8xArk5IBsA4qfr+RQ/OJg8PGWtiPZNxF0RW2c/xndpGkxmkjB3lV87dShDOqNsMfP+Wg29qjNR2FS5ngvOYGbVgENbA3GopYshraCie7XcnVP5cBpnnKVhaNTlV30X5hzkip2j63+CAudHenT4INvw0yrS2IzNZdoci0pn6A5OyLDNb1qbeTk+e7IwHm7qmU/V6nDf9AJNrOpzbXYz0sq5toCHDfOhZE4zxLJcA+2vM39DtrBu1D2RGQZWVXNUN34len8uXBwuCI8kRaaa3WB5D6GUeQ41JlxMc+TOxpmp6mQ+GaDYp044OjPcdulxvg+5xp//HFbKrMXTzmgobVHcg3WjPMi/Y6eZeYqoVGzLe+Fv5e07WjKzjmo7Uz1HWFfMyoovZjrTywCY+y0aST9j5GgO6E/nkd6wmMJoYRssfMd4c1OV9IkxiDdzhDPsBLrcLNLY8qMoXcum239mmNNMrtZVndgoie1b9+svA7XjrL+9pzYw3syFyxY6g3n6Q56uRDch/y/ev+iHkmAPTTlgbmQ2TbWa9za7azKr/0+l+3ozMHpTPTGUQOdZPrUUDsAqQt2PFikhMALC8G9uU9YreCI4ljrXSEjACt+p7kI829zlBho0ZZ2YsXRos+kxkyHYwn8HA9gn6sfzisJ4bN2L/E9hhSH5cIHL2lSRS+TzAcaAdfxFbLq99nwNGARW8Qz680zv8+EMPBWkAsCHxOdVA5PyOGbjJpdmAUvrj3+lN9nHYv/B97t4dmc/cUs+9gDBf3LVr2oLI+XBIoBPSAX0BHNF9OpOTNXyrnITPZ43QndxyqZk9OINVuVrFc+gooogkeV5nGeCyzoH5QNBoJXf5cqwzc/qLe/fGuSSjgcjmjp6rSJPwASZHi6d58wIozvUFPpOrKpEpMC6tB+taAsJaogPsy0SDyNnnyu0nxTDmhx4D+/KVY1byyklZ7ehyNQV/rhvYQiP7SX7Gt5iM9chWCe2A0YGBWGeuXAUtjgea5rNaMulorDMXJhsTOcsgtwOyX3jnSI7U2l2OEIxqcQhciK2lV5i89ik6z9aSSWbIdxNEzhiQtYaRv2PZstjb7J/i2ez3xdzUCDa5Kh2oDxBHigLGagszlUBklUUOej564UKw3DPRrhe+H7KeqlNzz2fAKtfXm61qlizX6riQaDwzE/MQOc1PubovgY8FRO7+a5Q7FglMbwlkwJpzp/1C7svWjbcWIGLrYRUqw8P4+68HDrTVs6kb4yn3KBIoEpjcEugGiDy537CMbrpLoJsgskA+H/QEXFIa2k4/dvfAlgVwSqor9xztUOIMAtm/4+DHWmsYTOPMohf8ek/JuVyJZH+Pg7aabG82AsT09d2r4po7d6QqDVEiP6t6BsONu3ejnZCxY93lsu1cvaCnI4Ct2pIuJ1YcjAMMwqjEYB7vAuRhbhobMgBwHFN6rOo7wFlUQixYEIxP9wAcBMBaI5Jg/APZcyVHPkFeT2UBsWDYoXRa67RDQqi+l3EAIwS95jz3mx7v3ev/jlmnRQVAz/gAUuNdWHVa5OXWgplYUyWm5IQyWeRKOWM0Z+RnXuk75ldV7u6Fvcdn9Y4APAF9FVD196fXr4+EvsPRug0sZL3CFsS+xh5shwGXKw8BlFiiQVSptF8CFuZ2YLlyzW9s4lYv947zgGqVcp6dWz3lQ33Nj4u8rLHcbhH4y358uQkQ2fczmze3xQMMs2H5/tZDJhd4FyQT9sPzokVk7cBu6wUztVpxSyZkjmFqjWidR3+qLRncH1ju+bl1k2e0koAPRitdrM0NUBwIGeu5JvzMRs4VkUClXDHb67ZQnk1XvCMgjTyiSiOTwCrj9N7kDDB12HccuFtpGVSvS5k8IXbD3MV6d8hbq5fxsYtkqEIQmIv9XL3YWLZPr3jzmfVurGfRj5zoZGPua3VYs7X0wbxg90qKsLU+y9bm1kH53IpuVq6aF7bfWovzryrVaCPkq9rcsGtAYzpjbthYiTXAM3mZJ20PzVn9WRWSjlrsea+o2q60wWtlnjC7HWbvLDEVNO431pk8o93bmpT4MX+5yr56JlkrYxrvs5JS+SwEemBPZ3/NdztjH+95/m6NSVzYZ+yBbA6/oFzdl0ABkbsv03LHIoGuSyCzITgKHHbOev0G3+5D82nbQGQbt83pq4cPf+RwgHbvX75XJFAkML0kUEDk6TWfD+LbdBNEfhDl9yC+M9DsZx59NICxbx49GkzkXpTBP4iyLe/cPQkoV28WRO7eU8udigS6JwFg9c/s2BHsewekATvZ2m6CyN0bbblTkcCDKYECIj+Y817eeopJILfgcJKqjfV3DxyIk06r5fTtvhLWw+e3bIlDBmTBlal9+/jxthgU7Y6hfK9IoEhg6kgAAPdYrScyRl+rPZGnzpuWkU5XCRQQebrO7EffC8sY+w/rEjv0xu3bbYERmHj6jmKW/cHBg+nABx8Ea7iTNkwPziyUN50oCRQQeaIkXZ5TLwEM68w8x7htt00INj1bKyb9/bfeCvZvr9iyZRaLBIoE2pNAAZHbk1v5VpHAhEogSiz7+tIXd+5M/+tTT6Vfe/nlODxBOUju8dnOgDCclfL89COPRDsLzBoMZyd1d3IQZDtjKd8pEigSmBoSyCCyNjhK1JT5/fcWDtabGm9ZRjmdJVBA5Ok8u/e/m3YA+r1KmMdB1zduRL/4VlhtEvlKs7+0Z0+UfP/2vn3RB7hdkOTBkX5504mWQAGRJ1ri5XlZAg4oZmvzwXvRb7qFM37ch63VP/oX9uyJlg0Oetd6oddtR8osFgkUCbQmgQIityav8ukigY9NAoJeBw0oU/v60aPR8y6X+LQ7KEGR/m7YzRsHB9NX3n47vXrqVPQ767TPX7tjKt8rEigSmNwSYIuc4g1E1kNRvzE2SS/SchUJTAUJFBB5KsxSd8aIQfy5TZsCBNYTV+9NSfJWDvbVJ1a7Lz6YxJkDywDSnRyw2Z23K3cpErhfAgVELhrxcUlAb2G2FmuYrc2HqjY7HgCytkEOemRr9VFna/XJLra2WSmWzxUJTIwECog8MXIuTykS6IoEnAL7Y9u3R28ogI3eyE5YvTM83NIG62RapZ0OtMBAfnLNmjjw4Hf270+vnzkzchBOVwZdblIkUCQwrSQAgHtqzZq0c8WKOCDm3PXr6ZvvvhsHWJSrSGAqSKCAyFNhlrozRoe3fX7r1rRq/vyotuIznbhypekqLgcwOdRIibVzKTCY//jQobYOaOvOG5W7FAmMLoECIhft+LgkoF+89ohspIMWj1+6FEm7Zq580J2D2OgwW+sQx68eOlTaKzYjwPKZIoEJlkABkSdY4OVxRQKdSEAQo1Roz6pVwYr5ysGDcYq502CrJ16P9wynwA/OmZO+f/Pm9Kl162KjPnz+fHoeS+fy5WDotFLqOd7zyt+LBIoEpo8EsEU+s3592r1qVZx+DjzWR13JYbmKBKaCBAqIPBVmqTtjlOh6bPXqtGnRojRn5sx07NKl9OyJE1FyPd7F1vkBjDy9bl1Ufzk3QisL7LhyFQlMNgkUEHmyzciDMx79kJ2XIT5la5GSnj95sikBsLMSfl/Yti2SdscvX06Hzp2L9oqlH3JTIiwfKhKYUAkUEHlCxV0eViTQmQSUYy6fNy/A310rV0Y5pYDGoQPYyfpHaUMBUM6lP0Ce/v7+YBrrCagHMkbO2oULg1mzasGC9MLJk7HZA5Cv3LrV2SDLt4sEigSmrQTYEcEBUGXvqlVhe9igV06dCkZyuYoEpoIECog8FWapO2Nks7K/w2/SyoK9kvziN90ZGvpIv02VWuyc1hX8pd0rVwYI/ezJkwFqAJALsNGd+Sl36a4ECojcXXmWuzUvAW1/2FosYrb2nQsX0qunT4edvXTjRtja+jZC7PPsGTMCeF43OBh+pf9/7uTJdPjCheSAvlZIUs2PtnyySKBIoBMJFBC5E+mV7xYJTLAEHIQnuHlizZpg1jyybFkAw1gxB8+dix89qHK/P0Cy7O7AzJlp8ezZI4GU7z2yfHl8/o0zZyIoevfSpSjvbKVP4AS/fnlckUCRwMcoAQkp/UUlsn7ykUeCcfIXx46ll99/P5x9SaxyFQlMBQkUEHkqzFJ3xmiuB/r70+YlS9IPb9t27zDQ69fDbwImq+RySHG+2Ln5AwNp+dy54Wd9av36+DzQWeXXoQsXAnQuvlJ35qfcpbsSKCByd+VZ7ta8BMSos2bMCLvJ1rKRbOfLp06lAx98ENUf1fN22FrkKAfyqYp9dMWK6IN89OLFqIw9ffVqAM+lMrb5OSifLBKYKAkUEHmiJF2eUyTQRQnI9G5YtCjtWLYsrVywIN25ezf6GAOPg1UzPDzy22MByTb3zCL02w/gR7mQg/Qu3rjRxRGWWxUJFAlMZQlIVi2ZMycqFTDwMEw4/BJSGHpsELaIA/VUMWAh36wAMVP53cvYp78EAIvOA9AeypkADy1bFskR/w5UpNMqdFT7vHPxYuh2YUNNXb1gu5bOmxfzvW7hwmjnZU4lvvhM5rYKDM+sgSEqt5RY66Gsv6efUnExdfXgQRh5AZEfhFmevO/I1q5ftCiqN5bNnRvEgys3b0Z8ys7myg/AsM/yNQHP7OzsmTPDxmo5pJ2F75SrSKBIYHJKoIDIk3NeyqiKBMaUQN54BUUblf+sXp22L12aNgwOxkYM8JHt9TOUUvy+fONGHMYnw4uB7IAZGzsGTjn1tihckUCRQFUC+og+tHRpemrt2vQj27cHaNyfUrp5927YDCy+106fjl7I+qkXpkjRn6kkgQCRly2LwyFHQOT58yPhCkRWoYN1+matZVQBkafS7DYea27txU9SMi2J8Ojy5QFgmHeJeACH6/rt25FY5ydJKGAhRw/kcl7E1FeEaf4GBUSe5hM8BV7P/oq4pK1FtrX6HM/q7w9f0X6K7OQSh7K17Kz9Fvv40s2bJS6dAvNchvhgS6CnIDLjoeeqjBIHTEapWsbwYIu+vH2RQGcSEPRgBOYex1iDMr4yuYKizKqxTftv4I81qC+V/lTYNNpX5KCps9GUbxcJFAlMJwlghyj7Xr1gQdqyZElaWGMi36lVOZy9di0O0nPydqlimE4z/2C8iyD34aVLo3xWooS/6lCgAJFv3077z5xJL9ZAZEkSAGNhIk993QAk85nMtXYVyqjz4XnVfp3+25zzldg5OgFYLleRwGSXgPYAGPfs1Vtnz6art29/pOf3ZH+HMr6pL4Go/pg7N2wtO6ulIlvr4kdm8hJciK3V+/js9evpw1u3Il4tV5FAkcDklkBPQeTJ/epldEUCRQJFAkUCRQJFAkUCRQIPmgSAyJj2mKhAZGcEZBDZgWmY9i+99178PlRA5AdNPcr7FgkUCRQJFAkUCRQJFAkUCYwigQIiF9UoEigSKBIoEigSKBIoEigSeGAkUEDkB2aqy4sWCRQJFAkUCRQJFAkUCRQJdFECBUTuojDLrYoEigSKBIoEigSKBIoEigQmtwQmO4isJZVDiRT/Xrhx4975BrUekpNbsmV0RQK9kYB+qvMHBqIk3lrQV1V//nIVCRQJFAkUCRQJFAlMrAQKiDyx8i5PKxIoEigSKBIoEigSKBIoEvgYJTDZQeQV8+alL2zbFifXf/3o0ThXxBkG5QDLj1FpyqM/Vgnor6qH+fxZs6KH6vFLl9I7Fy9+rGMqDy8SKBIoEigSKBJ4ECVQQOQHcdbLOxcJFAkUCRQJFAkUCRQJPKASmOwg8rrBwfTlvXvjNPvf2b8/Hb14MZiXBUR+QBW2vHYc8vr0+vVxgLTDtw6eO5f2nTlTJFMkUCRQJFAkUCRQJDDBEigg8gQLvDyuSKBIoEigSKBIoEigSKBI4OOTQAGRPz7ZlycXCbQjgQIityO18p0igSKBIoEigSKB7kuggMjdl2m5Y5FAkUCRQJFAkUCRQJFAkcAklUABkSfpxJRhFQmMIoECIhfVKBIoEigSKBIoEpgcEigg8uSYhzKKIoEigSKBIoEigSKBIoEigQmQQAGRJ0DI5RFFAl2UQAGRuyjMcqsigSKBIoEigSKBDiRQQOQOhFe+WiRQJFAkUCRQJFAkUCRQJDC1JFBA5Kk1X2W0RQIFRC46UCRQJFAkUCRQJDA5JFBA5MkxD2UURQJFAkUCRQJFAkUCRQJFAhMggQIiT4CQyyOKBLoogQIid1GY5VZFAkUCRQJFAkUCHUiggMgdCK98tUigSKBIoEigSKBIoEigSGBqSaCAyFNrvspoiwQKiFx0oEigSKBIoEigSGBySKCAyJNjHsooigSKBIoEigSKBIoEigSKBCZAAr0Gkfv7+tKs/v40e+bMNHfmzDRzxow0o6/vvjcb9n/Dw+nW0FC6eedOunHnTrp5927829rBwfTlvXvjHr+zf386evFifCa+M8rlswMzZ6Y5tR9j6PeIyueHhofT3aGhdP3OnXT99u10p/b/rYic7Dxr7qxZafaMGfHj36qXZw4NDaXbtXfzPM/1fGMcmDEjDfT3x/Ov3bqV7gwNjXzdnRYMDITsfP/23bvxQ4bzyLK/P83o7497+d6VW7dCNo2uGF9NHp5JJu5flYlxeQ55kL97unezl3d3X/NMJt7LGGN6azcZmeu7d+MZnnXr7t0x57PZ54/3OeOje8ZHN0IO/f0hh/o5u1MdHzkMDY05RvNAxu45a8aM9OHt2/FuWQf9W9Z7+m2ush6MN+76v7cDIhufq4Hc8gAAIABJREFUuYi5qemOd7fGRuZmeDjm2/jyGqzq43jjNPfesbrWPTPLN68NzxhZ53mtj3fz2t89I/R4xoyQrfdyX8+I5/T1peHh4ZH1Zh7oVyt63ORQyseKBIoEigSKBIoEUgGRixIUCRQJFAkUCRQJFAkUCRQJPDAS6DWIDExcOmdO2rR4cdq2ZElaPHduWjgwEMAVsCd+Ukp3h4fTmWvX0rFLl9KxixfTiStXAmRbs3BhSyAyIGnJ3Llp3cKFafOSJWnL4sUjgCEgKQNmAL4rN2+mIxcvprfPnUsXb9xIV2/danreMyC5cv78tH3p0rR+cDDGOrMGpIGC8zsCss5dvx7vdejChXguEA1AvmbBgrR83rwAFV89dSpdvnlzZAwAuMdWr457n/vww3T2ww/TB9eupaVz56aHly2L3wtnzw7A7/z16+ml999PJy5f/ghgRibrBgfjPluXLEmr5s8PmQARq+CaZ7vPwXPn0vFLl9KlGzfugflNXoBS4N72ZcvSQ0uXxnMWzZkzMseeFeD98HA6deVKjPXwhQvp/StX4t+bh6ubHFDdx8hz/qxZMb7NixcnYOz8gYFIMFTBf4Dx2evXY1xkcfratfQh0HcMQH1w9uy0duHCtGrBgkQnDnzwQXyXvOm+f/Ns15ELF2KuzLm5a/VqB0S25qw982JNWCPWpnfNspegMN8SNe9cvBjvf+H69abnBYAu6bFh0aJYE8vmzo35jyROLeFijm/cvp1OXrmSDp8/Hzrw3pUrTT0jA8gbBgfTxkWL0qZFi9LgnDkBjlt3AVj39UXygy1x7zfPno01Q84FSG5V08rniwSKBIoEigTGk0ABkceTUPl7kUCRQJFAkUCRQJFAkUCRwLSRQK9AZIDiotmzAzwDYAKUlsyZEyxCYFMVRCZM4wC2AjIBQIA7IBbW5Jf27AmAaDwm8rxZswKQBSAD7hbPmRMgawYJgYBAa6AqoAlD8eLNmwGUHb98OZ43Fps3xplSjAVYlkFgwCEQEUiYWZfxfr5QY0Xmd/MsoNmZDz9MaxcsCOBx/aJFAd5+/ejRAIvzRYbfv3lz2rF8eTp99WoA3cCweM+5c4PJbCwAad9/5fTpdLICIhsL4HDFvHkBuJkH8iDTzMzOwKjPkkcA0jdu3APhLl0KMPXqzZtjAqjGYE6BmwDE1fPnx7wDqr2DZwRQWfvxfteA+LduBZj8/tWrIXtz3wswOUDG/v7QC/JeuWBBAPDmC6vbHOW5pYfGmdnC5sP4yNX4zGMjsNv9AKfAabIGjr9z4UKAysvmzQuWsjH4rn+XMJgIENkc0FUJBGvCOBfPnh26gzWc2dCR9KgB/N7z4vXrAfSeuno1khfee7QLG5hOWuOeYw16TmZh060Akcm6tvYkbOgzoPfdixdD5yRXGl3BMu7riyQNHXN/z7K+6V1O6GQQ2XtIEl26eTPsiGdI4NC5VpjV08bIlxcpEigSKBIoEuiZBAqI3DPRlhsXCRQJFAkUCRQJFAkUCRQJTDYJ9ApEBvDsWrkyPbJsWTCQAXH7zpwJQOrCjRsj7FTyiJYQM2eOMBgzOPRn77wTYOZf37kzgKKxQGR/BxI+s2FDsD8Bp2+fP59eO306AFYAVRX8A6wBuh5dsSLtXbUqvXHmTNr/wQfp0Pnz8czRLmCY7wILv7B1azAtvRsgDMMU+JjbM2Twy+dXzpuXHlq2LO1csSKe43lANQzR8UBk3wG4Acw81/v4PjAauJzbWQDJPLsKiD6+enX6zPr1acX8+fE84CWAE5hd3xaEPIB0e1evjnF5xltnz4Ycx2LMAmMBpZ9avz794JYtMS5AKZY3kNiYAsAHwPf1xXtsWbIk5gkg6O9fO3w4vXXuXE9aDxgf8NzYHl+z5h7b/dKlmDNyxcDNumF+jQ9DfOPixenR5csDfHzu5Ml05Pz5SDY0YrRmEBnL1xyRNZ2k7wByegWQzu0igLIZXG/VJrTCRAbmY63T8U+sWRNr8MDZszFH1mFu0+H9rUFg8K4VK4Ktrb0K8Pw7J04EoAycbXRhNGMGP7J8eXpi9epgsNOdU9eu3ZcUsR7IxXyY/90rVwY4TUYvvPdeMLcbXZnF/EPbtsU7uD+9p8fWQlU38/wBs80D5rVx0C/rdDSgutU5KJ8vEigSKBIoEigSCH/ryV/91V5XUhVJFwkUCRQJFAkUCRQJFAkUCRQJTAoJdBtExm4ErAJxAD7Yx1dv3w7ADkgEvLx869Z9gBQGIaYm1iYWpzYUWLqANz2EAcOYi6OByEC/3Fbi6XXrgvGphB34CQRtxCAFlmFKA3YBye5x686d9Nx77917bgPWIlkB2vasXBmsU8xIIJjnACUxdwGi+grny3eAZkBGACOgjYx8AoCp9y6A94MPPxyViQwIxuoEwgHMtBt4/cyZdObq1QDRGgUvmNFk4rtPrV0bwDgwE4AICCWTDDhn0Nm8AYOB1loGkAkWJwC1ERs1M0Cxjz0DiO89tQc5cO5cAJC+V+2t7N3ND/0APJK/pIHWBlp9+N1KW5GxFlHulesZ5oyc9ZKmh9o1AFKBisZXBZGNTxICc9t8GR/Gru9pQwFcrW/zkUFkzyHzD+/cCV33HfpE5sDPbrRUaAZEzq07AMjAfTro2RIYwHr6FomVShsRa3COdh9LlqRt9HvBgpDLy++/HwkS36nqTOhNX1+w4r9n48ZIhniGVijaeZh7TP8q+Jz7Mpt/Y8MMl0j45rvvppdPnYr1DtSvXmSrNcon160L8JkO0xNrDts4kjYVNjmg2ueByHtWrYr1Rv7mQnuL0cDwSWGQyyCKBIoEigSKBKaUBAqIPKWmqwy2SKBIoEigSKBIoEigSKBIoBMJdBtEBjxi/wFm9fMF5v7BW29FWXwccFUrm68fcy5516cX+xOQCQQFBvn97qVLo4LIANMn16yJ7wCgAcdfOXgwQNoMMNUDrZklDJwFsP3VHTsC9P7akSMBFCqDByRXL2X7+jv//O7dwa5+/r33ApQDaAENRzt8rfos4PWPPfRQ+oHNmwPMw6jEkgVojtbOApMY4KbFwO8fPJje/OCDGB+wejRADGD95Nq1Mc4Nixenr7z1VvrLY8dCHqMdmJdBYWM0h2TiGWSCWWysVTnmQ9QAyL+4d2/M8TeOHg3AMfdmbgSa5rnWUmH3ihXRrgMQDej+w4MHgzHajQsrFWj5I9u2pS/u2pW+dexYzBlAEfieW2w00kWyiB6/s2cHu/anHnkk5vm/vf12jBOLtx7olFj47MaN8TwM+O+eOBG/Ada5lUo33qsZENkcAmg/uXZt+tHt29Mrp06l3z1wINYE8LjROswH05nXwYGBhPkLgDevEgNA3nomL/lK/PzNxx4LWXuG+fe50d7Zc6wlYO8Pb90a4/vGu+9GsoJs65MI9AOTGphP3//i2LEA5kdapDQQqrlnF4DO1g7bAAxni8bqbd2N+Sn3KBIoEigSKBJ4cCTQAog8nNLw3dR398OU7lxJafhO/H+aMTd+hmfMT6nv3uEJE3IN3Ux9dy6lNHQjpaHbKfXPSql/dhqesTClGfMmZAjxkOGhe+O4e7UmE02wZqY0Y2EanrUon5s7MeO5ey31mZuhW/fG0jczpf45Kc1cmIb7B1Lqu9eXq+fX0O3Ud/favbkZvpn6qI6Tu2cuSsMzFqTUF536ej6MGUNDafDatbTIgSyXL6eBO3fSnRkz0oWFC9MHixenGwMD6dbMmT0fhwfMvXkzzb9xIy29ciUtrPX+uz57dozjyty56easWfdk1ONr5t27afbt2zGOFRcvplkONxkeTucHB9PFBQvS5fnzYyy9vvqGh5P5IYs158+HfFzX5sxJl+bPj3H474m4Zty9G7pBHkuuXk2zb91KQ/396cM5c9K5mq74/4m6ll+6lNacO5dmDg0lcjIfdISu0JmJuubduJFWXrwYa2jezZvp9owZ6ebAQDqzeHG6uHBhuuNwogmQCz2xfhdfvRpjmVGTyfna3NyeOTPdnYBxkPuC69fDniyprWP25Jq5WbQoXZ03L92YoHVMX83PssuXQ2+H+vrS7VmzYhzsG50xtl5f/cPDYU+sY+MwJjbm8rx56cLgYPy+Ondur4cR98/rmD2hL8ZBDmxbtink1Ourf2go1u4Sc3PpUppz61aMhT1j16yfiVzHdJZMzBHb5tnGwp6w+RN1mR/2xNqxF5qJmJ+PYR17526CyO61YNas9ENbtwb4pHxfyXkGn5plYWImAsA+tW5dMAkBye7z66+9FgBVtQ0D4AqD+Sceeih6FGM8A3aBd80cppWZsZ/ZsCHYqhimAN0MaFX1wpgAZtjODmQDmB48fz4Yp830Ws3PAlYDeL0nsA+bErtyNBAZSEsGwDzgOCayFguNAOQMnAI+f+Lhh6Pvrs+/evp0OnTu3Lg9hzPAB6jEADdGMtGegEyqc6hNh5YUADrvBGj80yNHoo9yM20DjNV7AfqAr8C9Pz18OB29dOke0DnGQXbNrFeHx2FUa5uAHQyofP7kyWBhN3OgXe7j6x0B+UBlzHNgJCZ49cpMZDL7/JYt6b+/80766qFDMWf1gHMzYx/rM82AyNaEsWwcHAxd1cYE2/cGpnwThyV6V+BttKNZujSSFl+tAegjfbRrLHvz9zM7dsQa+I9vvBEM4WqLkEbvkgFra/x7NmwIlrPEg7VLZtWL/n/vxo3RN1ki43W9v69cGVeM3gHwTDd/bPv29NKpUzE+FQcFSB5XfOUDRQJFAkUCRQJNSKB5EBkwCLi9dTalm++nNHQ9peHbKc1anNKsZWl4YFUNSO412FIDs+9cTv03jqV0+1IaNpb+uffA0tlr0/DA8hpg2uOAEYg+dCv13zie+m6dTsN3axn6/jlpePbqNDx34z1gPUDTXl5kMpT6bp1JfTdO3gO0h27WAORFMZYAcPtn93gsxjGc+u5eDXn03a6B63L/fTPS8OwNNT0xjt6CtwJ54Mbm06fTplOn0pb334/AVdB6dPXqdGDjxnQO4CKIdqBIj6YHCOhH8Lz27Nm05dSpAAhdwA3jeE/QOTgYoE8vgWTjIAPA07b33kuPHDuW5t66lfqGhtI7a9ako35WrQpgodfgIFAFuLHu7Nn02OHDAfq4zixZkt5bvjy9u3Jlen/ZsgAHeykTz5x//XpafO1a2vHuuzE/wBZzQT8OrVuX3ti8ORIOvQYqgaUz79xJO44fT0+8/XboLz2+Mm9een/p0rR/8+Z0dtGiCdET87PywoW06+jRmCPANvAJGPfmpk3pyJo1AQ7e6nHCgUwkGLafPJm2vv9+rCFjA6ofWbs2xkI+H86e3VM9sXbMBVmwKZvffz+tPn8+3RoYCOD2wKZN6eTy5elsbR33yJwE8Ga9Dkq+nDsXcrGO7wry58wJe2Itsyfmq5egKZnMuns37Mm6Dz5IO44dCz0ZuH071q5xvLt6ddg34+jlOs62TaKBPWHfjIOe5HG8u2pVJA17bdus2wUffhhjePTYsUh8+Ddr98SKFWnfli3x3722bTE/d+6ktefOpccPHQp9YdvYdwAye/LO6tVhT3otE2vWOmZPtp08GTqTbZt1vD+v4wlKHHYbRAboAtP+1mOPBbP0P+/fH2Ab0E47gFYuDGHsTwfLuZd+tP/ypZeidUQGkdkBIKyydc9Uiv8br70WgCw2YysgpNYFWxcvTsDk3H/ZM6s+EbYzoBlzWJk+oBDw1eqFWQ3c/JlHHw2AU4m9nrCjgciPrVoVLE/gHJB2rJ7NPkcm37d5c/pbe/emvzx+PP3W66+HPMY6HK3+HdxDywHjI5MX33svmODmMcvEe3xu06aYH3MBuPcOzQDq+Xm+BxT92UcfjUMAXzh5MtoOYAu3cp9GcwD81coB2C360NvXGFu9AJFkAYgGev7h22+nPz58OPz8LIsMImP+au3wewcOhLyq7SJafe5onx8PRKa/WNF/Y/fu0BvAOXY+9m6zPr57aG/hPr+4Z08kEn7z9ddDB/P6A7I74A6ILHFEv/7TG280BfDmd8OUB1Rro2Js2OKY29Xr+zZtCrayubNWjAGTvJmLfkn6YEr7/n/Yty+qBpoB0pu5f/lMkUCRQJFAkcCDLYEmQOQaaHvrbOq//k5Ktz5IfbfP11i3Q/fYv7MWp+G5W9Pw7DXx3z0FCIdupP7r76a+GycCNE2Y0SOs24E0PGd9Gp6zLg0PrE7DMwd7OrsA2wCQb55KKWRS62cFMB1YcW8cc4Daq3s6DszwPvNy43jIJsB9Y8E87p+bhgeWpuE5G9LQvG33gOVeXUO3Qjf6br6f+q4fTX13Lt+bm3CR+tPwgGQDcH1LjOkeM7o3QD9W3IYPPkjfs29fevTdd9PCa9cC8BC4Y1ECfv5yz570/I4dAbb0ipEscF54/Xr6zL596XOvvRZB/Pwa6xbwBUx4fcuW9J1du0bYjL2YngzGPXziRIwDsA7wEdwLCK7Mn5+OrVyZvvHYY+mtDRuCzYjh2YsLsIHx+z2vv572HDmS1n/wwYhMrg8MBDj53I4d6ZXt2wNQ7jVb7uk330yf3r8/bThzJsB+LE+gF+D4oCDyoYfSofXrI/nQy8vzgT073303dBbIIgCkm8BJoA9A2w/AsFeXRANgEuADkKMn2JTWDpkA5ejIs48+mo6tWtWrYcR9N545k7a+91566q23Et3FdCUXunl66dLQWWv4lW3b0p0eMpIBgXTjkwcOhK4AcY0lwNtaRcHLDz2U/vyJJ0Jfe8UCppuYnBIe3/v667F2AKcAWjJh1+gpe3J47doA2Hs1FraNbrAn1jHW7dwbN6LCANPVs9mT5x59NOxJryoLPI9N+cwbb4S9B+6TkX8nE2xoyQY2hb6eWrq0pzoLPGbbAPz2IGC2sVg7APVnd+6M8dBd/9ari85+8q230u533kkPnTgRDPpZDiCbNSvsR9We9Fomng9Q33v4cCSD2BP7jvk5vnJl2NmXHnooAPaJurrJRNZHFtgGWATcab1w8OzZdGuMtgujvadSd6AtAAhLVVuMX33xxQAYqyBW7quLKYpdqpweG3k8JmT9c41XD1gtHJTBAwDjWVpw1BixP/7QQwFKeicMZMxb7QFavfRVBjr+9V270hOSTJcuRbuB0UBkBxRev3UrPocNPBaABuAmE8Dzp9evT98+fjz917feCnm0AsoCH8kEi5NMAHBkAijMfXE954s7d0bLB+zcDFS2yvLUNxtQraey9hnkClSv7zvcqpyBvj+9Y0cwW8n32MWLbbXKAKaSxfdu2pR+8pFHgpELRK72780gMtBd64U/OXw4Wl80C9q28m5jgciAXQkALOKf37Ur+o//3ptvBijfqq5qOSHZ4Z3J4NmTJ6OtCaa+NeFZ+mgDgjGRsZxVCwB5m00aAejJjnxFQb5bz9y2/h1iSf+x6huxlceSnwoC88KGSDDRsVbWQitzUz5bJFAkUCRQJPBgSWB8EFkLCwzk60dT/+WX7jGRMV0rlxYSw/O2p+F529LQ3E33Wlz04jKWO5dS/+UXUt+Hh1PfbSBltXdbXxqes+YeYLpgV7CSe3PdY9z2X3k19V95LfXdvvBRmcxalIYHVqbhBbvS0PydwXbtFWAaoO3VA6n/xj1w/b6rb2Yanjk/Dc97KA0t+tQ9YL1HbS20sDAv/dePpL4Pj9wD+EeuvpRmzE/Ds1emoYVPpOE5G9PwjDk9GwsADJvzCy+8EGBY9RK4Aub+y+c+l77ymc8EKwvQ0IsLyAIc/MnvfCf91Le+dd8jgHIC+hcefjj9wTPPpIPr16cTK1f2YhgRtAPWP7N/f/ri178ejErgRvUCJJAHkMNYegH6WAWA9I2nT6e/8ed/HoAcRnKA2bULIPbNvXvTt/bsSS8+/HDCIOzFpbxaYuHnvvGN9LPf/Ga0+DCW6oWp9+q2benrjz+e/nLv3l4MI5jq2gI8efBg+pm/+ItgdNKZ6kU/D69bl761e3fMEaZpr5id9ORHn3sudCUSMLX2K8bjmfTkwIYN6T/9wA+kl7dv7ykz+pk33kjP7NuXnj5wIMDk6gWkVAr/e5/9bPpvn/pUJB96BcqZj91Hj6YfeOml9PmXX264jiWl/v0XvhBsU20LenFJSG0/cSKRy09++9sB4lbXDbvGhvzXZ54JcN1/S8x0+7KO6QlW6V//+tcDXAdwA/irF1392lNPpbfXrYsqg15cwHwA6Re/8Y1Yy+xa1Z54JsCUTXn+kUfSq9u392IY8e5kwKZ96c/+LKpf2JTqJWkIzP6uPqW7dwezvxeX98fa//mvfz19+o030qoLF+4Bt7VLkow9eW3r1rAnb2zZ0hPWeq7E+SHr5qWXwp7Ye6qX9h6AZHvgnzz11IQwoz2/myCyPrraWGj5kHvpAnTbubR+wA7G/NXPFkD8y88/H32EM4gM5NK2Qf9lADaQSP/e+nL4Zp+PVfnlvXuDGattBMAJ41ivY3L6hT17ElYkUBag5qC0+oPGmn3W3FmzAoAFlGv/ABgbDUQGCDqkjCz31Zjdoz0nH6ZnDpbPnx+g858dOdLssO77HPuW+x0DdskEgK1FhvnBUv07TzwR/XX/wxtvBMCIdd7qwWVAT/fKP571VSBtnW/W7EvkHtTaOWCgZhY1ALyZNhaNnuOe2lR8ac+eaIthrrQxyf17M4jsHayD/Jlmx9zK58YCkfOhgFqMaGei7cO/e/XVWBvtANr0Cavd2tBywty88cEHARLnQyO3Yj3v2hWgsiSO3tEA62b6QPuOdTzQ3x/fNz/VgynJxRoBJAOu6Ze+1nTN2msmYTGrvz+qFIw5+rIPD7dUpdDK3JTPFgkUCRQJFAk8WBIYH0QOdumFe8Dg5Zcr7NKKoPoH0vCspWkIkDz4iR4xgIcDqO27eSZA5P7rx2qM27pSQf2ZZy1Ld5d8b4DaPbmG76Q+bSwuPRfA+kgP4urD+melYW0tBj+RhgafrPUk7g2zs+/Dt9OMC9+6xxC/D7iNUCl6NA/N3ZKGFj0VDGn9mntx9d25mPovvZD66ApgXa/q6hWA9qI0vHBPjCfajmix0YPrh59/PsAerE7BdPUSQCvfxZL7xuOPBxNYENuL6+HjxwOME8hjhVUvgFwO5p+tAQvYnb24sBV3HzkSY/nBl14KcKMe8AF8YYJhMX7tySeDJd3tC6gAXAHs/8R3vhMMRoAHELV6ATiM5fefeSZA3F5cgCcgHOAWwA8AqgefAOmYpb/9+c+n3/rBH+zFMOKZ2L+fff319OWvfS1aA+hBXL30IwaSAtb/zY/+aLRO6BVTHHvy7/7hHwZQic14H8Cvj+nAQLAoyeM7O3emSwsW9GwsEg0//a1vBQhmLNULw1YS5iuf/nT66v/P3p0wyXWdZ54/mbUBVSgUVmIhQIIACBAEdwokJW6QuEmkRVltebfbW3fPdE9MzGeYLzARMzHRbne33XbLUlu2bEuWxE2UKG7iToLgToAEuIHY9yqgtsyJ33vzQoVSVebNrMoOjl0nogJAIfPec9+z3Hv/5znPe8MNAW9ZxLSjUGTf88ILoaQE+acax/opmK3f7lqzph3VCIuR7a++GvPJtbt3nwf4ndC8ZtwClM9efnkswrRDyW8cG7sW6u545ZVQrhvDfj+xWGR4cfPmWIR556KL2hITUJJK/a4XXoi6mNcm18PCB2X2QzfemB684Ya21APMZh1h0cOcos+aUyYWixwU9E9eeWX69h13tAWsu3ZzGyX07zz6aPrcu++GFzI1dF60kvmEhdFf3nNPQG3zyWzbn5g7qMTV4189+WQo+HP/+7wuLKYoo//+ttvS92++OcB6O3da5OedTYgM9lD8KUfOnAk1aatAN/yVu7sjKda/ve66AJN/+uKL5ymRATOAa+vy5eER/NGJE3HOolvdJw8AqkgWGpSLlLWsM9hVAFXO9XtXXhlq1G/u3BlJ6qh7m7HMmHg+dh13XHJJeD47Pq/n6SDy5mXL0v5Tp0KFCaLX8xvOleCuBTTlH/vSp5+2PNa1p5iA2BIOigc7DRBc2wDrQyMj6a9efTXUrq3YBPCutQgAfGpPtgtsEbRpKyVP+EeJzdLhmY8+St967bWAiEWg43TnZGUhKSJ/7rcPHQrvZnBWySEyawf2KmwZ9JF2lHoQuaezM3yqWURQRFP2WvQAvFspfKUt1FjQoUa2sCJhYK7kNS70OXYkPvPJyZOx0GEcAuyNFlly4A8gx717CsBrQURf23bhhaFWB+gpy52rSB9x7Pz40f4TbEhaicncd+YiMBeBuQjMRWAuAueeo6//sz+rv0hbOZPKwwdTaWh3qG6ThGmTS6mcAdPejakC3na1Q3FUDTBZGt6XyideCuuG6QpQWVl6R6r0XdYeD2DK7PGhVD7+bCqffKlub6oMbEuVgRtSVbK/NgHT8uk3UvnIo1lSvWkKf+YKwB+WI0vbMgJKo0dS+diTmUqcJ3N1Ci/Ajr5UWXB5qs7fkCrzLmybap0i7b5nn43t3rY2T1UowgBTsKVd0Adk+crzzwfABTqmKrY48zJ99Prr0yPbtrWlbagGwQ0QmX2Dl/nJha0HEPfzrVvT323f3pZt30BTDp+oxDd/NPU4tv2d7y5gqo3aUdgTUEQDyPc+91zdU/zX++5L/+n++9tRjfBLBfm/+Mor6Q8feug8denkE4KD6sFrlo3CbBcAznbz/+Pv/z7sAaYrQBgI9tQVVwQUa5cC+N9///vpdx99NEDURAg2sV4P33BDKBip53nxtqOIxW8+9lj43Oae5pPPY0t+qF0vuyzgbTuK+QxUv/HNN8O/ezKQc04QjtoW4H/s2mvbshhkHMd88sYb6ca33krr9u+f8nJZn/C7pRZn99GOwioBKLUIIy5TFap16n3z2ne++MV2VCPArbqox33PPBOWPZNLngBRP/l/v/71WAya7aJtVhw9Gqrf3/nJT8IiZ7ri3vNn99+fnri/JRmnAAAgAElEQVT66jTE932WkzGa2/TRf/OjH8XOk3rlu7ffnv7x1lvTgcWL27LwMfncswmR2ViwPwCObT1nb9Aq0FVPCsVLFi1K/2HbtoC4/+Wll87zRGZ5wWKCWhl4BH1ZUBRJ6jZVG7CxuGP9+oBigDSw63gAdq4cZmfxlzt2zBgQAqeg5GXLl8exAbFpIfLSpaEoBZEpQXP161TXIF5AJ/WlmOS2G62OL/CO3y1rCUDS+cUGXPR/rA4osv9qx46WrCKinSVo6+4O6PkNz6FHjgSUrned9a5HbPu7u0NF/SubN4elB1/omRb1k+CNGvbg0FB68+DBAOdKDpEBZB7Rz370UXp6mue6mdajHkSm6rYwsXHx4rS8ry/6zE/37Ik6t1LYowDS4Pia/v705uHDcbyJiwWunQ+0/sCaRPK7tw4dCoU9awqLDHyIJbQDn5tVRA/09ESCR2PTWOeZbH75uOaNnPt9sxeZ6UJBKzGa+85cBOYiMBeBuQj8y41AYyXyOIi8L7MpOP36FEpXwStnaleWCUu2fwYg8sJUWfLFVO27LFUlcJvtjOzjZ1Jp/FQqn3ghlU+ev7X5l14aF16fKYA7FrQNmBaCyPPWpMrCa1K1h1/08rb0+IDIRx9LZVYWoUKe4pEJRO7bHCpxtiMB19tQPisQ+fp33olt5xTR4NxUxUuzBG4Pb9uWHrjppjZEI4WC8fadO2Or9XXvvvtLCkYn/Z8CkSuVUFDyuN2+Y0dAl6mKuny0fHkAU4CjHQUM1CYWGyjX65V2QmTbzCmit7/ySvr9H/84kk5NVwB1dQHnZtuChR6GFQBQ+r/94z8GHJyusCb42+3bQxkNhLUDaDv3//4P/5B+/5FHsoRy02Sst/jyk+uuC59ZiyDtKMAgNSVwa0FmqmIMW4BhB9OuHQVsNb7xxBOxEOTvEy0K8joBprGj4PLLw0qCXc9sF6DytldfDWBqPuFdPVWxw4MC+bu33RaK5HYUKuib3norgLZ5ZapC2Qqu21HwrTvvbEc1YiHo8r17w5eZat2/pypAsl0w//c3vtGW/pongLTbw8KHRbvpikWXP7/33phjJSGc7d0NdlSww/mjhx5K3/jZz+rG3ULDP918c/p42bK27SiYWIHZhMh3b9gQHsasGcBX0LFVeKWO5ruLFi0KJTIoals+FWhuZwEWUkCCZs9//HEk3aKUbSaB3MRY5L63vH5PnDmT3j9+PBIDdpZKibLX9fEnlpyLncVMCgAOSrI+AOEODA7OCkRmpyAmLAFe+PjjAG4AdKuF3+0tF18cSk4xef3QoYDrq/r7o+7goYUCyuF6Cf/qnV8f1L7XrVyZ/vDaawMi/+eXXgrbjFYKz2kAlYqaDQJLD4nuZloowiXOU19WG5TZYqF8ViAyGK+O1MjgvPanHG4VyDseMM6mZsuyZemNgwfTQ7t3n6cwNg7BY+fk8c1HGfTV79hOANnGJTsM9Wg22aAFJP0DpN60bFnUw/GN809PnYrFIwsbzgEkt2pZMtP+Mff9uQjMRWAuAnMR+JcXgcYQmeqWnQUlMmAaatdJCtNSV1hYVPs21Hx3Z38bPCBZGjudSiMHUgm8jQRyfFQngUqK6K6lqbL4C1kiuXYkb2PxIcFfDpHzRHbnvaF0pFTqCiuLygA7i3kplWffm9Ipy4PvpvKxpzI7i8rkZCeliEF1/rqaEnlFWEq0o0Q/OfFc+CH/IqnexDOVU+rsT5X+q1K1d32qdF/QNnW2l3h2Flv27o0txlMV4EkiLH6Q7YJP1GBgCyuL6RRhgCDlIk9VP+0o1Ni25LMo4Os6lUoOfKIaBCrZA7TDzgJ8ss0a2Lj32WfD1oLCdDIgBNapw799553hIdqOwtIDSL7/5z+PulC7TrazALPBWqrbb911VzuqEecFWm7duTP93qOPRp0mw8E8qd3Pr7gi/bcvfznsV9Rttou6XHzgQPrjBx4IMMdmg3f0xMJ3V8LD73zpSwFN9RNb0ttR2HuwBgDWJ/tV57Y0vFQfuPHGsNg40gYLFtdlMYgC2HgGkqcqwC1FtISQPHjbUVgkmNcsBl3FzmKKrbosPXI7i0hqt2DBrFfFeOXhDdre/uqr0y4GiQkFMnucdsUETGcxwqbHwlQkpJy04CDhoKR6/H/1l3aUvjNnAqYD619/6qm09MSJX1LPGzsSu7Kz+G9f+UpbdntoG3ObBToQGeQ3n0y2swDW7Wj45t13x4KD+cQ8M5sllMgjI7EA86tPPhnzid9Nnk/sZJCjgJ2FXSisNtpdZhMiUwVLcMc+AUiWgKtVeJVfNyDFdxd0/fbOnQF2J0JkyenYFgDWFJC8WCXya6WwmABGqTkBKWrKV/bvTyAZaEVp7f///q23Yrv+TAooxst5w5IlaUVfXwC22VAiA21iQokrJgAvX+dWywW9vWnj0qWh7gbq2AhQOFPbqv/2iy8OgYp4tLpgYLEApGZbcOu6denlffvCuqRVRXlfV1dAbrDxutWro24/evfdVkNw7nsA/dUrV0b/AEItJADeymcFIlsI4QXt2qnFxRDolvSulcLCYmlvb1wfUCyWvLEn2lRoP7sGjBHjQ99gbeEzYPvgyEjAXWp2gJcy2QIBBbs+4++NwLJzuB5jBcxnOcO6wzlODw8HUHbs/ByO6dhsPPyf3zfr1d1KvOa+MxeBuQjMRWAuAv+yItAYIlcr4f8bdhbH+e4eS6l6vs9f6uhNVUpXifVYSHS0J1mMeqTRoxmo5Ls7frYGkvNGK2VWDT2r0/iA5G1r29SawHU1lY+/mCUblGhwMrwFszsWhAq5MnBdTVuSeV/Ndimd+TB18GYe3p9Ko+f7/wZA7piXqvM3BuBPXYsyf+Y2FHEoDb4VSuRI8Dc+yYuMJzLv7EU3pur89ZkKuU1J/mxv3vbWWwHmprORoKT8/i23pP2LF4evazsKgM0X+e4XX5xW7Qo6/eimm9rqpWpLsS3Ot7z+eiR9AqMmFzDwyauuCnsPqsF2JH0COCj0KICBBYrKnkkJuYyunRs2BFj/6XXXhdVHO0q+1ToS6z35ZIDcyfYAYPbelSvTjz7/+QCV7Sihsq1UAgyCpmIzMWGac/IhPrxwYbQP6CMZVTsS66kLiA0+UXbyE58ItJ2TYnHP6tWh6AT42wGf8jiz+OABfOV77/2S2pVPNE/kv77rrrApoIb273YUtis3v/Za9Fdzy1TFuLHYwHuXxUc7ij6qLhaDLHxM7ifOSV0KyAGDklK2Y7HBOL744MFYpPu1J56YdoHMQh0/5NfWr2/bQp3FBYtk6mHBwbievBgksR+bEXCdUrwdxTnNH7ft3Jn+6MEHY/FycvJSvvOSUloMMp+0y8M71MhHjqTf/fGPw3bEIsxEeGscWwh666KLYkcB0N+W+YRPdkqRuNSOHDGZbC8lJuY2NiPfu/XW8GVuR10mt/lsQuSvbtoUAIvykYIX1C3iWVqvH7KW+IOrrw6ITAFMWTkRIv/2FVekuzZsCGgK9kYyrxY7duxC6egIP+cXPvkkEngBmmAVeHXT2rVhr0HVSoU6k0JdCfhSbwJizjkbEBlgExMQkRWBMhMfYGpWMeGFC5qKB5U5deo1K1eGnQXlNlA3k/OoJ8V3d2dneuS999J/fOGFliEykGrxQXyvWLEiEutRz860sHRgp0CVDpqyyWDZonxWILJxQDnOKkVdF86bFzYSrS2rZLsBXCsQzKZGH/2nd96Z0utYX9GvLcawaNEGdhL4E1QGmR2PYp062WIEwC1hpL7TyF889za2AKONqc3ND/qiP53D8V0vv+rwrj58OBazItFfi4tLM+03c9+fi8BcBOYiMBeBf74RaAyRPZYCySMHQ/FKCZxGjqRS4u9UTakskd2iULpWe1ZnydJK7XmRj3qMD6XS2T3hiVw6eyCVKkNRv2q5K1St1Z41mWXDvNVRr3YWdYgEf8OfJlYO5+B6wNJlKfWsSpX5FwVgb2cpjR5PpbOfpNKwn48j0V+pMhYqiWpHX6r2rMisIySzK89vj0+0C4wkjIfDt7o0tDdJtAeul1IpVVNHSt1LU7V7Rar0bczio83i0Wf2CxBGUQmEsZLw4jqvpoA6ODAQQMNW/Bc2b06D8+e3TUkJcCw5eTIUe+wBVh49mpbWtlhK2vbpkiUBWKh/JX862t+epId58jZA+9bXXgs1MH9Vir3xUinUX5R6wNPbF1+ceGW2S10KSoIa2kaisnUHDqR+CdwqlSQm4DWIDWwAuO1QROtxlHlUttft2hVKcbGR1E49xsrlSO4ECGofisp2wey89+uvVINX7NkTfTZgGIUJgDwwECpxydte3rSprUo9ftlX7959rh7sG2xLB3YoKXn/vrFuXQBkkFKCu3ZBH167+qrxw7ZA3brGx6N9jBdKSr7MAKF6SCzXjqK/UrzqK1TJ5pOFNRUw1aQt+PorhSk1tH7cjgJKUplSRBvHF7PXOHEiG8flcswn+qzFBkp+Y0lc2lF4AJvPLNRd9f778fc8IST1vrnMzgpzLPsTOx3aUajnze38kAFT8wm/c8Ucpi76q7lNIrl2+BA7F7BunrVoeUtt8VL/NZ/4P31Cn3350ktj94v5pF02MOqjfSx62AGT3wPNeSwrLCzsXL8+5jZzSrtikre3nSd2wvhTTMxt+qxxbAxTqZtP2pVEdap+N5sQ+T5K5LVrQ61o2/s+ELlFS4K8rgAUiwPgiK/tZIj8m1u3BrjePziYjlMd1nxRWx1j4qHOvG75FANQlK2AFWsEatR/mAUlMth22bJloUTmcStx3axA5JoSmWoTxD89Ohpq0FZLnviM3QYlsnhQdwLHlMi3X3xxQEMJ/1q1EZlcN/YE7EmoR1spLBgkYAPUJYUDkX+0a1crhzrvO6w9KJH1B/3EYgmgrnxWIDK4evPatWG7AtqKIfjbSsLD/OJdK5XvybNnYycAMFsPyOYwedH8+RGXJfPmJX9XN8rmvE/5nPrpn28fORIw2XnypH31GsyikuNRRy+dPz+OD+53l8sBstU5h84Acj6ejelWF5lm3IHmDjAXgbkIzEVgLgL/7CJQDCK7bDCQncTZj1N5aE9KLBxg5K7Fqdp9QQaRz4O27YCDNaCtLiOHUgnUHvWyOJapWjv7U3XeJRnMLvNCzl+eZ7su2a04QC1/5KFdAW9ZXICikWRw3ppU7d2UgW11yb7Rhg4kJuNRl6jDmb0pjZ9KpVABg9mLU7VvU8D9sNQo5ZBltuvyi8eTSIAIIo8czECy6y51p0rvJak678JU7eyfYGMxu/Xwsp4fkSosf4Fev29fvFQrYBzPUiCZ0jRgu948y97Z5+pSrYaKUh2uee+9gGIKNakEWO+sXRtJ5HIV5WzXJbeKEJeB06fThYcPR1xuePvtgB6ggvODgzs2bMhiUovHbMYk2qXWPsDPsuPHw383h+vAAv9WQM42fOAnGzalUKfNdon2qVbDEgAkBMMkQKSMBp9sgQePAUoADEAVj9mMSVxeLSaAsRgAyQDhQpngbU3s7Q2YDgyysVC32HZe67ezGRd1AZrUQ9JBfQTcBpKdEwhTD8BUTGxDn+3+ei4mNUsC41g9ACh9V0zE4I2LL45+or9aBMnbpV3to+9u+fDDgGHU4lTaCjBoPgFtwTjjqW0xqY0hkBRIVh9WDsax+cP4NW7eX706s7Fow9w2cRxbEDKvUUebU3I/b3OrOSXmtzVr2lKPiWNH26yy1fzgwZhP8oSdxo42sbMBpMwXxto5jhcMDYVCXD9RFzECTM0nrIvU45Ply8+N41nvrxOAtkWXDZ98EnMbFbBxbQwfX7AgFjzsghGTsXb22Wo1zuv+G3Psnj2xGGSecW7g2JwSNhbz5rVljp1qjpxNiPzljRuTxHM79+8P0MQSolVf27yuYOWf1DyR/5qdxSRPZInYeN9K9gVcU/RO3Go/G/cFCfeAqi9dckmA3797883w2Z1JAcWBPtv/l/X1hTpzNiAy79pvbNkSCnAxAX1nktxwqmsE6ag+c6h6ZGgoPbBrV4Dwz0JhN7FiwYK0dfnyUORSlFPPzrRoK4kjKbPDc3rfvvTe0aNx2M8SRDYGjRtwluJ354EDswb4ZxJDcw3wu2rBguj32mf1woURO/3n6Q8/jPE7k8UIftjGq8UeixzU8p5DLExQ0QP/sVthmtwSM7m+ue/ORWAuAnMRmIvAv7wI1IHI1UiOVgKLJUmrjmT/Zt0wdjLUv1FA0o75KXUuPOf5G7AyEqbNEvihQOZ/DNKytEg1eDt6IqUKz7NKShLolbvDmzmz0wAua+pkiteApzOsT0Cn8VosWGlUQn1cGjuR0pgkOjX1QFhILEipc1EGsp0bWC511/49w3rk/ZStyPhg1kYeDNhJaJtoL5YjztuTwf0OyjgxEpOuVBUbMZuV4txDNYieKZL1kQDZ0T5C3/GLtmGnEW1Tq8csKpJ7z54NKAiqeHH1Mr/45Mk0MDR0bmsxhRzwRIHshZpSz8vs6RoonI2QUAyqhz/VxTZ0L9Hqk8NsajAKU7DHll7wyRZ99ZgthRooCLrNGx4OmEEpSB2tHpLtgRsArfMDC+qTn5vCkn/nbAHc3D5CPeJneDhiwVpDu4EKYqJdtE+uytY26jFbymhbvalZnVMstJH6gCwgmP8PD+KennRk4cKA/XnbqMds+XXmykXnVg/xEQPAlpI++k6lEvAasKUO9ye17WBPT/QTfXe2lKb6wqJTp6LfUmirk7YJm4+RkegHzqUehxctinqd6e6OegSImkVFsnOGb3dN3amvhi9yzaNZ+8Q4XrIk+gyYHT89PVGn2YpJ99hYAgVziwQqYGMH4Ofvqhgv6nG8ry/6rvOrh/rMWp+tVqMexm/sKqhZOIiROulLYmL8iovxLC7ioH76zWzByonjGOAXC/UQl9z6xBgBcGN+6+8/N8eqx2wlb8vtI/L5RHvoN/psntROH9Um7BKoocVIHGbTd3fyODav5Mky1SX3fNcnxMTcJj7GsX+bd2erbcTEAp2xqx76rznWgof4mNsAY/0yxvHAQNTDv7VNu8ax+cR8Zo61M0e98j5LuR87X4yXzs5z97927iyIR5JSKYAO+4PPrV4d6k2qWyo+MIe3MfjiT9vPKQUBtKnK9nXr4hi8eCmGdx85ko7V5odWnifUgX3Ev9+2LdSFf/7yywGDcjsLakQWGpcvXx4+zKwFJNrivzqbBZjq7e5OX7/ssri+b776anr6o49mdAog0rFAacpZsHc2IDJ7jF/ZtCnUnBTh1MOfTpPcstULCP/b+fNDRc0nmtKTT/ShmkCh1ePO1veoXQfmzQvge8/GjemZjz5Kf/vGGzM+vMUKqndw9ujZs+m1AweiryufFYgMoAOn/KX1MfV7ft++Ge8ImHHwam+exqw6ah8xWzcwkC5etCiUzRY7WISYO1ot5gnXPdDTE8e3mOD4FjzePXo0/fzDD2OxQ5+dK3MRmIvAXATmIjAXgZlGYGqIPBGOApPhPVz84TSUphSwkUxuJsmfqGyrqTQ+WAOkgylVJvns1osAqBwwtz/785wKt5WwVcMbGizOQLoEg0U3B5VS6lxQq8uCVI2YzAAkax9q7KjHsaxeRasS0H9eSp0DqdrRHwqxGdWllmSQV3Vp/FTxegDYHerSnyX68+8ZtI+XUkADbMoBHFDYqORb9L3Mf7RiRbzQ54rTRt+d6v+BOC/LtruziwA1/LtIa+cer9SmQANl4UxgWGzzHhnJLDRqicn8rmgBXdgVAB6AWKsFuABSqCfVJYdhRY/n/Kw2+IeCp61aFoAW2geAA7zEBNCYnIRruno5L1WjtgHpZgII1UVbqIMf4HhyMr168dFPqbbFJCDUDJX0oFOuUl/WxLZHwFQdgCBASh9utX1cr7ECdoFN1PuxOFagANxgNjjI0gEQy4Fhga//0kf0V/OJcWw+icWGGvhqdDzwVp+lUI6YdHbOKGEZaAsImk/0W/1mYpK06erj+s1lhxYvTh8tXx5g279bLQECx8djB8HKY8diHE32EJ/q2Pkcq034NeuvwHar/SRXywccPXIk+q32mZycs944loRRXVjWzCQm5jb9QhI948Z80sw4jp0Xy5dHf52JBUq+m8H5zSX+pPYtWvRZSmmLQ4D7+AwtUMTAvc98v4Ziv+g4Lpdj4c6P2IjJbAH2ybGYTYhMAXn1ihUBn1kp7DhwoGWw6FmBFzFFIYhM/iDZGvuAcxC5XE53rF8fIJbiEnyiDJ1pMr/JMQKm/PzeVVeFpcVf7tiRnvrwwxkpGl0bKwhgUhuo/2xAZArUOy65JOorHpTbfmazgPsUpSAyiC9529+8/npYinwWFJ65L6/++BuXXx7A/1s7d4Yv8EzqB/rfxdf+1Km059ixWFRhFaF8ViAya5HNS5cm/s1sUuwGePyDD1r2l67Xb4xRUFi8+RlT+Fq8aCbG+qsxTjEuhn/zxhvplU8/PeePnM8DriuS8zXx7K6fUvxfs2pVLACBx45tISqH/7M5LuaONReBuQjMRWAuAv/yIjA1RGbRMHYilYbezfxtA1IWT08QwLZrcSTaY3PRcqHyrSX1C+sKqtaw0ShYSl1hnVCdd1GqLLgs1MCtFQB5PCW+0EO7Uho9kil+mygBjiWVW7A1pe6VqVpmtVEELU5xkvEzqTz4dliLRD2aiklnJNarLtiSqvM3ZEn2ZqBIjjrwpx4+ULOuKBoUSvFyeDVX+rbUVMqtZ2S3zd1299ji/cEH59RfRWoDZgCmtveyutg/Az9gL89sALbu3RuJ0nJla5F6eFkGjSXo4psJnIJirRYv8KwI+IRe9tFHoS4FPYoW5+fd+doM/YCpJxeePp0+/+abYdMw/+zZ85I8NaqPpIfvrlkT/p3iAvy0Ulx/3/BweOve8fLL59R5zcAnAJlVwGPXXBN/tlqAQApS27v121YhcnjOXnZZwNuZgB99RF0oJ6lKi6HbFIAU6GFbIAki+DMTFX3uO2wMR0LMgvDJ2AHC2AT87Oqro7/oN60uwoCS2sU4VhfAsujY0Q7aQxK3lzZvDlg5kySVl3z6acSCzQnrCIseRfqsmIDr71x0Ucwpe1aujPi0Wqh7AXX+4fzMqV6NqSLFHGsuk8gtn1NaHcfGjva4fO/edNdLL0WfZQVTtKgL6x5zPVuWmfgBm9ssXH7plVeiv1gAaaYuOUT++dat0VdaLQH4x8bS9h07oi4AfzMwOyDyokXht/7Ta6+d8W6LSz/+OEmKyf/YgkMz45hy/IMLLkgP33BDWMTMZFG3XjxnEyJTBANY7BmoNR/fuze8SFspABAVoWP+7pVXhnfqn77wwnkQGbzatnp1JFADsAA9imSevbNZwl81pfS7V12Vbr344vQPb74Z2+L5DbfqNUvd/LXLLgu17Inh4bD/mA2IDByCnYCcmFCQA2ezWTyxiz2I/DtXXhnq9G+99lrad/LktCr12Tx/o2NpL367VMPAP+uR77zxRgDImVid3L5uXfr1yy+PBIPUzZTX2k75rEBkUJddRA5m+ZL/09tvz2hHwHTxpkhf098fXsQA78nh4VATNxNjqmS+xmxpLAZ9+/XXI6mlY3j+0o5UxHZIvH7wYFMLIrn3MqD++TVrQgENdusPLD7mylwE5iIwF4G5CMxFYKYRmBIih5ft2X2pNPhGBiqpkAu+zEeFJNvr7E+VhdemSv9VNZVp88l9Qmk7eiyVT7+eSqdeq9WjOAQDR3klV3s3pMrAtkzx2ooyOiwrBlPp7AepfGpHKo0cCfuG4rJbvJg/8ZKsHhLcdVJGt6AKqwwnnsPlEy+k0tD7qUSZ3YRKPGwl/PRfnQFtivGw/2iy1NTq5dNvJD8ZWKfObq4E4O+/KkuE2H1Bc1/W1Xi4jo/HC/xXnn8+/BY3fvxx03jeC/QTV10VsMXLPGVyK4Vy8ebXXw/Iwsd1cib6RscEffi8+gEWeGi2mq0edFIHcDD3CG10/on/v2/ZsrTrwgvTjz/3uQAL4Fh48TZZgKeACjt2pDtfeimUlABU0UKlRxH98yuuSD/8/OdD3dmKehDwyT1Tv/b002nV4cMBXooWUI6KUuKyv/3iF9NLmzads0Mpeoz8cxSl4OBXn3kmksYBdFS4RUtYjSxYEPF45HOfCzVwKzYbQBPw9bWnnkpioh65TUORugBy2gLI/qebb47+QlnZbAkf5pGR8JG997nnAtxaACkCS51L2wDagOBDN9wQydx2X3hhSwsO+iYwaD6xEKTvgsrNFPXh8yrpn/lE/222hHK+Ukm3vP56uuW119K1u3YFlGu2AOoxn1xxRfjxtlr0V31VfW5+7bWmD2NOBQXV40c33RR9thWrHG0hCaZFqfueeeZcEr2iFdJn99YWyIyf19etS6NeslvwXTefmFuNHe1jPim62KC+saNgYCB9/5Zb0oM33hhWKLk3ftHr8TlQXZ9VDz/NzrF2VVh0sSj13dtvj4WPU/ObX9R1XnY42956K/36449Hf6UUL7pcDp5oC+Plb770pRjHuXVOM/Eo8tnZhMir+/tj6ziIaUv5j959N9SatqoXXZDL60xBePkFFwRkpf4Ehv/spZfOg8gAE1gGZrK9ODkykn7y/vsBk8GiZgog5pz9PT3RTra7T4Zhv3rZZeclDmQV0YrnM9C3qKcn/cYVV6TrV60K0A5qzQZEBvTEhK2FmIDqj+3Z07QKNwexYLeYUJefOHv2vHZct2hR+q2tW1OpXE4P796dPjhxIiBiM0pUbQRIsx8oS+Q7OhpxH6tBxGbacPJn9cPf2Lo1vXfsWHrigw9CHd+KP7T6UY5/cd269GuXXx7X+sh774XvdK6M/axAZGNiQU9PLKz8yqWXhsewRJA8t5uBu3ksWYNI0mg0GYMWTfKRZbwAv/yxjTdKXzsFmt0JYK74N9ddF2PBYgRIb2FCP7KYZDGAH/mj778fgJmdTjPjG1TnPy7ZIlOTYwkAACAASURBVKsefWGmnuYz6Zdz352LwFwE5iIwF4F/PhGYEiKXT7+VyoPvpjT8SQDLpmCp2IQtQWeqLLw6fsKnuNw8lCsNf5pKQ7tT+czeVDr7Ya0azTwgU7t2RJK7yoIra6CyecAB1JbOfppKZ95PpdNvZTYSvJGbKqUAx9XezanSuz4UuImXdFOlmkrDh1Jp+JNUBtWHP6kpxJuNSUrVeRenimSIvZemak/zgCOz0xhM5ZOvpPLJHZkauumYpFTlG92zKlUWbEmVBZc3FQ0f9tIKeoEsv/fjH2eJt2oKiWYORonFl/HpK69M39m+PTxOWynO/68ffjjUv0tPnWoKDDqflmQNQOXqJRr0Aela2fr9jccfT/f//OcBS8NftskCLIjLd7dvT9+97baWbS0k3MoBPyCXJ7QrWp3wJ+7uDsAvJpLMtaLQBm4BdcmurgduB/mJNzN2Uihb2RQ8cOONUR9AmXKumeKcYKk6UGYDYsBlUVsN5xITdXns2mvT49dcE6rKVhSV1OoSb93z4ovpjpdeytSlTajVw0ajXI4kaqA69S1I2GwxZilKv/DGG+lfPfFEbINvRknpfCAgECYZorZ59PrrQxndTNE2fJcBU/PJDW+9FfNJMzHJz6c9JM204PBiCypTbWFh4Td+9rMAgxakmoXZ6mIRRhy+88Uvpr/bvr2ZcJz3WUD9Nx97LBKDWhhqtuiv5hOg8i++8pXor60AU33jK889l256661IKkh120zRZ80nH19wQcwnz27ZEvNJK3Uxn+izxjJgOjGxa5E6iYnFD1Dd4gcro2b7rPNc+sknadvbb8d9x8Jhs3Ns7ndut4dx48+3L7qoyCWc9xkwW7LHm954I9314ouxE6eZBcN8HFvU/dk118Q4lniPfdBsl9mEyPO7utIFvb3pG1u3xlb6777xRnrj0KEAg81AH9cI2oHHN190UQAxwHayJ7K6g7HANWDGloz3LRuHZiEklSIAC4qBhi9/+ukvJYr7/Nq14TcLioNy1Mi5nUEz7QLKAVrUl1euWBHgjX/xbEBk0M91bLvwwnTfpZeGlcN333wzbAb8FC1iICbqedny5RF/MZnYjtr4zvXrAzLydHYdlM/i00zp7+5OV61YkVgWANFgJFVrs31m8jn1G+phiwKO98r+/eGb3WxRvwsWLAjVO99viyMP7d4dSu+8jp8ViOxaLYhYSPjNrVsDxj783nvRfoByM8X44n3NFkSbgrsWV/JrthgiOZ5FnAumSQ5Z5HwgsuSZOUR+/uOPo97iqw4sU1zL995+O8aIhRv/X7QERK4l8QORn5yDyEVDN/e5uQjMRWAuAnMRaBCBSRCZB3EldVC5ntpZS9I2nPnmBmtp7gGp0rc5VRdclqo9F4YKt9lCaVs++VIKZXTA7NZKtWtZqs5fn6p9G8Jio9nCMqI8+E6m/D37UZYsLmISCKX44co9qdKzKupS6b8iS0bYVKmmsjrEz3upNNr8Q2F+uioFcs/KVOm/NrMcadIbWXsE5D/9ZlhrRBI/T3EtxIQSurLwmlBpp1RLRFgwLgAycHv7q6+mX3/ssbAIaKWAcgDHc1u2pG/efXcogG3LL+rH6KWdihMk/dePPBJbz3ky6x0AMEBYVKEGKrBN+B9f+lJAbcrbZjyJI1Hc6Gj6/UceSb/2xBORwK4Zxe3k+FGYfu+WWwL6NAM4cr9QoPS3f/KTUAEDYblXbZ5wqmh7gYPg7c4NGwLOFW2b/Pg8ZYF1EFldxKnZtnEs6sFntm5Nz1x+eUAOispmir7w5eefj+3eFLfgaSwSUNU3+RIqJrbk/+S66wKeNlucHwS78c0303W7drXcNvoFAAaG/eOttzZbjegXV+zdGwpX8ImfaittY+HD2Hnu8ssDmFJFN6Na12d5MdvRYOz4U3/NfXibuTDzycfLlqW//PKX01NXXRVjuBklPwWnhQ+Kzl955plYMMsTYaqHuhZReDqnOeVvt28PaAoqq1vRYu7QHubY33300VC8AuvaB3xsdhwD6t+6885QJWurouM4fCjHxgLw/85PfpI+9/bbMd834/M+8ZrNqz/4/Odj0YNqXVyKltzn3XxiLLsHAaj5OC7aNvn5LL6A61TrFmSaLQCyXQ3Gs/i0WlgY7di4MXblgLjNFoCfnYb5xOJh3k+auf85p10V5njzqzmF3dRsl9mEyFSDC3t60lc3bw4l7FuHDgW0o0YGkos+JTrGst7eUCBeu2pVgEwetH+9c2eoSnNPZLEAoEAi57QtXhKxXUeOBDSbLgHg5Biqty3zYDQAS0lJwTs5UZxt8T7HYoPiE9BSn8GRkQBejYrz+N6W5cvDC9kWfZDuwOBgwPbZgMiOD+5dv3p1un/TpvBafqGWYM95ihRzDPUxEAkUS4LGaxrongh2/V4s1i9alFb19wdEfvLDDyMeRVSvzmPhYUVfXywWqPuzn3wSQFobNKtonnxtjnvp0qUBOdWRAtU1sF4oVL9SKXWWSmnNwEC6duXK6JPAuuRvk5WsnxWInMeAOvjOSy6JtjsyNJTeOnw4EgFOBN/1+oK2WNrbm9YODMTCCd/rn+7ZE0ruvA9YaMg9jS1aaPcHd++OscfOpvGIyNqfCp1NiMWKb7/2Wnpxktr4rg0b0q9u3pxeO3gwvXHwYPQzizhFjq+PGbfmEosU2t3YdpzJxVzYW1Pe63/NKqqLjK25z8xFYC4CcxGYi8A/rwicD5Gr46lUGUvlY0+k8skXf+GDHLYLADP1bZHbVxakas/qVJ1f87ydt6bpyJUByqOPp9L4yZQqxbd6/9KJOhakatfSALcsNpotpdEjqXz8+VSiiB6TkbgaCueIRzPqW6po9hog8uKbWwDrlVQ+uTOVT7+dSiMHUpLIrsUSXsidA6my6OZU7duUqk0mtgPTKdYzP+RPa5YlwLqYNLPYQC1eSpWF16fKoi9kSQfVrWChdKLqpMD60ssvN5VMaPIpABHeruATZSc7h6JbnKmtbGu+Zteu2I7PwxR4ojSjcOOTWRTkGmHH+/tje/PTW7eGIozCsmgBMyR6Alruf/rpAE3NKm4nngvc+Nm116ZX168PuF605PAJFPyjBx8MNTS4EgkDbZOUIKwJWwt+rurwxNVXBzQtCp/y+m7Yty/9r//0T6HYAzd8H3RUz2ZAFC9XFgE54LD1u5kiBn/48MPRNiAYxe1wZ2cAwqLJ2/LzHe3vD+/sv7rnnrBPaLaE8vfJJ8MC5sJDh6JtgDCAvRmgLY7iAlL++b33NluNgHB8qil/r3rvvViAAX+bbRttCpoClf/tK18JUGlbftG+YhzrHxYa7G6w2CAm+YJIM+PIOVkV/PVdd6XHr746dhg0sxjEW53S9p4XXki37dwZYzi3DxFgbVRUva4uD23bln70+c+HN3IzOy0WDg6mS/bvD4hMEe3f6pKPY23UjNoUHOSfTbluQajoHOtawWwx+eMHHghI2Sysndgx2WuwYTGOzXHUr0VLnrT0f/nBD0I531lb/IlxXGubZvoKiG0RCDC1KNRsMXb+8KGHziUabPb7+ectkNlp8YMvfCGU680WANuCIdsTQDnvJ82OY/dNXusW6/7zr/xKzHGzXWYTIqsbUAM6UfSuXbgwEns9sGtXOmRBrABodQzwctOSJQGw1ixcmFb29weYojIGRSdCZPf1RfPnp5vXrg1wDSoDZiwcgOtGJbdtAKoAa7AU9N595Mg5v9v8GK6NklGyNvDssb17A2x9fOJEeDY3Krb/q99XLr00tue7JhYBPV1dEafZgMjq4JrED5gF5ME+dX15375Cby5gNwh5z4YNAfnymEhINhHs5vYfFKRf37Il4vbDd98NwEex2qiE73VfX7TbbevWhbqU9YJ4FoHyjY4v1up/94YN6de2bAkLCgkRqccpkxsVINX39WfX9+mpU6FipZaerED/rEFk7S6uV15wQdjLWEj4x7ffTiNjY4UWVyjar165MsZiKM31zw8+OM9vPIeuzvPbV16ZWdjs2hULR0UtZSxSGOe3XnRReKB/5/XXw8N74hu2+NsFADZT01OBW3QpssigjtesWJF+dcuWdHRoKO3Yvz8Wfoy3icXn/FiQYtNibM4l32s0Qub+fy4CcxGYi8BcBM6DyDxtw2+X+pfPLVuKcm+q9lwQvrul4f0pSbI3XQFIKY5ZHYwcyZLadS9LVYCwd2PN5qKAdqo6mkrjQ2Ed0XH8mZTC97cax0odvak0cjil8TrKgpr/MNBbGj2aQc2O3vDeHV90UxMezdW4XtddPv5sKocKeSRVu5cEIAdyJZSrV8KHubM/vJ1dUyp3pYpkcos+n9lIRLK/IjGphCd0+fhzqXx6Z3b9oHT3iqyOIwfreyNrG9YR2qaWFLDaMT9VF34uVXo3pWoXy5Hi6jR2J+UTz6c0ejTsPapdyzN7jrGT2XVGP5kCJmsbCmwQXhtHssTxSHxY6b86Jf1FPQuWtYcOhXIRfJIEi3qYuo3/LZUy6DDdtnjKMy+qXlhBEEpialvAlBfjKxs3Fk5WBiqATrkXMgWhF3IAC1y74PjxabeAgzHq7XMUgr4LrrKyoKgEOFxT0QKWXvH+++nOl18ORZjjUnYdW7AgEtoBdv6crqg3Vamt80AWcAxwPHjDDU0lfwKb+NryQv76k0+G5+1wd3co7ZwDDKLCna6Iy4cXXBCwSj3AQWD/gZtuCsBRFD6BoWJKVQpw+NPvqFQBeuDDFv16BVg5uGhRxG7h0FCoj1/ctCmgqfiAqEVApb4oroAPdal/g1mSjQHb+nA9Oxbb7sVEX6WYBVrV66++/OXwrT4zb14kdWtUcquEO155JWwbcnWpeDiHtpHsr17b6JPGjtjqT15+QDD2DeBpMwsf+iyrBLYArBJATmCNenx1rb9OByqpFMF0ambjXV1cxz/cdltsy+evWlQBDHZ99ec/D5U4i4Cu0dEAWGCYRRB9ejpLCePMGFNARXXRFmwK7Ch46+KLz/1/o/bx/yApcGtXg/agnLWt3wKMuU3Csql8tF2ruuRzis9qI/MZKAeaNmNVYIxS/VpwsKtAO5s79RP93ticbgdIbomj7sar8eMa9HcJEPl5F7Xq0f76iYU6MHvDp5/G+fU187a+YkzUK+YPtkU+py3Nc/yi2fX4e9FikW7V0aMxn9z9wgtxn5A80dxmTOs79exYKPfNG/qs+cdY+Wj58vStu+4KFbDjFZnf9HX9jNe8cex44mTxxByrHuo6XTEfm0+MY+3ou+x5/ukLX0jfvuOO6EdFFj6MD3XRT//g4YfT1bt3Rx/N51g7dNY3UEj7rLGsHhaH1Umf/eu7705vr10bC6tFYlK0DWcbIgOWwCAQA0IBS2BM/kPdNxnugom+B8SBSr5LfQxGKjdceGEAXbYMkyGy/wd3c0UklS8VJKDpnGARwDs5AZ56UZXycQaq/enfvIlBJorL3O82j6V6LujuTjetWZMuXbIkbAOoPMHVT0+fDuUy9fNEOwdPtaw5QD3X5NooPP2bbYNzLOntjWudLYisvs5x8cBAqJ0BfVDcdfFfVmfnnQxqXT8FMvgvJtTFfJBfPXAg7T91KvM7ntCxxANIBhEBa98Hgp0HePb5XFGcfy+H9tp6eW9vqET1F3Dwk1OnwjIDWC8u05m+p+fK76tAyDVrAjpSIed9Qxxyq5XJ9aPgVT/XBiyKp3ZmYXLy7NnwQ55YPmsQWf+mqpfokh2F9tZH3z92LMaFdplsCWEMUrGv7OuL8bBu8eLo78bQB8ePR7saWxOL77CyYPOhzxhrACyQrE+Hcjk2Z2YR1v7U3Qtr8aUSp+6nENYeFN4g/cQi/sa3RR59883a7gb1On7mTLTpxAUq8L+vuzvmE3Uy5pzHDgUqcnWavIgAmvsOYH3LRRfFWKRcnytzEZiLwFwE5iIwF4F6ETgfIoOlZz9IpcF3U+nMhymVJYNbmqq8asfPpvKpV+vC22r38lTt2xzgtjT4TgZVWBWE2vXyFOrX8EuuXwIgA7RApXNSIZc6UqVvS3IOCuXSSJ0EQ+V5UQ+q1vB2HstgSFgmqEtHbzFgWq0EcA3V7YnnM8VtKqVK36WpMnB9+BKXT71e92LCe3jehal8Zk8G4VM1VXkAD1wfXs3VziWFYpIqY6lUORvK7PKpV+KcAeiB1/AmFqfpfb9YevBiLo0dr8HwPKaXp2ofX+TVWbK/QqWayqd2po4jj9XOWcri3b0slc5+ktLI4Zpv9BTeXdpm/tpom9LIoZQsXIyfyXyrJRzs3Rje1UWKF1eK39/98Y8jqdHyEycCPMkwD4pRQoEW0yW3AxTAQcmMvAADiYDlWx6krrkm4I9t4EUKYABsgE/r9+2LZQFJxsATAJdPpOR/UxVAhgoODAREbOsH0gAJikpJl5pJzMW71BbrPDmZ47pWCkQqZV6iAMp0Bdzgs0uZevuOHQFqAMO/uPfeSLJXBJY6Nvh0/bvvRqLBW199NcAIyEYxC9iAqIDudEVc1AOIB9O0Kegh8dOf3n//OeuFRu0DtDkPddzdL76YLt6/P64BoJdYS5uBMPXKy5deGt6cYguUaF8qSt6ub65bl4739RWCYUtOnox+yRaAwlQ9+F+DWECc7fH1kjHq35TY6z79NNSpYLj4sAeg7tROwE+jor/qC1Tzf/TAA7HoAhZRIOonvLRdZ722se3dd/Qz0McxQcofX399QMKi2/KNY/CcShw41V7AHsDI35XNBlA2HVzfuX59QDMwbg1bgdOnIzGYOLGnoXgFpBoVbcr65U8eeCDd9+yzMUaMX9ekWBAxJlZP4wdsDL+3alV4RFtUomKWZEyc1OOxa66JcVikqIt+yQ957YEDAbAlgKPGp741tsR9qiSI5jDzyKHFi9OBRYsCNl++Z0/6dNmyUNB//+abz11Tkbrw+jWfGD/OCR4bv8Ct9rdQRak8VbFAQoGt7mOdnbHIBsJLlvbDm24KlXaRtnFsi1BAtmNQiutzwO0b69ZFf/F780S9YsxrC/PalXv2xNxmjv1P998fsSk6t/ERN6eYTyjXzUtiAgBb4LGwaXxNV6ixH9m2LfzIHQO8dS1/+rWvxX1HXIvExTn0M0pkc0fsaujqinnNvGJBRJtNV8BrKnnnu+3VV6NfGY8Wg/7HHXcE1LVA06iYh4y7q95/P/3xgw+my/fuDRjGKsScYq7Tn+sVnzXH8pn2ffV4d+3a+L4xZO4rEpNGdc3/f7YhsuMat7b+g6154i0Ahz8vhSJYpExM0DWvqytUj1SDFImApK3xrA34oQKC00HkOGepFInkqGcBMICXojGg3/DwL0E/PrfqKHHfjRdemD48eTIAG99cEGy6AlBRPvPbZRcBPFE+8wK2RR5ky1XJsfupVAoFJWUvCAZmUi+/un9/1DH3HeZXO5sQOT83hTbfYucCPkE0gE9MJls6iAfQrd3AfDDv7cOHIyasCqYrwDPQxzKA6heIf2nfvoC1wCVYnUPEPIGhttY3tixbFpD9B++8E3FRx2Y9lRv1dfEHge+99NLw3VU/beXaDksWJ/FjDXLqZ90WJRYuDAD/hTVrAnCDm9oYSJ5KUf9Zg8h5TEBUftMSy/EFZjfyXM3L2wLBxHFoMaavprz2eX0bcH1k9+4YG657KrhPrQ3u6t93rF8fCw/a37gw7sNCo7ZLRfsD3KCwtnceliM/fOedUHkfPXt2ykUmixX3btoUfYyYyjxibFtUUseJft9AuIUJ4NjYBsK1szoBw1O1n/nAvKP//uYVV6S/eOWV9Fc7djTqWnP/PxeBuQjMRWAuAv/CI3AeRC5LYnfqtZSG9wdsrHYvTalrSaYMHTuVykPvhZJ1unIOIrN8kISuMpqq1LL916VK32WJD2/qaAw4SqPHsyR2Q++FB3DVdzoHMiUy+MgPmBp5ulLuSVXJ68rzU2l4XyqNnoh680Ou9l8VCmBwvGGhiD77SQaAWTdQ8PI1nn9xBssjASE/4OlLwNmeVZlCd+xEHCMsLfo2pgqf5vAjbgwqIyajh1P55MupNLgrFM0Rb4Bf2zSCyKEKvyCAdYnlBNA/NpiB7PnrIrFdId/qynAA4vLpN8LiI/yhy52Zt3L3svh9pli3aj+VErkr6wfq0zG/Bun3pSrLke7lqbLwuoDajYqXVjACmAXkvHSCTIAPGwiqYC/3kmSBD1MViitQE4Sg2gNXwSrQ9cfbtoXa1e8bvbgCAOoiod6XX3gh4BOYB4ACPtRz1FWA9lSFmpQCGZQEK73MexkHFfzu23feGcpBL/pFlFhe2IF18Kj37Nk4JuBDQQuAgeX11K6SxUmuBE5QM3twBRv++913p4e3bQsoXiQJFZgOUlKXbv744/TJ0qUB+1yXrenb3nkn4jJdAaB+cv318XlwKOJXrcbv/u722wPIgXyNimv1fTCbqhMwtXgAcqoPUEnJXq+AG9TYwJPrAmvAdn7R1HJiVmTBQRI9bSuJ3bW7d0dcQdtnt25Ny48dC1hXDz4BVaBorhK3cKJ/62usT17ZtKmQah2w1i+BnbA8qVZDIWqRgI9vI4hsXOyuqR31MfUAWIE4izjAVJFt+WArRSd16a//7GdRJyCPRyzFORgHKtWzTKBg1Bf0F58zFyjv1BaDfnTjjYX6KyAL8lNSGkNgtjbmmwviihVF71Tg1vmMCwpTymVtqn8ba4C2mPA4108aFVYeYLZklHzNoz/U+r1rNeeBtvrLVBY5ub+7vqINJNa8+Y03Ai6a24xj7WxeK6ICtgBmPmEbRJ1uLnI9i06din9v3LdvWtW6uQ101h/E566XXopFFPOdnQ0gsvFdZOFDP2O9oh2AbeMNZDy8cGHsKLH4Nt1CXR7zHCLz3gaBASfXA5i+dsklsZhXRLVuTguV+K5dMR+YXwF+f4qJOaVeEkTzjkUfY8a85NpA9n+49dZYwJQ8VFwaFSp9/Yydk3ueOAC/2l3cjR8q4OmKBaiXN2+OsWPsrTh6NCA4mw/1s0AD3jYqFmHZOVlouPfZZ+O6zvb0xFxlh4T7iPtavWJ+NX+sOH486qGfuIZcPU9B34y/eaM6twMiO+f8zs4AkYDu6oULQy1MOpFDqABSNSiVJwPzb8CJ/yo7BAnyQFtb5Ske60LklELdy9cY0ASEfDfyMUxIgBbb1mtByc+Xq2DZFVATS9w1XfF9qkXQkBqZCrO3uzvO5bjqn0NT5z53LvWgUq5WQwlKdaueYuSHKvnxDz44B9idHwyj8KQm9XnADJQr6tXq3OIP2IFqbAkUT6R5/P0bOI1UHrXfi4dzOOeBCQrr6WICCoKPoQZfujTaXt2jfWvxyM+TH8P5wWIqUspjwJnliXMXtT1p1Lfz/w9bi87OgIr6R9SPxz8LuVrfyPulWPjJ+6YEjQDk3mPHoo30y6lA6mcVIgOoFgdYRlDkGoOuO78+16/t45primG/A9a1CzWxxQQ7AaazjzA2QVjKdUCYN7mFgbycOxdYXxsT0f7soMbHow/o18YFdfTkBJB5/ajWoy8vWBDnU/L/mzjuJp7XsdQddLYg9cnJk1O2H2C+dP78dM/GjbFo9Vevvpq+2WCuLtr/5j43F4G5CMxFYC4C/3wjUIPIWYK4UNYeezZTkabxDMQCfmODmbqYD28db+JQLfdtCLAYIJHKtDKaIsEehSkFKnuHuqWaSsMHw7KBGppNA/hZnedFphKKaGA38yaeppS74/PAJFCaAdxjcZzKPAD40lSdf3HjVq0Mp/LgW6k0tCuVKWwr4xGPgLfdKwKql868V/9qqIXBWypsamKWGNWxDGT3bkqV/itrHsD1LS1KZz/OYPbQ7ogt1XCWMHBdxCIU0XUAP/gtgV3qXhr1CX9nx+lYmPlWD2yLRHuNrDXC8sQiw9A7NRV2NaXy/PCa1v5lSRmH61gDlMqpWurJ6kEZDY7XQHy13Bte0RETdhd1bD7Ak9WHDqXPvftuwCdQxTZvcARgtDUehGlUvHRTPHrxpkYFTr3Mg6V8ZqmwGgGOfLv4v/3hD9M9zz8fSkSeyhSzlF1fee65gGx9DTJEA4HO++XnngvFHQANNvz3e+4JJRZAVQ9oA+u8l7/+1FOJV2duHwHWgGxAKVAAlAFV0xWgC0BYeeRIbF93fc4rruAykAU4TlfyJGRb9+yJLdZgDWgJbEhGR9FpO7k/66luKZEBCNYRFgS0DTDjOI9de23EhKKvXlEXatCvP/FE2Go4rzb3XX+KGaVePdWt4wNNzgV4atNlx4+fS7AHbvgpsu1bu+pnYgKKg5S2k4Pa1Oe5UnO6awK5gBZ1p+wGbtYcPJh2rV0bwIaCsAioZANDQfp5P6+/nk739kYdqDJtg9cHqfynKxYRfD7/AX1ARtAHQJVcT38GhOttzwX4qY/1TQm5QFqLO+JJ0UytTmVZr4CTxukLW7YEDHMcgFW/eRiovPPOGMON4CBoRaVO/UvlzYqCytw4ttjx2z/9aSwyTVdy/3M2NEAgEO26wE6A7D9/9avxp+PWU7wab1S2rt3ClHngVF9f+vtbb41xTF2qv+aJ9uqNY/OhhSN9DpjWbv/lvvvCG9n4ApbrjWPzLMD/7374w+yc4+PpySuvjHmWKp9tgbE9HVh3bHOFhJjmL1ATAHYcY/g727eHgrdR4rRQug4Ohhcy5e6CoaGIBeWvY2m3UIpPs1CXX6P+7Uefs6BjkRH4Ne/6vXm73gKZ+cQCGP9986x+YdFwx6WXxmKBOV4dgNt6dhYgMeWt7/os8Gxxy+9iPtmypZBq3Ri975lnYieOvzuueco4tLhpvqm3UAfmm0+oxX3e3HbJvn3pg5UrwwrGfK8/Nyqu+/adO2MusfvEtVjgs5Cz85JL4j6iv9Qr7issPdhWsHMyn6gTiG08UVebY4uqxRvVuV0QOT8viAX6AK6Uh2wC/C6Hd+fUjdVqQB4w0bZ5wNT/gbRfu+yygH4P7toVW+uBp+nmU0+QapHs1gAAIABJREFUfIupkgEt5wU0gS4lgGmplM6OjgZckqSLvyp4XMTHN7+u3MoBIKfwdD6gzu+ViarNoZGRRGns2pzLFnywTFI6YBO8AlApMX0uL66ZFQF4JikeAAZmTrZSaNTGrpw1AWsGCmrQGljN4bF4+DsFKVCqjtrg8OBgAL6iBTiUmCxUrxdcEG1HBZxDYSpUQBHYC4uEEyci+SJ42A54PLnerhl8zNWv1OELWHBN+KBYgeyunfXH6wcPRtxPSp5YJ+Ev6wj2IY4J3FPBS+DWjsJmg1WMcaR9JJ3Uj+sV9QOTJXTkl81OwsJODpG1TQDd0dFoe33VcYsmsHPuPL769BUrVoQ6mTWG/qVoYzEEfPVnY1y9AeSpLGcmX0/skqrtWHAOY9viiMUj/Wq0tmgB/FPaU8Hry6w4QOR6yRTFwtzEm/n+zZvDm/t7b9cXR7WjbeeOOReBuQjMRWAuAv//ikAGkSXUq46k0skdqePY0ylVRwNsSnYGmkYCtUjkNlQ/kVxHXwZ8eeOWujLYOHo4VbtXBbSt9G/NgOq0JUveVz7zUSof/3lmWTF+NlX6NqZq32XnkrgFQB6vk7yC+plyORSvSyIBHQDLTqPauThVBz6XKhS8jUrlTEBRamNqZhC2Ov+SuDYxCphdz1YDmmed0dmfKhTHHb2pfOqNDGg7Vt+WVBm4sRav+tutJdMLa4+RQ6lUGUqVntWhEg84PXo0lc/sre9XzUak1BX1qC7YEp7X5cHdmaKZvcaiz4dXc5bUbnqgLckgJXQA7TN7w/c6WTxQn3JXKp16PfNnnrZIpFcOCA8Wi0WoqPW5UlcaX3Rjqi64IgPedTyaQQuqUuphCicqW5ACSAMqbUdvtLVZFXOIDAB40QU4qKq8yNv2Dch5ua1XeHFKTEYlZ5u1F3Ow6Hu33HIOSgEgjZJPUVx5WQaeQEbfoWimyKQMAwfqQR9AAggDz0F0hZrtH2+5JWAfuw3QsVFCLlBFHMESXs4g5bKTJyOuP9+6NWwg6sXEdaqL9vm9Rx8NNaaYSoYHcvIQ1W7acCpP1zzWoc5evz7qDkqArI7l3H7veOpSrwBtoPkfPfRQgDTnBDnBRX1GEjfQh1VGvQJy7eOLvGRJwEgQCjihOmVT8Pe33x5Ky0YFAKScB0vFSZt/6oXg2LEA3FSN9fyqwVBwlEcolTr1IVWk34E+f3X33WEl0ahQl97/1FMBanjLguQsBwBP13XDO++EmnC6QsHKBiasT66+OvodaAr2AbmS2oE+jlcP3oKyIDFlKIW2mYd1C7AOLoJg+lG9At46p3FivFBR8181Vh697rpQu4LvoGm9kluemDeME/0OYDP22Ifc/8wzdReC8qR+PMxBSfEAzsSE6p1XtF0BjltPtW7MOT9QSdUJaprb2B/4Ux8CHhslldM2QC0grR7GpLpQVvu9BSrHm65YhNInqUvNbeY5benaLBKwTwDsjeF6c5s5FhzVNvq3BQz9xQ4QfcdcA9bXK8aqRa1//cgjcU7nA3z/dvv2OJ44WZAyT9QrlMv6un7n88CzttixYUP4VhvL9RYNQXWq4a8+80yos40VVhasOfh4UxW7RmC9XkzEnd2EP0F2Cmpzm9/Z2eDeo30aFfOQhYbLP/gg5jnzoXlau7mXGQd+P10xdswddh8AvuZBC0vazM6R73zpS7Fg0KhQL1t8YRNiPrXDwkKdHQv6qbGlT9cr4m4BC0AHwc0L5nzjNl/UtZhSxPO9UX39f7shMnhL+cnyAFAEdMHRTLLxC69UdQGwqIApkU/zXq1WA3StAWdTCmWszzRKuuY7ABtg6Ly5ujSPR64Y5pMMNh0fHg7P2HqQaXIsc7sIdhQAHSUjNW7ENL+22peAM8d3bUBtnKdUSlevWBEWHr4Hcj3z8cexNT8v6g385bCQfy9biclKzUbtrD7ql8eD/UAOkPP6qo94qKd4nGbtND7elLUENTYYKR6AnHbQ1hPjnrf50NhYXAuQ789crdroWmby/zn4VzfgUdvpnxMhct524iDeFhb8OdHyYqo65GpsxxRf7TixLWdS78nfBeuXzJuXOjs6on2oxhslClQ/31vU0xNjwjjUXhPbJlcHnxuDU/gm17uOPL4LenqyMdHVFX0gP0vujaytLaJYDFFvPxN3C9Q7h/6V92N/nlO91xZufNfxc4Wz8aZ/TfZNnnyO3GaFnYvFFiCdhcdcmYvAXATmIjAXgbkI1ItABpErZ8JWgM9tWBQEhO0PdSoA6nfhB8wGoZ6uDJAMkLwibBJKQ3syuMm6oGdVGh+4IVMUhy/yFKASzB4/k0pn9qTysacTYOmzlf4rAjiqX2lwdypJ2latpxIohecutWuld3PNfuH1TAEMpC7+Qqr0X1M/wZ5EgmwiwOzBd+KcGfi8KpXGB1PpzAcBQKmc6xax7JiXJY2j1D25I2JZBVIpkQduSqlrIAPJUxZgvZLKJ1+JpHoAcsSEP3TnQPgKA/Vh71E3JtnBK32bUnXhNal0+s1UZoshJl2LU0XbAMyR9G4aew3bv4b3hSdzBtCP1OwwMjVoeFmf2ZPS6PQJufJLDFX4wlosT78dMVUX8Q3rEwkDAeppCsAKloJPlKSAEUAAgIIVAdcawCeH9pLLoxeYpOQCFQAOwJbKjToNnKtXqMDAY1uKKX0p5IAKIDqHy/WUevmxncc2cSpXyk7qarBOHcBb9awHKr1we1nfvmNHKP68fANWlNZAxa8//nio7xoVqs49q1dHHEEOoJVnLSjF1gEcr5eYiwKPMlBMwCeAFHBkQ/HQtm0BuIGgRgXc0Z5gIvALrmlv26Qlx5I4Lbbll8vTbsvXT8CvP3zwwVhUcExxtm1cfKk9AZB69h55PwHkn6nBMIDDNeo/rgs0Fbfp4CCYPX9kJH3jZz8LoE1pB4iA6rbjs2wAfNQF6JuugHigor7FOxUYd136ye7Vq6MeQOV0ylsLA+qiz/7eI49En3dOySR5CG/+8MPoI+pSTyWe1w/oAhQpKfNYOsdf3nNPJOcCg6aDcj4HcNlJQPlraz7YS/kIyFKQU7+Cco2Kc4Cj+oq2AeTAPnHS1u9deGHDxSA2CcCvc4qJfkLZyfLGuFbHRv1EPUE8fQJ8BQdZYThGqDq3bInj6jfTFbE3fxk/FPjGMKguMR/ol6t5G8XE2AHAxVlswT3tpA58gcHuel7rQKs5FIB27YBpWFNcc02Mu9959NFYEGpUqEfVXX3U3zzFFoZS1WLIQzfeGHNtvWIXgr76r554IuKqvc1F5gAAVV+up/zNj21OUw+LhsaR+J5LqHrNNenvtm+PuXI62yAw23wG5Lt+453/tEUk4x9Yj4SMY2NhETNdsUAGmOoL+rs524KJ34HjLEcsEhnvUylvzRH6twXHP37ooZiLtLO5Xj8zBiRD1PfqxcWxWUTo5xbl7JjRppFgb9689M277z6nAK43t5mb/+jBB+M6jBHqYYsexrcxwKu80UKdWImLxSfjWD0slgD3FoPMbcZCvV0wjfrixP9vN0SeXJdSymwEqlVb22eePq0dx5tY5+oEO7Icio1UKgFcgaoi1gvMIkqedcO+I7uvgXr8WqmlgUCA/MV9+wqpoSceL/KLzDiOucVH9j6SHW8W2kZS76StKcdn4XixlPCLGs60jtlVZ8r0iW3TzPj55f79y2090+NNfE+ctbapjcOKhOszbpvsmgPARx+fef/J2+YX7T07/afkXTT649TPlxY9wHZju9Gi0uzXsXZEc0XEcvbaxoLcdNfcXP+M2WfCV2Zj/tHD3RfMke4L0z/7F63rL+4LWV+c+fwzeY6cjToaN4Rz1TRr43CCgVI2YmY2bs6fI///d88u2l8mf86iv+dXO6ob7Zoscg7Pqo7nmTpPGD2T3WT5bkDPu/5e7/2/SP3yz6ijujYSPhU5ZtiUjY/HM7nrjp8Ji8pFjnHes6q7daUSx8uP2chmtcg5POcTrWnnIhalUx0zIHJp9Fim8pXIbvCdlMIqYUlmQVHqCoCZqUsbDUoq045I4BbQl2fw6TcDSobf7eIvZKCSncFUCfYqI3Ge8tCeVDr1asDfakdPJOWrLNh6ThUMqjasS6hdl2ewuDKUOk7urCUFrAYcBysDmJan8WgePxVgNpTIQxKilVJ1/kXxXQprvw8/4IbgthQKXRA5kgIOvpV5ToPS8y7K6tGzKvN7nqqA2Ww1TryUysefCZsRyQrHB26MdqLizVTilNmNJ/eIPxU2r+iz+1Jp/FSqlrrD41m7VUONPBXgqKYSO44A/E8FuE6VkWjnUImD6sDy6NG6Cf7yS6x2LQo7i5Q6UuIVPXIk6YcR414J9jZFvKYrMs5TuVI+ASMfX3BBQFYToP8DFoCfRgV89tLupdXLNB9h6kxAgDrOlnpwrV5hVwEqrDtwICwkgBsKVZORl2BwuQjgADbAIt8FmYAk9gmUqhTKf/OlLwXEma44F6AIjPDqBF4p26ipTY7gE0jeqIA+XtQpycRUjKki/Y5a7c/vvTdA5XQFuAU3KNpcu0mP0o06W0ypxNk2NCpuNGe7ugIAgq2AxK898URYWlD/ffOuuyLpILA+nUIbkNuyd28oB8FwkAZ8oloFxn/rpz8N6FEP3Kpn7jMryZN4ugaLF67N9n7Qhyeq409VKBPBbIrJrz/5ZNxMAS2+21R7v/WTnwQkM6nXg09hD1HzDAZbwGfwyTUAsEAqSEj5CshMLm6U4DBA+fs//nFYhPidvkX9KL76ENVqPUV0flwLC6wKAEbtDbCBjwA3MC1JJfAzVQGHqEv/zY9+lLa/+mqMnRzwU1Lq/8CT2DUq+ixgDIoaw9Tz2t4YoIIFTRt5NFNSUpeCivqXsW9Mgq8Wg7Z+8EFd5XxeRwsszqVNFg0Opstq36MQ5/UMwNbzuzX//Nrjj0f/FIeo+8aNobIVXwsA/mxUnMNcYm5jE2BOoOr+aMWK8P9l00ENPF0x3lhHUNfymWYz4toARyAW5NOPGhUPO7yYtc2rGzeGCt/ih75uvLANshBRr1DbOxdvZ22r31k0VH91s4BRpL96UDo9b1569HOfi/r4nkUT7Q1U/tf77otxNB0wBeP1AwsOrt/igEVD87NjfO2ppyLBo3mhXvFA6cHNvcUih/uH+wgrJfMLYGrx0Nw2lZIfQNa/AX7fNUbcM9iU5IDfnM3qwz2xbl1KpYhnzLGnTsV1geXmIXUDg91fXetUhTe2+wqVuDnAAzN1OeW9RU0LZ33Dw4XGjsVGcwc7DXY77uFAuPuNRSn3H/1vNsr/bIjcUeIf3JXGqtSHxa0SprvWzlJPvIiPV0dmfDwvzOVSZyrHiz1LCpB47ByAsH2eXQHLB7YTPGMpKhsVx3Td4NVYld9yNUDVl9atC3sJW/v5P7958GBdP+b8PI7nuiupVr8Zgpcc4JQzx9xUSWNx7TMpYtlZnh/xHLVrcIZtnbVNVwalUwaaZlLHHMSXk/Zm6zAWfXKmRd/W1uNVivnpvbWLnifrO5mgJfOXHp0xZHPtHfLqpFJt3My0rcupM96XeEyPRrvMBATmbaNfGovaZnyG/Uf8Oko9qas8P41Vzqax6tS7eHNrF7FutECUtw0AWGV9OcOFsfx6HVcZ837sXXcGxTG1DYg6Hsdr/H5c73SOp4/nFiXaZaZjO2sb46YnjVeHo4/PtOT3GXUzn81W27j+wPExDhuxoPpXkc3j86NNxipnZq1tAkqbI2d8X8ggd9wTU3aPnY22ce9yzNl5BijF/PiLe7b7wszbBqvwjpjnM5kJ/NQLPKt6hnM8wgTP1kXyB0373DM+Hs+S3h+9tztmESvJumO7Wo1rdu0Yy1Tvzs2MS8/crPLYi7pW7x2uv1V47n3CNXtXd914h+tu9Xj5tWA13rG9h3nvaaVkEBlQPPVGKgPJw/vCmoBnbwJZgd2wc2j80ppXABysLLw6UyKzTKgMh0K5MnB9zWd5SWYJMbmMnwlgK6kev+EIEKuEeaszD2JKZMn9ChYgnIq5VK0E/OS/m8YHw8oC+IzjSho4RaEWBtZB8NLwgVBmRxI6VhDsNk48V9/aY+IxPaj1XZZSz/KURjLVMJV1WGvMX58l/Oud5mWe6pldBZX4yVcCegOwPIjFMDyIAf6CD77hxTzvouzz4V29L5UkHWQ50rsxLEdA6l8qocw+HZ7M5eN8s09l9hgLr0mVvsszdfLgrjhWY7Duztmb+UJ3LgqYH31vaE+qdi+J/hcJ9gDtKQqYAsjZxgtGelEGRSQ5o8gCn0AW27gblQAcixcHUGCRACBJ/mTVx+/BjdiWb/tcx/mWIyCIc3tJ/s2f/jRevHnLetk1IEFGYBDcNfgbFcAA+AEkwK9fqYFKEwbY8Jdf/nIAZbDivO5ldapSSdft3h3wiZIS+AKswCxQjy8qb1OKsUYlAEdnZygqQVNQEYBWwCPAFNgClae6GYBE4Ay46dopbdXDtfm834MLRQsgCnhpd/CWStvfqQZBE3WaDnDoHyAYsO7a2RNQmfthnwDATJWcbKq6uREALb4L3tierY8BWX4Pkk+XhIovqa3nfENv27EjwOreVatCgWnF9zcee6yQ4javF8U6SwI2C1S3xoP5kmKdRUbePpOvA+z1eXFhzwDIaxf11+9YbRSFT44NoDmnm7h23/DJJwF+eMSCYOwBptuW7/NUxpLHSQ7mxv0CT77bbouFHKpTCv4iCzD6lfPsXbEi/F0d2zU6Jihn0YBKc6pCIc5jF0T+7Z/8JD4C8KuH2ACG1KXmFKvLjYoxCt5KPOj74gmyOab2ZhFAhTsZDnogAtLBUl7ivqO9zD9PXXVV9GEK3rV8eOt4M+f1M28YowC0tmXXA96aZ4wpNh8vbd4cCzWTHxTVxY4M85rx49pzr3Tznn5vPqnnm53XA1TUDs4p6am6sxzx0GbF3mLQ3992W9RruodBCTolndS3zKX6uIUpfd48a04pMseqk4c5i0+AOO9vsD63MPrWXXfF3DvdA5W5lbc6qG08mwvExQKSRQN9pZEv88T+oz/oZ+5ZfizeeIj1O2MYTAVWJ5d8Icg8ZKFO+1kosIBEwWw+KWLnlB/X4iX1vLa12OZ+YQyZY9TRguJ0FkbGvKSG5lJtYfz5vPFGyW5MNbJymthnLfqA2haDLXKZZ3NVvXuaa5yN0n6InGmZusp9qadjYcBPL5AjlVNppDKYRitnWoIQAGVXqTd1d/SlzlJ3Gq2cDVg5Ujnd0ktkDjHmdSwM0KSo29nxk+fAxjUrV4YPK4uDg0ND4Rk7nY1ADj27ywtSV7k3dZXnBUAerQwGMOjuHAvvVRD5pX370ttHjqSPT5yo60EsburWXe5L3eX+gNJe6ocrJ+O6mwUlGTzuiOP1lBeeexEfHne8wYAGrUAn16x+3eXeVAqIPBjH0+atACdAqLM0L2kbfwfPHVPbZJC/OTCWg7We8kDEM4BG5WzEUJtPBxjrjTf9J2tnbdMXsXMs1+zPZgsoApr3lPvjuhVw9uz4iTQSUL5ZmJwpSLO26UudIRwq1a45G4fNxzFbKHDdPeUFEUf9URzPjh9vuj+GHjXA2rzU07Eg5opS6siOV9HWAHXjd4jJsXac7g79sS/aJ/rj+Onok622NeDpmh0P6DW2h8dPxPGaVZXmizjzygOpu0Mcu2JsG4ejVckmJXNsDlg6Zna9WZ9Uxqpn0sj4YBquECQ0fzz1Ml7mdQycW9gwBmMcBqht/Fw4sW3yhSZzhflROw1XtMvpmCNbAZaOoU/m864+o030x1bimC0qdsY4FMscpuqPjpfVsclYljrieHkdxc01Z3OkXFzNFWPEeDbfavMQ+6Ws/2jr5u8L2c4C/WZeOZtz3Sey+8LpluGv+GXXPD+Oac7J7tmnWmpr/dG933OFa8/v2WfGj8c9u9lFRs/73jUIEwglcBDvLp4/vbe0Ahg9D4cd5qFDkZcDa3FM78jejzyzTrfjb6pe4Pk+Zz+57aPnf8fz7Ov9oRU1rfp51yJG9K7pOdfz5v6lS6d89m7UQz03O5ZnV5AWr/G+v+vCC6OOzQB0Qg7vJp73tY1j+zc25X0K92hk0zhVfdWL3Z1rtzOUpZ3d3QQa04m+prvuDCIPvZfKJ55JpeFDYSsQdgLzLsoS7PHApTCNZHvFCvhXXXBZ2BrEMQFTq0O9l2bAVFI7XsGTSthHnHotQDF1baZW3ZiplnkQUyhL2FewBPjlReyhgU3G6KEMCIPBFK8sIXpWTXk0FhZU2RLaAaORqI/fc+fiGlxmj1HwxmEbUe376gLAsuVIVva6l4WalyJ5qhJ2FVS+kvsNvR/J65LEfvOB4LHwsQ7bj6KFyhy47VkZSfUiceDIocyGRPtQi1s8mFwqEhruT+Uz70UbhQ1Gx4JUVfe+S8N+hPK85vbXuDYeFoDk+esC6ot1+eTLYUMSMVl8W6r2bvjlPpJSdHrqMbYIXngp5ICsb995Z7pl5870xw8+GEChkbrUwd0CwWGDR+I4E99vPfZYTAIgj2NSVBmok1/mfdaWey/JfpwP2PgvX/1qkvXe1mYvwNRdjdRg6mJCpUT7my9+MaCr71MPuhZAwdZigMNL+sTivFapbDn/dz/4QUAML+3qbosycARAiVsRW42IS6kU3pQ/uPnm+C7A4SYjDoAcwEwJOJW9BgDxBw8/HN8x+VF6g0eUjYDD5o8/jgm2aKGkpE4Tn2veey9uSBSslK621r+6fn2oLacqlLX3P/10QBGTt0R9JknwlILxhrffLgw4fB/EACtZjvBi1b5U6xSWP7v66mlV60DVHS+9FO3p7y9u2hTexVTI4mL7uZt30QJcWfQA3bS/Lf5uMNrEWACFJ/cTxwb/tAv45NqpMn1HG7mxU1JSE9ZTQ0+sI+AFpFmEceMFjfRDCl6/p3CmSpyqsM4A8qmzwUHf0e/1WfX7nRp8KlIXDyRhw7JyZfQJ4/JXn3wybuLmBwsf37rzzinrYSXWLgILFNSg+rTjGD/mAEpp4B1Arp/+NDs8YGqV2MLHaxs2pN9/+OEAwx6ieABLsCdWk9XzHg6AM+0DImsr3wF7WRT4HbsAD1JFgKkxbMxYgDKnsJChyHcdHgwdF4xlWTP54UtdLMhJqMdCprNSib7/zXvuCWW/vmw+4ZVepKiHXRHfvuOONG90NBuThw/HOLRQxdLCAsB0D6t/+NBD0R/MQfo1n3d9z1gKC5aair9IXYxjHrsgsrnNQpdYG9dAKuhuQWiqoh2BdYsKrt98ApiKg3mJdUORxcv82BS2kpiGJ/qBA3EdYs/iQtuI+VS7G3zeuLFQ4jvmNAswHgbZ/WgfkLto0R8s+njId37zmtjaGfCSMXn99dNaGFlkALLNJ67duPdgb45SB2OqyL1YXS3Wmo9yMG9O02/NARastLsdE7NR2g2RM1VhR1rYdWFa0r0xXh5jfhg/mobGD6fTo/vj5bnZ0td5QervXJXmdS4KmAwUnBk7ko6PflADyQWfS2sn7ukA6xalga61aV7H4vjt2fFj6cToRwEghsdPpetWrYpkeFSKhyW3/fTTSDw2VQEBvTAPdF2cejuXBhgDcbzgnh0/kDo6jqffu+qqgMjfffPN9Mr+/eFtW8/vGCBY0LUy9XYsS/M7sp0tIMmxkffTqbF98SLezItz9hLekxZ2rU4D3esCkIAPp0b3pdNjBwJYtqKmXdR9cVw3MARwaJvBsYPp2MiegAbNFP0HtHK9/V2rA3aDyINjB+K6gYhmYFOocEtd0daLu9fHnzkg0Sdd99BY8WeQ/FpAIfXr7VgafZLqU79WR8dstgBh+TGNHWW8MpxOjH4csQSHtH3Rkqlcy9Eu/V0XRtsAk8bM4PihdHr0QNNtLW4LOlekBZ0XRPsAWfqf/nN0ZFdNSVsc8DuesWy8LOxaE5AWzFK3k6MfxzU323/ER5toa7AJwMoWIE6k46MfttzW8zuXxLX3dpoPMgiorYfGjjStFqekNC+qo7YxDrMxcyh+zJPNwnNje6BrTdTR3OY9G/QUR+Ow2QUDIBXs7etcHsfVPxXHOzHyUbRLM0A+vy+Yxxd3XxLA0riM+8LY4RgzoGWzRT9c0LUi2rynYyDaRlsfHdkdx24W8GdAuj+u2bVrG/3QdQ+NH00jdjE3uYjlXuCa1ZMSGYAfHT+dTo7tS8dHPmj2kmMO1w/Vz4851zx+fGRvOjH6YdP3hVxt3t+1Ki3qXp8t5pRKca8297juVsah+7V7g7Z2zFH3w7Gj0R8thDZb3F+ze/aaNL9zafZcEcd7P52tSNZqZ0kxwO+dBj/wTo5jeIfDNsBUu3bt8Gxl4Z4IxfOp4+E03gGIWghG7AT0/tOMJQPxiWdu70C5+Mv7L4tMwgMMZ7qdwPXiS5zivZeVm/cq7wXENd7nGyX8nuq4BCaumTBKTEFkz9auG+xuBvp6bvZMjXflCdW9PxFNEnjY6eu9qtni+Z7g0I59oP94X19Ac3X0jtpMKV3/H/+vKtUv7980fjoe1qlAK/PXp/LQuzXv3xOZdUPBEsnz5l+cqramhAp4byqNHU8VXslhdXFVpnKeWABRitvjL6TymfdDMRx2DwPXBSQtnf0wU/GOnihYC/eOeQEk46draQBhsDLgdHjyXp9B5ik8mssnX8qsIsaOh6VHtf+KgKulscEMqp/dE9dWrJRr51we18+eonTi5fA3rpZ7U3XhdWl84PopPZpddyiwWU+AvfMvCQV1KLkDRr8bftaFi+SCQO2Cranac2GmID7zYWZDQhUNIgPVkWDvF8UiAvCdKcX3ZACYYn3eqpQ6FyXxakYlHjGnZO7dEO0QffDUjmxFN1TrN2R2Kp0LzvNo1j+pFEEzqi+TSu7V++zWrQFgTIRFwNPE6zNhGkDAi5dWg99qHBWgH4CN9+XEAjRffPBgthX52WcDbnj5pUQ2+H/7pz+Nrc1Wt4rWBwzzkgxkgHmUXYCBVSe13BpNAAAgAElEQVTblAGLyYDDhO8zEgwCLbaPUESDWIAi2A6u215RBD7l1+g87CyAYMAnfGaHh+OGEkn2rrjivMRcrhG8s0oIeJlI/c7nv1tTl1I0mxTBvaLFVnjHAAlNoCZUfQCscJMDmCf7VufbPtgTULRSmwIlvEsBPvDIRKp9igIOiw0mbYAEtAF/qRIBe1CQEt727/PGTbUa/w+KaodYTTx+PBTUoA94ySqBwrSIB3F+bEpW59QfqAip1kFxQFC7AKASY01Wzxsvv/rUU1Ef1877mtKQOpMimz1GMypxCyu58pDa1UOD8QBkWVDJQSWwOvmBwfgFnIEmfZaC0vixIvq5d98N5WmRxRcxCeuT7u4Akd+79dbo5/y4LTZ0VKuxQES57iFD+08s+rW+au5gw2I+0bdAPJDTmAL4ihbgGaiU9M3DCFW+BwtjQ3/1e9vytd/EYkyEqvb118PvXdFnAWTfUw91zL22itbHAhTlrf6h35srtIWFHdeoT098sDFmPQBS3ZpLwURx81lzk75jccaCVBGP6Lye5lhjVTsBvxI66oPqZ54yxicr+cXfPGwutSggtuZiixOuQWwtQIDvjSwk8nr4HkgLGrsGC0xb9+yJB1xznoczcHhimbhQ9wcPPRTxMRexo/GQzfLn2t27Y54sulDn+Pra6+vXpyP9/QHyjT99zXxvHGs389/EYj5xf7JrANR27caO+xToSmFgDPuzaAGP1UVM7NbwAMzWQrJACgrX6UFY7CZvoTPOgGL11u/FT53FQVxvfPvtwuPY/S+SDq5aFep59xvzlYVYc40FXXURq5km2Gs3RM62fPcEnF3ac2mourzYAQSDY4fTidEP4iW/2bKoe11a4gW3pmoC1ECCo8PvB/SlRGpGvQc+9HYuixdSL6aKeoGzAXLGDkfCrQ2LF6dN1P/Vavrx+++nveaRiu3svygZqOyJ4yzpWR+ADdQBZCnsBnqPpmULTqarVqyIxGM/fPfd9Pbhw5G8rd4WehBsUddFUc+sjuwDxuKlGdTwYt8MUAXUqHFB5IVda2uepONpaOxQOj12MJ0a+7QlWLC0Z1Na2r0xs5+Qu6Q6GlDo0Nm3mlbaARr9XSvTgs6VAUoozrSrNjkx8mEG+ENZWaw4nusWwwwiD4Qfa66etWhwavTTYgeb8CnQaknPxjS/Y3EcH0wF1Y4M7z4H+JtRagLI6mjRAHxR9OmTo58EVAVy/LtoyZX2rnmgey2TgxiHgOqpsf3p6Mh7ARmbKcby4u515+C+c2gbdTwyvKvWH4tbejieBRwgDDi3aKJtMrh/MCCWvxctuS2GvqNPgk7qaBxq78PD77Tc1sbM/E6LOYsDIhp7+qN6AmLNQN98d0EGkcGQzGYEEDs9tj/GdjPjWnxA6WU9mwJKg5aRTDSNBfAF+DP7n+ILbeYziwWgrz4JAioWDE6MfhILbs2oaC0YOIa+vaRnQ8BUC2/ZODyWjo7saQnwi9+S7ksC/FK+ahv3Gv1xcPxwLMQ0A32BaPO3/tjXuSzU/BaHzBGAqntYM5YjGYzvi3uhfunflMLaA0zVJ5strtOiS76Yk/l+V+Leqk9mivtm5gr3rv60oAZ9zeNKvuBkfLcC+M0Vy3o2R9/Mdi2MpTPjR9KR4XfTmfFjTQP+6Iud7g3LY8Egu2cfDxA/NH4kdgYUfQbwvO/dkxghf2/3jEnQkdsVEiU1WzyX2xHn3SoEUjV7Ss/u3n+paOslsZ58PmIf70cg8pdfeCHe8bxLYBSelQmzCJGKlnwH6teefjoEewQq3hW9c3k/+B933NGSdRoLwO2vvBK787x/egf37Oz90/P1/sWLC9tQuEYiFxaGrtm7qrbxnkScJa+N949mC35CcAgiu25xJGj7i3vvjSThuXd1keOWPvf//J9VULDjOHuG0SwJ3KJbUpW69MjPUnnwzZQqttEUBaYppc6BVO1antlFdC1JZf7GZz9MVVAXNFx8S/z+F4Xf7tlQCZePPRngWgE6x5dsj8R25ZPPpxLfX0n1ihYTSnl+KJ95I4eK9vhzqVruiDpm17kpIPFkj+aOo4+fs6wIW4zFt4a3cfn0O5mf8Mihwis9cS3lrlAQVxbdHAtE5WM/qx0jZR7Ni26Kuv4SvB18J3UcfzJTdYcH8dVxPaXhgymNHEhlCQ/Hm1M4qE9l8c2hOO9gTTFUS7A3b22qDNyYqZQjqd2EDMajx7OkgGELcihVu1eFT7XNI6l6NoPZZz8p2jLnPkf9PL7oxgzwn34rs8mIBIBbs74CmE9QrQMFXm4BKAMAZAI0KSElKgNJDOKi0DavSCSg27YtnZw/P6CEn4379sUANUlRY01e8fEZylLw1nn5/VJ0+jMShj3+eLrwkH5SvFito6QEMwABL+bgDwjnuF7QqegmFjcAoAd8cu1esAEbnq7Urn/yox81tbU5PzY46ZxAAmW17dGuGegTF7B84qStLahz1YXFB0gLzLA0ADUpPf/tD39YPBi1T57s7Y3Ymzj9gI76AMUoBTKP5sm+1QAGKMfyBPCKxItr1sRn3SjcLKmic+/PIpXSNm6s6qINTPCOA0I5PmD65/fdd95LNeAHNoHn/+F73wsYAoSZrN0AAFfen1ZBi9g25PUEa0z8rBFA4D9+4IG4uSpg33/82tfiAcAq6MSXfGDpTx54IOCTrfPa0c3Ndh7tRmXKh7fZAvi4JhAMeKRmtLrJHkD9rOhOtCowswD8FKkWY9zAbH+nLrUyqi5unM2OY4Dxr2sKYqpbyRNdpwWYB2+4IfrP5AcN55FQj4pU/xY/K73AKuhuTIGGzRSgjcLWjd7xt3z4YWwdAvafuOaaWECgQp0I5JxDG2ob37FQwCrFeKMw1VeKJAudXE9ziTkFkPUgZj4xZ1B9a39tN1EBbByLP/9k155bWcTnt2xJd7zyyjnbj2ZiAg46hviz0DB/W3SwZc68aRFmsmo9X7wyd5jzc192bWyM//vvf7+Qz/vEegKVYupHf2D34zo9TB1etCgWgjzoTiyUGgNDQ7FjwFhjf2JsGWdW7v/D978f/+dzRRelHD/3InOP0daSTGpjcx4VsjE10UYi397mwdI53XcU/dtnYwHiuediTDWzUOeecaK3Nx7Gv7t9e1iwSJSnGLuuE1h3zZNtWLQBb3lj3n3YPOh42tZChDHV7DjWJ8zVxod5wrzl+ACyHQX6weTFoGb6os+2GyJ7YQRvFnavCeibe0qCqV4cvdw3A4by61v2/7F358+2ptV92N+995nuPN+e57mhEUODmCQQajSBTSyjxJHt2Kl4iF3+wa7K35DKD6nYKbviWE7ZiS3LiSGRAOEg0SggEJhBohE0TY9003P3nccz7p36rLWffd79nj2dcy+/3Yc6delz9n7eZ1zv83zXd33X4v3V8aXhi4MLZIAPGyeqNQSMbZzXMfbyUoq5l+QOgIbLKMDAz76F+epGiSMffLA6umdP9X/+4AfV42+8UV1eo3+7+YYJoLKzJ9hw+lxA6dL2t95wuXrgukvVeUyn8+erb7z4YvXiDNEMAUov3Bn1qj/HshuX5rjY90OsZ10DWL0JDF0XrDhFfULejSFgcSdggXkxP/UCDHv98ve3BfjG+qza0ef9C7cE+FKY7AB+bGSgHTBn1gJgEaINkMaKA9Yq1mNhDmP7brcAM67b9dCgPt8HJJ4KgP/lAGu3w+oGTgazee5ozLfi+xfW9Fe/X98W87OE+GNAcpTUCyDw9eXvbzsiALh0bOn+qC9C3uV2qaoAPvUbe1+/Zy3qKHvQPkzJjZSVKUxfYzlrSdmShQDDrMciUxPz3VuO9chpsN2yb+766tDCXcHwBeDl3KwEuJ/r0dzMDtrZh+YbuK//uXbIgiRYaR9uZ+34PuDYeuS8qxeAdAH4t9NGY3dw/rawFeRVCrBYWMMZuTBdJrC0xfe9F7Bd7e+yr5PVfbF6Y+XxHQH8gMrjS29hgcOBpVg71iPHU8r+zA6ei/oItv28fqdzkbPFO4vzxXhuz2GwFI47IHKZ6zIm5sU+3G4xjsZQfeF46Wv62yvn116O9+x2on3UEe+E/vuwJP9Tx+V1AP+zO3pn6/N1Sw8Ndc+aObHyoz6Dn3zSbMxhlbBlnKrzfembMte5D1+P98KsZ4D6vd350z1IgTkgFzhziYLebsE+/kef/nT11ueeG4rgdN9EYMHKnZTjqfk8d9T3Pv54kFgQ7ICp7sHOze4N7uTbYeUis7mTuVchKtQL0PeffPKTY6Pvxo2Fey3sg/yeugsxTNSwqG73SveOWbWMYQL6q9/6XKTy3A3lKfm9D3wgyCPbLUiY/+hTnwqMphRj6Zzv/uOcPytLvPXu//EfhCZy+8IPEnClU7vrzqqaPxQgarBL45A4+wKPxGw80pKu7b6rap37TmjpBssZUHnwfam53E9IAKCOJHZ0cUOe4VSwfgNE3PtQANmRyI4B3IYRFMaSif7uqLr7H67aKy9XLXIZ5CkAzPveGVIMvflDm8nksIS7l0L3FxO56mAzXx9Ab9VdSw3itTdDHmNbYyLR3/yhaEdIWtCZXn09WMT0mTPx3tGqN9dnu4Zm8XLVvvijYIkD0LW5e/Bnq97SbclODob3+QD/t1vieeZm+SdV6D+v0mjelwn2JN8jlzHICF3l/JCsuPx8VWG60E/e/3D2AZN59bVt6WaX9pL56O59IBwVobmsPcYEC12iPyB/jbUORP7NRx+NjQ9ssplsJJdK4BfDBdjd7qWVMWOIsCexKHm8hOkCKTH1AEIS5tULoOeX/vRP45kYdS7ZjAVGp1BwGqSA4O0UxkU4hZBebCwMTQbpwIULcZnXjmZYPvAJwAuMBEBoMyNIp1OyJZ42gNB2C4CDV44eK2Y0Ji1jBvBTP0+dNgIHtRt44oWhDXSlQ17h5puDJfzYXXdVH3nssWAFb7cEwLFnT8wPjygDyMPJswmYkpgLEFbXGwLsYkQDErEEhUIDqoS+SHYG/MXmmyUZ12Ct9rVdAZX/14c/HEAJD6a5x8j0YmSAOSSAfoqXAKYg4A2grQDsMDoB9BLqAVt4RWfVDVUHIExWWqxbYHRIZTz1VITVe0nRVPXCAur4rH0DJPPSIDXioAAUF0pPkxYjGPhkT2F+brfw3HompwcWsX+NCRYtMMwaqB8Y7M+/+7nPxQvXfgF4kzrwEsbuBpKZn+3u48LcNf4ASN51e9lYYLoaqyduu22oe/YOm+KQAlDE4Le+S1LGdz399LZY4iov+tQA3JJA0LgA4LCQ2QoJCeuHCfZLWBVZAGvKmP3Bww/H2jCv7/vBD2bSIG7OHRAyEpJdd10wRH/5O98Jhqg9gQXskFiXg7EOgYjWBNtmn5lDzGkHSyC3v2+3AP3sHfuQprf16vBm32qjgyqHA0mfopVm/rC4C2O9OOnMJ3CbjjWgfzvFmLMnwt/sQ/vD/HOAYeQDs//9Rz4S7SoJNuwJERBs+se+8Y2QSLG3OK+MK5a4wx4buJ01y/nkGRjH1qZDPBtrv5p/c+Nd4D1nTNSv3+bPM60TTr6vvfWtwe745W99K5xm9t52bJt1yZ6ZZwC6uaFbrd9+jz1vbrxTCniLWe+9JKGeMdEP9t73MYj1xZ7ymVlkYOpzaG0WnWzjwaFrP3sXcY6ynZycV1J+2iBySSqHyYVplzqnrQApXerPrb2yLQZb6StwBAiIcSZxFPkAgG+CV2QYtqdVmZIJh6oD87fGv8rl7pkMW14/GQDJQqdTHVhaqj54663BSpZU77ULF6pnTp6M5HhvXqJV24urAsYjdlQBfTvthWrfYqs6tKtX3XTwcnV074Xqh2++WT198mT1yvnzMyXUC9Bl7voAC7A1I1lWn8EGMEg91tk1Y1N7NmUYjGeC0qQizM0bcRHfSdiyy32GqO+SXi90XS+uvV6dXH1m2/VZKwDaPfPHqz2dY33QrhfrB6sSmLxdJrL1gl2ojYAhgJY1Yz1eWMcw3L6chTVzcOGOanfncOjvAgGBnyE1svZqX+JgdvBKyPeuzsGYm/1zGaoL9AN6Zqh/WeOz7f7Udp2vDi/cFcBLgoDdGDugCxbkduQIPBVz1LrZO39D7JmSUFB/U2oEM352wlNqz+5PyYSFW6uFVgK0QLAiubEdh1NhIu/pHI+IAOAdYNq8cLicWnlmR1IjAfDP3RCOCNIbRaPbetyUGtnOPpTwb3fYx/0LNwYYjzGb6/H1iAjYzr42ZuYCM97aSaC7F/PLTrCRJQHibKsn6wtmfJ/9WZjIJBhCaqSvoz5rfYWJbG/r90Jok8+HnTXHZ1Z/siOgEuB7cOHW2NfsJbYrGxFSI8FE3p7Oe2qSH0yAv5NJ7gHR59ZfjYiNS+unts1ENh8J+pKzICtD4/1S9JnsxnYLO5uM3JRXyWSUm3IWKfkz+z401ymlc0M47+gOw0EucZCsiVB5bVs2t/7OtiaLJnKC8Sczeqh7ZodMZM7fo2E3FDIW2NciNbbNRL5wIUhVzmzwE4QT91h3JXc4EoPbLc6motSc350DnbOdqUWF/sF73rNtJjI8QdSuJOyiVAsT2Rkc8Ue0pvvfrMXd3BnW2fUvfe1rcU5Vp7uIu6J2uq9styBSiRh137vxzTfjrgA7gg2454rcnRVNdRczjmQf3c/rTGR3VP0eJxc5qd0IPMhe7nfuE7AeZ264BkxgW0zkd/8Pf6MXchEkCuaPhtxCgLu9btW+8P1giO60AIu7+95RtS88FmxXUhAhI0GqoM529SwA7+WfVK1LT1XVxsogmR6wWXI7erk7LaG7e+Dhqlo/V7WxnNdOBUDb2/NAajTTRS5sV7IN68m6bV98KhjT/g7oxQYOpvT67F7HoTbP7au6e98a0haAUsxr4wuwDT1iWs0LaawB1ikh8VTVPvft/F3IPDwcMhJtTOmLySDeFpjdbxAAORPXdasKeAscxiuOvt4TetF1djbmdefUl3M9RKLABwLQbp//QdU6/1hoaRvT7ZYYX/0moTF3IBwGGM2xFoNB/lCC/P3Ca0bzGINxAD498khs/ke+850AyRis7RYXY6AAo4khaJNhv7nkM0z/pg9U1usFGgBosaRctuk1Yv66gJMnADowxtspjMupAwdCk/X3PvjBALQBHAwJzxBD9C8//vGhKnm8gAeMP+ALwMLwY85JQgcMB8pttwgXBiAAi3m7gKD0lQEZAA46s8ApjE0AB4MH4MWOK1rDmI6AK203XttJ9tRsL5Dltz7+8TCowCOAH9AH+IhpCWgpbFfjACgF+jCUvJWcAUAOYBFAfLvs0tIexhZwDcDGjrTmAFn6atyNSQE4ALcAbe0Qjg+AB/J6qQCTjalx2WnBnicFwGmhz0A3LwTsSC8XYe4AIvuG5xUzUN+xA30Osx1ABAwHBmFSbgfMLu02voBRBwWyKQ//6EfhicU8BTD/yUMPDb3gAW1/77OfDV0mXk/fN6aY2pie+uMFv90CHLQ2eaQdgvQXu5dEBjAOcOvlWy/WNHa2PWys/vWv/EqAnPY/wJQ94czZTrGPPc96E8LEVmG7OqhYpxwOAMI6iMyOOMRh2mOmRxK+X/iFsCf2k7ndLmCqzfantWptFqDSIQdYK8KCPXG4KcX8A3fJ+gDuAPKcN8bGIYZUwnYkT0q9PN0iGuKA9uEPB9saEGrNaaO9rY1sTmG7AkvZL1IRbKADIyCZDdIWYPZ2NIjrc+iw+E9//ddjH0juaK1gN1sjxt1hz3pSMLhJPIRte+KJOFxa2yR2AL4S9LH5Oy1srIM1Ox7awmfPBsjN7nJEmB9jYm6sE8+iiWzNGg9r3o/3ov2901KcCjefOBHOQPvQ2sd0dmDl4Cy6c9ZoyON89asB8ntPen+SLMGYEHWyUxvLNhb9epm9vb/Y86JXB+zW7yspP30QuROh80KgMdkwIl1ysR9dSF36tpPUK9L0tdrBztzTORrABtDOJRwrjgbkysaFPgNplmtKSfy3OwDV0DDu6w0HmLH2Qp9RKfFYr1rotCO53gPHjoVG8ka3W/3gjTeqH585E2xi/w1IXutWVafa3QelaSLvqg7vblXX79+odi9cqtqdc9XXX/xJ9cSJN0MaY1pJVuVStat9MADVfXM3BniFQavPLvbbB4ZSEzlA5IVbQ+8zNG0DSH0zgLbtgC51+QDsz0zABRg6GwCOOd/OXDuLYxNiDpM52D9/QyYU7APd+o01nYzK6WNojEvCQ20rDgPjKlQb+MlxEKB0j0TJLHVuJqwDflqPQA16nMAmuruYqdtJbpVyKAsB/nG+FDapflqP5iYTj81678k2GkvAudD3Al4BzIFh6txOIsWsby5AVPuQY8Na0kbAJ3Y8du522sguAJh2dY4E0J1JwqoAkM1NASpzXmadm3a1a45zKGVqrB/1AKZJ1ZBOmF0nd3OuAfxsGiCwW2ENn0/wav1kP/HYrA4DyQQ7fU1kc3PTINGjPts3gNVMIDlLn5O9b/3Y19ZkMmh7od+7yZ7dmJmlWRIeAmWtbW2cb/U1kddfTk3k3uW+VMR22jjfdxhwBooyWIy9kjrQJyP54fbmOvXTY032dbrtQwCluUnJhNkTcW4m/tsT67Ewh9kH0QrqW4tEriLUZ+83e5May5jDe6NNbCQGP9ubtmK2qPcy19ajud47f2OsJ07Us6svhNMptfJnd2pkcsvFYF8fWLgtbEW7asceLIzz7djxTWfOsZS+6UhoujvWo3lOJ4S5nn3PqLPkMeDQGTh+N84MJLKyjdNthXuYHziFezFA1bn8yPnzgYe40xYJTXf4ZhTaqHe3+pxTnf3gAc6RsAl4grsEuQT3dZhLIaBNOgMgILS63Ygahmc4a7qbBYi8uBikAu1EhHE2hUXMwvTVRvcyEYTO7zecOhXEix/cfnvc/9yrETS0e5b63ElEHos6dVYVoe7u6O5F1tAdyj2U1GjMTGsytcI4Fk1kOVjMDUwp2njHHXEXIjUnag+hrJkcfdzcGDcRuu7FsBH3SgQhd1XzAv+q38Gmns8e/p/+u15r/WywUQF5ANdI5oZZSrpgdfue6fJQ2se9PW+pKgkl1s9W7eVXMoHb/p9JkLBDW8hA9oJRiw0bYCZjt3RzMKAqyfYk2ru0fS9VaUewq/fcF88GgOprtXY2APMEMA8PM5E3lpM5DeBdAG4ejL9L6tc+/2fRph2Vzu5k+S7eWFU0mtdOVK2LT2fSPW0x/oV1yzj31hNcv/hUSGnE3zCVe71kRC+/sA1d5uEWA6sDyF+6LWU6PKO3EW0LMHuXsK8MiYkDKAD+wuNVtXY6xiLGdOmWqn32z6r2ue8kmL0tlni/YtrKcwer7t77A6jH0G6vWCcHsn00oOkil3b0egEq0HQBjAFkgGUANOxSwNV2gVtVM5C8ZOrCROSdscn8nnaPCz5jWi82Ni+bzwIfhCSf2L8/gCBAAEkLRmq7BXANqBQWDEhgiMliAOeAQGQk6gWQAADBvKXRzLC48NNBNlZYXECQ7RbGmGECXGO5MYwlCRUAhlEEpmA7M4jmA9DjeULm/Y5O0Z6VlfhvButKgBZsaGxXxtWYew5QzngAZetMZGOCVQvMBPLyUgIVi1SCud2OBnF97AAc+i4UHgAG1AFsWzuMcDCR92WoqL97+QHdvPy8UJ694YYYVyC/F8NOALnSHoAoMMszvRQBXNYP0NZLoTCRSxh8JCb43vcCpPIdP8Af2rIcIuZwVm3Z+phYBxIcApGApsbXy8kLCZAN/CmAXPkeCQkgrXl79fDhAMGsL2C2A8h29LtLnXRT7R1jAmDHZuZcelM22+uvDwATuFsvxl97Pc/Y+Qw5AYxt7WNPdgKsm+tgu/Z1bYGy1pyDjmdI3FA/SPC0e5715HPGw2d4yUVeAEt3YtuAt/r1uz/3cwFKsk3Y2Q4jwEn7x+GmlJKo0biwYRwfmK6ARYc3dmYnYDZ7oi32KsePPSpRprXomfb2N++/P/ZGGRcgNocH+8YGfv2hh2LNAtaB7d4DnEk7KdY9mR1zhIVh3B362HH7u85EJoni4EXLmYPRd6wx9s46By77/zstQvHYDgxi66DoUDsgc4iwOcbP3jx4/nxE3ZCuwFLHymWDrV8HYtI5Oy32qXZ45zlI/swzz8Re5NDw/mP3MSsUDjK2reioswH2MYeAg7Sok50C/GwFmw0otl/NDfvJ2WT9cMRtR/9u1Hj89EBk19tW1Yms8XuD2UQmwgXXeTflAy5FuLswWSDELGHGgIbU8t0X4LHLLgZbr7derfWWBxnk1QsQnXYZ1x4gt7ZllvcEMxQgmLYBMwAHyW5er/YvLlZHd++ubj94sDq+Z091YHExtI3nO0BYAHKvev18tzq33Kk61Z6q11uoVjeEQa8GwLRC93P9QvXS+TeqU5fPTIUfCoDs4h39lpgoElv1oo/Rxu6FYF5hd3UDgJgEagCu2pHEzIV+sbM3kh25mLt0u3wbP+00T+qcNo7GC9igbTmOeyvsa20vWtDaSeIA4DYLIJY6vgs5N32N02TQJqsSgLzSPRsAzCwgbSaXo0lqPe6tFjr7g8WeicxWBv2O9Tgji9b6mWvtrhY6e/pt3BXjAOAH3AAs46d7YSYN42yjpIyb42huFCCLPhs/dRqDjbhvjJ/rAuBwYmSdB/oJ6+zDXsytfchhoM+zMs8H+zDmZm84OCKhVy9ZleqzJo3lLHOTwFXONaDXHKV+ekpPBHt442zUOaueb9GfTdvDobFYSWJnH9vb9rS9nXVOj2TNNpY1nlIWCcbbhyk/od+RkHIGxmuZm/nWnujv0lzum0g232en5r4+H/M0K1PcPMdPjOXugVSEPsbc9PfgrBIHBVQMEL6zLxjiRTJBfdlG883mTgdp054tRl/NNTDQXvf7Mte5di7EvM8CgA7mJhKk7o958W6wD81FrMfaXE+zZ/le6ER/iz1Tp5Jzrd/2ofcCZ8n09RN3oZgbCeESSGTBtHEAACAASURBVI13l1bS6e7v7dLvaeeXcDa1l6Ke8l5IyRZ2vNt/d50f7O3p+zCdJOrQvpjreC904vc51/Z2ytSwmbO8s81Drsd90c6QvkHC66317bg25jqfBUgu0U3190KRQ0m9c+9sNvfcTEkF3WsWV1fj3OvHGZcUmruB869zJ3D2hePHA1At99pJ8+Mc6syISOBM7P87BzrXu4cgyDk/R56pgwcDpJ0EgLobiGwDICOOOPvCedxVMWbdXZxLRUU704tKn0WKAYagffqs787enuXsqx7t03d1z5J/g3ycu0ypT7+dkZGk3AVLG5+96aYgv01ro3F0vne/cOfSZ8/Qb3dI9yDtQ1hT/ywJ+7Cv1VPmWn4mZ3j3B2dubVRnMKb70dRT9+LD/+y/74U0A3AQQLl4XdW68HjIKFTA5J0Cpl7Tu+6qupKjLRwNrd/QzCWmDjBtJEwDQra0YwWLtJftwJAm+yCR3crsSWKanSYRIQEcgLy3dEdIMGAlh6QGJmwfXM7TykbVcjjRjnVjcigkMYDpkeQumNI7u7QagwBvMaP3PhT9bV1+LsFj+tHY0H0trNKHBPhfT+C2szdY0CEhceGHVzQmmNeh9Xzg3VVv/njVXgbeb2T75g/12b81TwlpDe3ANsZUJwfSalftc98N1vaOi/XQXozkepjNLaA5prjEACRNMLND9iSLFgETgIGKzW3zAM8wlLcrH9Fstwvqv/rVXw0QA3jB82aD8fw0QxsYDMAKEKPoQQIN//bnPx/tYQR2AshpE3CcnqyLe7msAw+eufnmAObqxTOxtbTnujNnqtcPHqwYKuEKf+mrXw2wZjvJnppjAozDRAsm3Pp6jL0xB+pqJ2DIeIVAf78d5siLAdAKxBUaDajByt1pAU5+5W1vi74xdIwrcBx7zt8Y5vIyCi/j2loF6NcWQASjDWQByhdB+Z20hbEFApoboAYgG+Bmbr53993Vhb6HVd0MPkcCMMw4eEEBOYFEgGfg03YSYDXbW5LAYXCqlxfZXGCje8l42dSBSiCkdjg4kEexdr3sMaqvhCXucMGbaa38x/e+t3r3E0/Ey3Qgo9DQRNYP7eD95pE2d7y42i8cHyN5J8Ucq49n+l//6q/GwYAX3JwZD+PVDHkqhwnjpB2+7/l/8wtfiLWy06KuV48eDW1X68Saw+pUv3ZYk/UrsL+xJ4Bb+1UiTzYHS5Z8y8LGRozRTgsQ2Q974DDCrmAGsCf1rMZslj1zPefY5cshU+CAZhzp5NrD22Vm19ts33BMkTdxaHNodUi0j0cm1jt/PtaogyjAFJhKb56N9fvtaInX26HvdLiB9frPvjpUPgGovO++AFHLQY9993djYmzsNTZHiJm9w4mpHzstHFDfuf/+6vHbbgsHBmeb9fPde++NSA5rJmxsVVXz2kJe46WXYvwcyq1hoDoHgT2001JkfzinRBBoB4dBYUMbJxcBpdhY7WDfSF14H9dzBWxHl7neZs4g9ZkHThj1sJXWoTWgHS45V1J+WiBygmv0H13qDwWgmADyZnGpXe+tBgCRocbjk+El4NKJ+mRiD5CgkfgYo9el1oUUizgA0CnapAmsudy6NCdY1ywJvCRIW6QTSFscXFqqbtm/v7r/6NHq+n37AlgGSHe7c9Wr5zvV6UvtaqNbVasb3ery+np1bmWlOrN8ubqwerm6sHYpGHcJgAK7RwOBhZW6NHc4Qnbn20tbxlF7gRjYtOpLWYvxNtIlHPCw1D5Q7ZqT9G94XtTn+/q9vAEUk8RtPOu1gLPBAuwcycRJ7QQASylzg1UZrNdqcmKvwjRbDPboniE923q9+isBmbZOm2tjB7BLRmpqh1r/9ZJA/+VgtSeoMZ7JliH5S8F8BAwBQYsOa9TZE+OILb6c9QVrcW0iIJ+g+b5gXwM+h+rrNxQohsGvffbOJECsDgBmgkd93iTG5Fyvxz4MKYH1kxOdL2l9W9XS3KFg/43eh9j4EpqdGUQaTA6nbwUQHfswwLURNq2XMgL2X6zxActw1I7F5M41HvrhfbCuPtfWY7da70cwnOyD3ZPYvgmuGcMFTpfWri1rR0uAntZjAoGXJjpLkm2+K/ahdc6x05ybje5aONhybuSksCLH2YpOzK8+m5s2YtQIm2tuLm9goJ8KFvUkW2Fvl/VYnC7NETeWaRs5TM5P3IfFIWa/xPrpOx/q21B96dS5GMzudDCOc4wlwx6wzUYCzTlMmvX5vvpEGvh3LSKGxztfiqMynWxJhmmWdMBIBJiOrEklgc/5WD8poUNeZtjumgf2QZ+nsaYzomIu6ss9470wbHNzb3v3pByTcZwEyAOLo9+d/RGN453dLOqz9+xD79jJ7+x0iHlvsZHh8JUXa8t7gayORLtv9ln84wF5/S4gfOzDviZ5s53hYOy/r6c5S5ypgbPuJu6h7qrNnB7OoyWfCWLSJKkDd25ykQhjzsTOqU1ZNedaEYnO3SXfSz1fTrM/7qzukpGr6uWX467QLDAahCn1uVdNypehjaJcsXpJTrjjzDfuVTAN93hnfGdzY+A+MKq4L7mXlShN+Mi4+yuCn/uPu/c0QN6Z3l3DGXxcniJ3A2QK53Oyeu4IoxjOsJlCUBHVKcLQHXOuu8n6ZxH0273M2d9YuvtNA7tb7/rn/6wndyn5BAAvwK5z5uspH9G9nL/fYaElHJq3e+4PELfVNfmtqtfZlc8aUsqToE076NfIPLdYtS89l8ntgMnr29fpHDRbQj9SEvseSk3i3mrV6q4HeImFCxDdbIt2+FnNvrfnQ4YDqB7MbCzm6McOCuC1I9HfHZFgL0BhLO3WQrZFOxqHnADX44JB37ndZ2U/FyzkFuB/pyXasjcS7JG2SBZxO8D+SALYz0o6qD6Y0StVK8JN2gnwr7xctTG2L+08jDfGXRbrfe+ougcljMt+Jkg9F2PTHBOgAUOg2AiAhPc//niE8u5Ez7U+hC6omHnADF4ywKkfIQgutvXC4ALjXKYZIc8OXaGvfCW0gXcKIHuGSzL2M2CF1y6YZhsb1cXFxfC01YvnAKz9MNhFkxOjExvM77eT7Km5pAAKQDmMUoba2DMsDOva/PxAv9T3PKuMi3YxSsI6APyMq/HaaWEsgXHY2MHaW17OBG579w5AlmJAjYHnA7usFy8VRln4PDBCW8oa2m57vPCMA4eDtcLoeil5BnC9HlpSwoUk1/OyMh5eokB1Mgq0g3cKmGq3tUDH+//4lV+JOcKYNAYAFmCP59WLtWrPALf9/f4XXwxGo5CjklBhu+Ph8yXRHx1TshSeYS1gLXoRrdQA/lK/z5gb+4vzwcHD3GDP75Rdqu/q8+KnsQvYdqo25kV/toBgpR3WkBesYr4cpoD8AMJ64oHtjguwkySCMTE31oZnO4TZz82Djj1qPMp+5SEGXGIi0wAra2m77Sifpxv+pXe9K9YugNrzzFvs48Y60Q7j4nBUwr4wQQHaQO4rsSeYteQI6KT/4M47o371ScTYzNbs+exe2Pw+U9zB6m99/vMB8NtX1vJOivkAoNvHhX3ugOrwiH1dD4vzDO1gM7QFu8Ac/tdf+ELIOZirsoZ20hZOMQdW9gQD18HZWra/7R1rphR2jTPP/rEmLi8tRcSFSAIHWUyDnRZrwQEXE1tEjnbor7Gyj62TolddbKx2sOvsIicuxr322EOjDvyztI0zUH0Os5y62sSWWx8RcSK0sjYms9TZ/MxPC0QGLqVG45EEkeMs1QxdDA5fXEZPrTw7kREYYFhoP1430HQFSGwtAA0X0jdCF3Gahur++Rurgwu3B5jRqTYd9fV6g0nbW67OrD4fmqJKm3RVW6j8XLVnAfCHtdaJvi61D1et6mDV6u0NmAI7udvF+gRkABX9u9qXoXg9LuXAg1HFuLk00w01ltnnrSGgwCBJj0qiq0msRQAqSYOi31sSotWfb160ycWeXm4CYqNtDHAAuL9n/rqQ2Shs8+H+JGADIJHsabnPVB3V5+IwEPJ9YOH2WDvA+VElGdPnYl60dVLJ5InC+w/1pRK2jmOyAleq0yvPRug28HxUv0uoe+ilztNg3T9mbhIQi/W4fiKBlwmsRUC89VgA2tFzvR7AdMpGPD9R79RcA5r020/WN3ofZn0vVusByI+WrirMfW0kgZLxBs19mHOd+ranByHw4+bG963HffPXJ4O9HwnQ/HxhGZ7pJ88cJyOgjalxfiTsRcpijLIV9uGl0GWnzQoYGw2oJnM/dbTp92JTNu/u2dqMXkid6XPrL08EaK2dDMU/GEBgluG5sfb8CPnX75QmGO0gyuSJ9vZNoZFbAP9R+9BesSYz6dp4XIHdpd9LhqCePLFZp/UCSLUe1Tmu2Mt0e8limJ/UVh61Hnuxr0llqC+dBlvtT2E1R6LM+dv6OuxbnWLwFHMd+tr9vk9yvsR7ZvH2AKc7fQZys0+cEEU2go2cVIr0gnr1e9zceCOyj9aP9Th+H3KS7Ir1SBYDa3qUrdDHojNNjmLSXKe00Q2VZIJFK35rn8o7+3ToTHvXjnMwprYyCZTjg/Uzqo3mhlPswtprMT/jEjQW5r53DP15TmQJFEeVZLTb2y8N3tnj5kdEHzlFIDJ26qg7hru+s5/zIG3kIP2MAVSRuoDH7k5IUs72zfO5c606nO3IRsgj5Z40rjjPktdDknC+HBWhqj0hG3HvvUGUQRgaV5A9kL7cH0R+Ot8285jEPbLTifuBs3DcmQ5mcslmcU9yBhYBiADljjAuihYJguRp0XCetG9ExyJ2BTt8TCS5cSx3TLiI8/koyRH3KwQZEajqdU8Ylb9Fv+EZpORIcGjvNLJG613/4l9suqS6wNWVSOSGYUobKzRzd1o6+4JlCxzs7r4n5SlmSbESgOVaP6ncnyQb+grA7AQkF6re/rdXG4c+kAD2CM/VyG72ugGYts9+K/WU18/1dYh3MigA007V3XVr1T34/pBr2EwuOEN9tKPP/VnISmjTjhnR5VGdXcFEDpAfC73G+J3WGoB6JPeLpHw7lzwpz4k2kD9ZOB6a0bMWRgv7SnIy4NNOwr3rzwLY0sIB+gAWpnlhyncZS0aOYXKJFn5wJYVxwEIDIgN/hAnPWhjam06ejKRljPmVFqCPsGLGtJlccFLdQBWeTmAp8GmnrLTyDACHkJqiWWpuZtUBYuhJJWBSYlSW0JWdjE0A6Hv2hLYuXWgeO/qysyiDRfjQ2lpoIZMoAD7tlEmp7V4aXp7/+6/8Srzg65Ies/QNgOzFRxoEOHelRaIyDHptaspXTKqbp5VUAhCZh/hKxsRzIhnmBz4QQCXm+ixaXr7n5e8ly5ZYJxiWV1KsWbrTQFMs9VlDhDzTi55cA6brlehml/bzVju0sScObrOWcI698ko4gzg/dgrwl+fxnmMLOKiQyZl1boqutwMgB9mVOD20pTiD2HnM6HpywWljAxz1rmFPOC8LED7te+P+DqQVlle096eF+JV6CrgtwoJNwSrZiZZ4qY+zBTjuIM4ZtLqwEA6YWYpDqfceTWYyT1jbO5GkqT8La4ONJZPjsFwA7FnaM+0zPw0QubCFAE00YoMJWG1lXhVWXSZSeiEAtk0dzOGWhx5w53CAQkU3tAleBUdvEE5/Pi6PLpGjSmHPauPRxRLVlOyuUm8y/pJV6TIuEVdovVZrY8N4tW3f/E0ZDtzePRJY1EbgA31SGqD6jcHYLDGOHYy9w5FEEPipZNDxJiiWgC9WZTJoARrjJCN8D2glwZF6M7R4GAgswBUiCc3cU6vPDuQTRo0lADkdBoAhbNetDMica4DG2QHQPQ70BTQBNMwNsCDBA/cm7UzAKdoY47hedXurkbTPXI8O2c4RG+gBcxhgS2PlNsDFAiKbZ6DGpozJcM9jHOcOBeASOp/tfSPBc4Af8DMcGxtvhJYqQGzUXBs3Y3hk8Z4AX3KusUs3bU/2m2BJN9p3avXpCDEf54QARgNok7GYcjKj+qxOc00nGJCDxTeqAK4AvQBk9WYbU4e33GuTK5sArf0MWKT3OopBm5qu89XhxbuivrQTc8kSr8+1vYiQ0bvcB/hfC91pTO9mUd9AD7h9qMbSHAYrzU2yzlMT+sL6GyMBeW2Zby0FGJYgMknIXFObY5nSMiljshZA4MmVZ8fqTPumPaPf5EqKo6TIROQaTxZ8ARaNY0qtjM6TAfgrye+wkXMMh8HzMjfml9MpEodujI6MjIiF1q7q6OJ9MZ7mNPciG7m5DxPU7kXbTqw8FeA0eaFR8825yJbpe/Z7a4RK2d+RwI52fkRspJ7xqLkGwEv4x5nT6d/f63NT3gv2YQKLL4eNHOccMm4cWEeX7uuDlKlbXZ/rtJHJ9VOXhHgpszJaulH7jGFJ+Fd/z5Q+sWeA6bpO+bikod4t9nMBkZNVvfW9kNE+AP4zkVARm31UdIW+WdcSUO7uHMv1GD8N20N2tWr1kxU+22fdj3YwshWSWqZW/LF+pEYT4E9bwYaFw2nt1ZjzUSzxIllCI977K9dgb2idl7m2D42nPsdcT5C2gg8405NeQA5xN21K9xUQ+XPvf3+c2QGq9STpZQ4BscBoOAgMhARdyCPSCq4RPRBp3FNFYzrfyQ+jzi3vhV4v2oPIIyoUKB2RvWtrA3azmXf3dl52Fwb6un+6k3vGKFYukFvuEaQl917khCZb2p1EO5EKyduVqONR7wXSgyJqEX2Q9oocH6JH6bf6tJPcKQxD/izR3T7bPNMafz9kURFDEMOClFUD5AHcQaRotwOQ/7SEeO94RwDdo1jY6oORwcpI1Llvj8JAjKF7eyHXuLcicEwqQyBySCesnqza579btS78aGbB9LEPwCht7642Dv181dv31j6zdJRXtFEDMHvjYkg2dM7+p6ramBx+MbGHtVd9MJEP/mwwcAeJ9CZ+uReM5dBCPv3HIWeRwPoscNG4iiWvu77q7n9HX48ZU26GMQmj3a06p7+SAD/G9jYE40e2hkTGXskF70ldZuMyY5EAj7OhWjtXtXYq71F7VmhT774j5U8Wb5qxFVUwOX/tm98M8ImxuVLwySZ88pZbqv/v7W+PsPwmQ29cwxg2F/mSyG2nCYVK/S7uQot5gyR54hGatQB8GFztkdn+SkuRYABwbCdLK4YtQBD4ZI6uFOBncBlOAMdv/YW/EMzwWeaHIfeCBD4Bs9/6/PM7Zi/GNqQV3WrFi+Vf/dqvhd5vSS44bay9DADHkscBkUd5A6fVUf+7tni2lxJw0Mu4yVSfVJ8X39/53OfCw7tT1mC9fgn9HAqAhCW54Cz9ERIPBAPcmqudaBDXn0PbiQOGx9eLcJZ14vsOE//FH/1RJMEDIJurKykAOQx+QKW9E8zoGQt2uD0MSKbFe6XF4cX6YE/M06zFOADVAdkOIVfCuPVMhxxSEp973/sCqJyVUQqQZE/e9fTTkVQOyH4lJQ5gMiffd18kF2xKaUyqm8QDxjq5oF947LEtTIbttottE1GBdetwaU/PAt6W0Dz7WLQHgH+nzOy6bTM3DuPmaRZnUNFcp33/d37/92PN2sNNhsd2x0X4pPewQ22RJNpuHeM+/9MAkYMJ2D5QHVm8L8BUIEMAgw2ZsgJ+AgsKQwwwNupyn9nibwz5BazPAB8aLKQEhfKc7FLs8nhiZbQUT4aS76kOLtwaF/FMVLYagHfRV6TPCOwtQB4QBwgIoMUEHVWOLN4dwGeEplcZwtwEcjBTAWAYn5FNfu3FABmbxfcyedexYKaWMH/tqTO7tVFb/R7Y8ubKE/1kXMMAW0pjzIccCGDImLpsY7Gl1nCs/uhzAkbtABOBLljdGbK99dwPsDoEDBNG3tfUTM3mzZJjibm3GhqlZ9aeD0B+VClSG1jiBbwCDuRYJghRdG0L6Giez65J5raVqVl0ho8u3h/A9EZoPPf6MgfDziGMbvMDYMNOPb/22kidYIAGRpy5AaqGPq6cMUOgHfZ56qV6HmfByZWnRrIBUwd5Xx+ovD3mw5os2sM5M6m9m2MxF3IEp1efj7m2JkcVYN2RpXsixN/UaWNZ3+XzKWexqf8NSAYEjirWoTXpX3s7SwLBpe8FSPUXe/JkzA2Af6tsS5F0AJwbzyJ7wYlQAFXAmn6rX1sBnxf6STlHyWQYM+AsAAvMJCzf/Aw7XsrcmJ+VvvPl+ZHMT23cPXe42tORuOyG6Kv9ESBbnyEf4hgRnWtuFiJBmn4DfJvM88K053A6tvhgX+N7JfZPsZEJhgEqU9edfby0diKSDI5japprAJu9x1YUvfj6PJaxTFmC5erk6lORMG1UCe3wzoHqEGdgR7LIPAfOhTxI2Yfs2GqsK/0E2nGMFU36Zr3m4djiA7Fv0sZ0+pIWmwB/WecAfnI6QGSg/CgGv35iXacDK2UiYkXW5ybeCyKZ83nsLRs5Ss+3yL/sn78lnDnhVIr+cTyljUxHk/UIXJ6PhKHnVl8MWz5OOoHd8W5IWY6URmnuQ/NRtNjVo53jImkyugDTPhOY2nNp5+zDHMsiVaLP5sN6zASaaUM2S8q/qCfeC52DsTb8zlyX+jbfM+1o54VIwJrRFaPY8d4v1iPg3Jo0hsk83ywl4mUj9vhGJEA8uUKKbOt7hiNHGzlpObHS1q/1tc5zbootKwx1bOnTK8/F/I+LAPmrjz4ad+IiJ+Hu1bwHRoTtnj0RBSxKDskO2a5ZnPUkuv7gD34QZAIkAufT+FlfH5wF40y5e3f8Dtj7v33sYwHWNku5tyOL/PUvfjGYtLAIOsHIaZ7nHl6IU+7WzvC/98EPBklGwrlRBBX1IaGQdFBEwTbzIxkPhB94ENLLl9/xjpC+G1XcA5AmsJr9lKR0yBwl8jqA8927I7LTHZPEoYT2dcm8UnchqJgXoDQWeCSsv3RpkGPL7/TbGdsYALrddRGFmnKN6jUHIlolVIeRIQa5w9TxMqtOG0mNwBCM4X/4hV8YOdf1cRgGkbFKL79QtS89Hf9elULv9sB7qu7eBzMx3Cxs140LVXvltUgo177wg77ExZW3prf77qoLzCazQad5WsFCXj8XCfbIaoSUxVUotIh7e+5NWYtdt83Giu4uB7DePv2Nqn3h+1cBzGbP5/tJ/e6ounseyASD00pfcgQbun3mT1LH+krBbGaTDvPC8QTXdw8nsBvVpJK5EnBM+7eEOlwp+FTCA77w7ndH0iWbdRamnM1It1RIA3mNKwWfQkJj164AoAAtP7rttghrnpbR01gB1LF/GUvg3JUWBpB+D8kEhrSENU+rN2RGCvj0xBNh/K9GkYTK3AhZmYXZ6WUFhGPof+1b37pilnjpA71fUgXAZIDpLKx1GWCFDf3lr3wlGKZXowAqZWr1chfOAyycVsqL5Je+/e14oXrhXYnebnmeF883H3ww2kLzaloRmg+UBPBLZEcGRtuuRArGM61XDPo/euc7K+zopoTFqHZZJ0A47ZCtVyLLnUqelPoHzqB7740XskPTrIU3n02RHJAUy5WWAt6WfRzSGu3pDkxOKeFkAP47XnllR8lC623nCHJIw0LGoGfnJmmile86kH3g8cfDo+6wdqUscbbUnrVO/+1HPxphZiQ1ZoluEBYG5BdudiUaxPVxMQ7/94c+FA5MWthY7NOK6A6sAof3T37lK1cM8JfnCY3jDPrRLbfEYXxa8d4tusy/+eijVyQDU39W3Rn09be+dSZgfVpby9+vNohcQMQS+u3iSJ/Qv8DfehRe6O72LiZbr9eLSyngd9SFFGgF7AVCuHiWBEX1fma4+4UACvz9zNoLwR6m99pkaoYm59yRBIbmjg10hDF/BwmUAvjUtoxEBOTQl3QRF2pdL6lxOV8dWbg7LrhF/qEkEqp/NtmEFwdAIRYbQLAJngPRADjAIWxhgJVxBJ5vhtNjAF4aAODqJQ0CAN3MTp9PL4mihJIX1h6g0sW+JG/rQyTJqpT4KPQvLwSo2GSIlfBiDE0OAy3U75JAafTcABwXIxQawzmBsuFIT2AQcEQIeCZYSzZuOxwHmyCytpVxP7f2YoBhgJwmwJ/921UdXrgrQGn98dxM6DUsz5ZJHi/F37EAOQ6aAH+C8QsDFqBxMvcAjmHmnhB663stxlh9J1eeCa1ga7IOlAzC/DtHAxBTT35P4qwE5AE/uR4TjLXWyYPQE8dAr5dwNLQXqn1z1wdrT3/0zR7M5G2bJQDkjQsDpql9Q0ZgFGMRgIxJWkBj4LSw8ky+le9RoKy1l0BeJ+aaIyITAQ7LtmBTJlv6xmBLW8tKMrsTEEzgM4FkgF5xOgFqm6xcbWAjji7eG7IBuc8AZJsAY45lN/psPM1lSOqsPtNPDjfsfDH+AF/tA/SmvnsCyIM2RgTExagXYKY+gBjHS1NCwNhpo7XIptGV9RmAbUpvlNnO+U5gUTLAtagTq3u4JO/2wMLN1eGFewa627Rom447wKx1YA8aK4BdAWib+9A6LA4sa8YcpG7uJohsHWu/Pap9bOOljTdjXTYBfs803yI/OBnth9g37f0Dh8FgbiT1DOnIVgCVp1efHam1rF3Ys/pqveZez/YVh5N2F3DXeCSD/9mRyTMz4uVgtWcupXl8Vz8ymWkm1ivOz1yTEptmMkVyME0pjxLxIgoCKF0S8YkqaWp/F31lffAM+0ado6IrimRJAWaT0Z3M4QL6mmuODexse4ctMz+eU3/HlogX8kbAbglXzY11Grrs/X1dkoWmI3Al9rP6gN3DDOyUf7Hn2Fw2ooyh+a+XSFLYu9h3cO0KuwPszj0/vA9LxEtIRnFg9aMB6s6SEpHjXGM8ODTivRCOtotDz3bPAcQCKZ3tgcKAQ9G6zWTIZCSdw4CVQFUJsEdFMrqzua8gvrj3uMdh6GLS1slS7spyKcmt4v5OdlCSamSF+h0a2EoSzfn6g3/+59EuALQcRLAFzyvSGGTOlufnq9eOHIkoVPUhEdXJQ9rgruncjtlMXlK/yGVgJ9eLs7czIqb+/gAAIABJREFUuPYApyP6+SMfGZKqLJ/HaBZFKyoeAAyQBkz7Xrk/RhT1oUPVHomzz5wJIpzIbjlzAOP1op4Smfuhxx4b5J3S50LEC3nGhYW4I5DeU7ecTI++851b7pjutQDov/boo4HHyDWCkPOWH/94KDrcWJobY4wA6P//9kc/GiS5ALIbORRKm4dBZBrEpBJWXqlaq1ce2hwPac1X3b1vqXrBdr0xtImnFYnVWpeerNqXfly1LmP/jg6TmFZP8+8YwD1SEnvuq3pLt03/uhfH8itV+/LzkWwwJCSuQpFUsLd4Y4xJd+9bU5d5SokxWX0jkti1Lj0z7eOz/b3VzuR1S7cE0N9bnIHt2l0JeRHgfvvMN0N25KqUSBy4p+oe+rnQrp5WGBCgAsbT3/vMZ8LYXM1Cm/J/+cQnwrCO0/+pP4/x+Pu/93vBLh0VErLTtgnj5bUSCs9gzAL6CNX4a1/8Ylzqr0Rvt95mQCVmGgB3XMhEs4+YgkJl6C4Boq40tLnUT2oEmA30mQWU8+IA9oREwVNPXRVATlu8ZGgzh7bTPffMBFQCn4BxXg7+vRqlhN2Q1zA/o7zEzefwOJsTQLY5ulIGf6nfi4c3+LMf+EBoV08rwCcaVQ4KXnKYplejACXtF0Cl/TMLSAlI94L/b/7jf4zQpKtRvHi97Hnw2ZNRHvdxz8Fy/fuf+UwcdhwErkZxGMCed4BxaJsFXAfwGxNOKc6xK2G61vtgrTqkzJr1mY0lHUFuxNptsgd2Oj7Wq1A9e9j/n4W1Dsj+5W9/u8K8bR5Ad9oOc8OeYM5ryyhGQbNuTil75wPf/36MSzMsb6dt8d7RBu1pJnIdVSf7YSze/eSTMS4ihK5G4QwiR0MSxjt5ln0863OvPojc6V/CM8wfaAzgctmnmVsuuNrnYhmXbjmkO/sDzHhj5YcjQ4KBGceXHozPXtw4GcBTarxuFuCh+jKB0aHq/PrrwU7FZgPw1EsCV7eE5IQLeFxYW1UAGoVFW6QIXJaLBIE2Y9A2Q8CLHimwAPjg8goEEca8CdBmC1xogQnkEAAfby4/HqH0JSy8tBMQgj1LpzKBzFayulr15HoYrqcDTNN2l2/MuGSInRnKdm9cgCOpR+rZmaysJLmqj0+RYMCEBN4CAU+tPD3EYCtSBNqHwQZkMNcu+eqvF0CYMSuJ6LDDSDGsB5ts2K5HmP/CndE+wNRiR2I9wNBWEBmQYJwyAeDp6HszyVUkY+wcSiZ753A4AAAzksM1mXHaaKytR4AlhnOTDViSRh5bejCcEMnabVV7568bAqUBQakZuhpgjPWJgQ1gaybEMy5FdiK1PlPSQfvq7NTQ5w52czJcrRlAU1O2JRP07Q8QGegLQMHetR6x+Ztzk/tmMUBmwCIAS91NYPHAwi2xJs2nH0Cj8W3Wp3/aDSjjfADcleRe9c8WvdSMLliMdgIO7Y3NiAByLRvBivdMvw9nCU3WBgM7gK/2vpAiWGofjH1lvqz7wiT1fEC8PhtDa8OaOLHyo75syzDRw/5IiZF91VpvuZoPMPRAAOQDtnRvPdpnD+hzJtg7HRImTdkWfw+AtnM85oPT4vLG2UiIt8nuzlGKZHAbp2PtAzKtR2BgvSRQ2Q5A+tjSW1IWqHs+2MNNh8FKl5zMyb4u+N4+wP9KtdYFqA/fY0k6bEqWcP4sBCCJEVr6XcBtkjIBLoZNPxPr0VxtFraLwyCleax369acG4O684U9sA9zbg5Ge70XRsnAsIfeC+ob954BVLIPXh7GwzpkJ4wTbfZ64Vhiv9XLbpPl8P1MXpcO7SKZYK0WB5P3aEjgrA+/8zMCh3bx7QGo2oPmxnpsJuzTLv22DuydE8s/CnkZTO/mPjwczspb+o6LXkaqDOYlmcjeMeZ1Tv6t0KMn28LhNAzwWz/eCSQnylxYc2mrjw4x+I1FSfo3394bts++qTsMipNNnUcW7493vnGxtu33evFu1R7zr9/J4H96ZFJcfUwHVr6vJcKtS8Got4DIZbwiKW73/GC+688GUjqvAXyxU92pSWaKNmwmcXNnwXB1d3WH/+ef+EScUZvFvcB9hUQGEBfQ+d4nnghwtV5IY4qyJn0hf5C7omhA57z6+Q4I6yyJFEcTuNPrxZ1OPiPnf88DfLrDiOKDBYjgcwYu+Yrq9QF03TURUOAj/qbf+uXcWi/Abf0G2honwPlvffzj8Z3m/UD0ufsRAgoAW+I6ddZxIKC59rk/Aa1Fpnr2d+++e8t9HZAPG3CuR5IEdCPeGC8Rw/UiOk+9fq/v/+6RR+KuWS/1e62+i0IlrfHzjz0WY1kK8ox5I6vn2Ugt7mfqg/mMI8kNgcjJLv1Pwb6tNoYPnltWzKy/aM1VvaVbk3W7997QSJ5WQj7i/J9WrcsvJXDbZ0NM+960v4fu7/zhqnvgncG8nVq6q5lQ79IzVXv5xaqizXw1CsB0bn/VJSVx4GdnYmcHG/ryc1Xr0rNVa/nKwng3u9DKRHqLN1TdQ++vuos39wHtrUk3yncKM7t16emqfeGJqwbwh241r+HB91XdfW/LMZmgWw1UwUTDLv3Pv/zlMCpXs2Aw/rtf/MXw2jAAkwowg1ftr37xiwHK8XhdKZOyPI9ukOz037n33pC0mARo08wBrH/8G98IT1tJinQ1xoWhFmYtbGJcyMRgjUj8tLERoJOQjLe88EKET1wt8IlnDOP2j9/2tpD7mFaMA91fc+MFyTN6NYoXDYa4dvy/73nPlqRgo57xc3/+5/FifOAnPxmE01xpWxh3gBPW+u/84i+Gfui04kXmhQIM4528WiClF1nxLhuTabrVhYVMJuGR73wnPNdXoxRNqz9897uDya9NzaRtzedYG17gn/ja1yJR59UoJdGfl70XPI1m2q6TWOsOT0fOng0JGOFmDj9Xksiu3g/7GNv1i+96V2gAO3yNK54JwHYo+htf+EJ130svRVuuVKKgPM9B79F3vStYDZLKTSrsCdYteyLaw/+/Wo4PEiNCwb5BB//BB7ckUB3VLgdlSTrDUXduazj+TtaOQzd7wrbZO5j00wpHnbY4dN7vkN/IMj3t++P+jn1C+kSkBQB3WrFOJF60b7yT64fTad+d9HeHdmvUPqaN7GA7S8THLM+82iByhvlfHwBGhJBLGNxbj/+fAMnmuQpj0aVWkTQu9HdXnomLMQBWKRnjAcaHF+6Iy6PPAcKaIDLQwcUeQOS5mXQtk1w1gUCX5cO0kHvd0FkFLmRSL4yuZEAWsADAtLx+JvSJ/Y0kAZmDOlOz6JEGENTen2zXqjsABOpzUUDkYGW1qurMCobYGwEmFfZVCasGzu6ZPx5MZS0yrgCGTTAe2/Vyhmv3NTWBn8AIEgJ1BnbRGTZ2OUZ9kLKV4e/1kpIOSRjRN0BgkyGWTLWUYADIm2dAms/7GaoPqLZxJgA9sg3YisHcW99M7JXh4Z0IVz6ycE/MpbGKZHhzB/ts17oW63rMXYJL7UyIt/pcgBL14vv7527qh6Q7U/v0XDgQNmU88hvBMt84Fyx1442xCJwCABdgwloGKALtrGn9AMRIDFdPCmd9lPB0f9c+/bF+PQdAn2s82bNAJmsiQsnbklIBVuu6pOQsaJwK88+L71xrd3V+ncbrc0OMxUxCeTxAu5SUSTZm+e/6+NQBfp/FdsUu9PuyD4se6f5gu97Vd4ScjblvznUC3csBqFpnyWanUf7KFgY/IAwwpH2A/QKa61eRTCjSDtj1waZuH4ixPLn6dKypuvMF0GR9kzjAGuZQSJZ3srtLMfb+Zq9gzpNqGCXbUpfmMUccFcbWPq8nkCyyB+Fw6i33oxfaAaaeXRuW4Yow/4Vba2xreYKqlEUhO1Ir+qvfxsPcYLKnbMum/i6bZS0DfDFJE6y/NBJELqBasqjbMX5si/1YQN8SYWB9H5y/PeaMHUn2rHlpaiKvZxK47kro3vq8dtYZ2Oq0VtLpkHJE+hARKg0msrVQElBaW/ZjJHHrcgamHrT6kjV8JGQivCc47tgWbPm6szJ08nvLydDuSx5hvGN0NwF++4MUijWjP+wioFK/6pI/EQmwkTJM4Sxp7QomuzVUd75kxAsplARpi1PJOGyyznPCrUf9Ns/siOgKtiXZy+nYyMiLuYh4Md/svPFi45qSLQnqYwxnJE7IoqyfiQidOiBvHZOdMD9skfcCB0k6gfY0HL9rAUazQxw91iYdbGunOAPVZ471Ub3s6KWN05l8teH49c6OqB735fZS3z6+mQD/QJc9mfbah8VODz7fM/b6oaHknoUlHut840LVaWcCTNE5TQY/FqrzGikG0psl6u2el1/eAlSS93SnBGjCFzBynZXdYwoJxf0eQCsfhjslMNLf3vfDH24BkZ23gZLO9IgTz193XfXnd98dwHQ9+s493RnbedLn3VHdWzGSPa/cQ5wHsXHJbThDi/R1nm+eF9UnYt19xnnZ935y7FhgRwDaeikgsv7e9eqrEVkb2s3Hjw8ifQHqzr0Ian/zD/4gwFd3Gn3GThbZW3Ag51bjRSoCIc9dVJ++8J73bAF9jd9f+MY3BnJw2o0MCIx3N6wXUZSAa3iC8tuPPBK5msj0lXNy3Gtffjl0oEVki5x2kvjZH/5wiHWO8GSenf2RQJCf9NtcwnzGETj6IHIK99PapbkbzN8hOr2/a2IJvWL4+0nyeimAX8TN440wRHtuB3BM87a7/+2ZTG5i6aV8BKkEkhaj9JCHdIk9TyhR9mEzTKrdP7PX9IaEb7WXEjDd//Z+K8YDptXG5apz7k9DVqO1fqaqQvepVra0oyQOrLelPh79Z2EAA9f3viX0oqvwlk1oh78Cbc8/XrVWX6+wkhsNafS99syhManNW70bC8cCvO3tuq3q8ThO0GjGUG9fejLkTszTFoB/5Jj0H7alLY1QakkH9z+czPV5if4yhGZUqYNPwEFU/3opmePD0PTDHgA6fmzs8GL5giycbfMxPP7YpRHOe+utU5mdtHqIyAN9JNZrtqPelqKnW55XD/PgCWoyjUk2YHTyXAEXGKBxBVOPcf34178eEgVN4KlkXtX3kOXva/syHnXguwBf9THhCfv+XXcFmE0f6McTQpzVry3CRv727//+FoB/0I5eL14EZV42ytz050wbi/B8mSt95zEVYo2ZNg3gUL8xYeRJfNR1hco4Rt/7wv+l7/5WxqloL5Uw9zIuXoBeNsXhAECdJDeiHgD/X/mjPwrj3Uw0WJIQlJVoLXhmtKM/VtZrGa8SXhKsqvn5AKB+62MfC9Z6iPtPsLPA0l/91rdCZJ/kSV0Gpr5ey/xE37XBlum3xfNLW+r91m5eW84P63USs1NYFQalFycd72YoVYxJbZ2UZ8b8zLCPeV1pAPPmjsuuW4aJ0+Php54KVmczsmHUmq2H9zTb2JREANgKifKCx3adxKh0GPPS//B3vxs2pb6PSzvKHNXXgvmeuo/n5kKb+WtvfWv1gzvvnMh2dWiTqI1Nczh0OJtm24pNKXJDPh8puvpruf59HnSOD1re7O2kwt4fO3s27Il93GxH2a8lxK08c5Z9jO0K5GdnHepGJaYoz4tx73arT/7xH0dbIhNzA7gduY/Z2P46Huyp2v5Rv31TDq8cDg7F0+yJPUM+AvPB3qk7L8sclMO29eoZkaar1pZR+9gYONCTG/n9971vsM/HzZGDriQgnGS3v/76luSLTRs7ae+UNV1/FtY63Wrjc7XYyFcbRM4w/9vjcu8SG8mZ2nuCJbU1tHqlurSWDjMgMlYY0CUTe6VTIlnFCRhjqNLV9XcMNZfUeilalYCX1Q2h0nkZphuL4ZQlL6TC548tPRCgFAB339wNcckfVVxoL669EX/Hfnpz+Yk+WCB5VN4HXHAPzt/aB1hSckHfR0km6JuLc2E8X+6zw+gOF7CgJDAD5ACsCtgBUG6yZwtjOhhi1VoAKQBgYPembELqcB5buj8u+IBRc2VMM7necMIjIKBxAcYbe2DGJkMsAQ1MtT3zx/oMyoMxFr6n/mbYMjADGAJ8AfiE5EGvD9z1HQnJ8F0McOTI4r0BBl9cfy3+e/zc0C4+VS22D0RbAd2cBgXgz7lO4BPgDOjQttS+3qpXXUDkYOC1EgTMxF7AymRMAyrNCeaxUG1yEtoOuKyDyEVf2hwAKUOKos8IrIeAkyZZaAvzvzf2irmJpFRz1w2A1Pq6BJDk3CR7TxvNdT0EPJLfzd8awGSrlWMOILIem8z4BJFPBVAG6NFf9ftdAQJTjuZg7BPjCTyy3jiMSsLH0sYEcpKFLdTfOrEuT608F3WWe7K5ObR4Z4CAnmmMrMcyl8P3QXI3bwRwZz0CqDHjgWgJ8OdJL8L856+PZ6aGcmqmbpUa0b4E5zrt+WC9rqyfj35nEsBMIkfrV/84NdQDQLN27MOm1rnnhz1Zez1lGuYOB2t4k8Gfyc+sH8xm6w/4CkzM9m1qLJexLCCyOdvVPlidXnshbE9dl933rQOOD+s2JVRWwwY3gcrCZE9pkbzLA1Q5DopET9rNudiDIivIDAFvRRywLc1irOxV+4tdVt+JZbrsZwf20VgBzjH3izbxQmd37J9hp1jqaOd+WwvHHcATk91c5/pxZe3EegTOJltaEtDXq4XO/tiHQyByX1/aOid34wxv7O3BSMbZXzvJyM2IF3udzUt27taEZ9pg7thZ9sSapS9tHDleNm3F4Wr/wk0BMpMhSsdRRpQ0HXfqW14/W813MtIkmMnrp9LB2AfPE9jdXR2avyPmQxvNI/mf5lxro+ddXD8ZjidttCex2XNf557JxJb3BDOe1I6xxSKOPdR4L1g/mTixG2vNeAbAH6znZJ5nxAuHAWa9iJRMupgRIcNREJnHwHgBvFPj2DOs8cLqLpIg+ntMFERvORLwZVTN6He2sfMe4Hz0XBrYdYke50FA53/21a/GeRCgiZAHTHaGbGoiI69hCZPVc94VnQYsBS6XfBkFAwGowkKwjYGYGL7uM/UCSEUMcIf3fXdA4CWJB+c75z/nRUSav/u5z0W0OVAYacRdcVQEIhAZq9fZ1p3W5//lxz4WBMBCHkJskEsFYAwcdh4nJQY7arKvJQ7UPwXLV1u18Zv33z8gaQF06Qo78/7GV74SpAvP9d9NiTtj4Y7u7geQNZa+75zv3lHOw87l2ojZ/PRNN8Vz4SjIIqPIRAHw3n573FslCPz0hz6UrPIjRwbnZMA5khYA2RgA8bGk3XdhI4N3V6sVWBcNaM9yb3dnlozdnREQPqokiNxdq1rdy1Xr4pNV+/xjw3q7AehIkLJaVYOEGu0APnsOYDZ4JHkTEodNuquqeEAGG5Dre7HqASr3v3OKZEK30pY2OY1z302wtJ/9dLOnG6ENHM9U+jIILeEo9HkdbOM2vRTti3YMAEL/v526u3sf2Pz7qJHR541LMR6tS89Vlf43dGoioVxJKsfT29lT9QCwvdWq1V3LNrbnqx5R+ra2FG9wAt+9XbdX3X0/09eKHg+YRjdjbr6fDPFGhtp8Fm3ijfxpL1U9zwtAd71qxVi18nelLfU+zx2ounvu7yf6OzSRARySGhd+GGB2tYZaX9N0oyE9WA/d1Fzu6Fc/k6j1o63GqLWQfxsy1O3QQ+7uur2qFo5XZD/GFRsQuGGDAHyahgXoUH4YC0nYeMZsDEZy38WLkdCJ54pkBUCwXmx2oC1PTzEm49rCaLrM827d1Uj2ZDNqh2cyXJ5Tfub6Cd+Kbg5DCNCoF0ZWW2xknrpJAAeDwFNHtoFGZh1QAGwACrUj9Jple56bixAI7cGmK3o7BRytg39AIMbHWGAPTpKRAD6RBTAmQDCGthQrQdZSfdYO/wqtADaaB2PlpRLATD98xUugzmgtovL/z8/9XLRlUlHf0XPn4oWJect72GSJWzvFmFoPNIH0FzDC2PoOA2qsIiNqp69NKINr31uHsefFOI4l56WoHixKMgVL/XrrbefV5HEsgK52eGZ9LXvB1tdQAYodBgCVgHUvKd+bxNgDOhHa9/IHZtfZpZ6v755rHoo0hDXkv8vvox0LC9Ge+rOMHcAUQ9tLaNzLR9+tAaCgvewg0/S0+jvgPxIItNsBbJWEY2Ut67vfSf7QdLIA4uwbCbqmabtqg8PV3S+9FJEF9VL2MV1v/dfnCG3qdOLAU2QejIP+NpMbOszYw0KDvn/HHVvsTf1Z9stDP/5xHETIr9TXK++2Nui7dnh+WQ/2a3MfW0P1BG3Gyvpg1wDakxL9qT+SdD77bCTLqB8Gp+1jtqQwdO2Xk/v2hXe8XoyJ5zugOHxNKg5yDnsOWE0ZGGNiXbIbnmsc2PpgNbRag33M7mhD2RtlzZpHWZMdvsifTFqvxT4JAyQDMyoxpjVcTw7JpktYoX3+ph0OlNqhnexfuL/7oXkOcuyJg7i+jAKS7Vf2hNTIr3/1qwHwN5nZ/l5PlKJf1oPfF5ti3Ebt43LolaRE1mefmZTojw0R7SEc0hw0pYvYNVp2ijVrrwpltK+1W3vY0rKWmzIr1iqbIgxyFh38iYup/8erCSJnMpulvh7poQCGAF0u4cMSDPnwYK52z1Ubzt4tTE1g2+W4PJYLZIb5Cy/uSw84x/Z6AS40Q7ULY1GdwB5/B85gSmEDuvhqj8v2vrnrgrXnUg1gBkQ0Q23L+CV79M1gPWlP6pK+HhfxEgIu9Bvo4ncu04AigMb4xHoYi5eDCWl/aoc2FrAAKATAEAIOaAH6AKXV29TxLVq5QBSX8rjcb5yuTiw/OQBOk624tzq6dG/8K5zb74BuWd8wgQAwgSVcEtABrQLEWT85YMGq59Di7VFf0ZZdaKV26DCYmvIBG9Va6GMLqfd3oBmt05LYC4BcQp6BIsbSXJqXpjxGmZsA+NdPDBjfAA0scWNrvgG0BxZui7kBfhhnYITnJAg43O8EQy7Geiw6wp6RYE3etwCpAb7TAnZ27yesA57X2a4+WxKuqcMYWLfWEmZcgsq9ajHW6cEITzcXCSLvDjCsWV/Yju7lAK613/esdYBYrr3Lg9/TQu5UczFfngtUHGY25yhqB+Av2Yq0sNcDmAWwFdAuGJ5z18V6BGhG23vrAVw292Gfwx9rRb9prRonQLe+h7aupF2tpXA4+bEesfftdYm96iBgtrIX9QUY1dnX11B/Lddj9/SAwY9FSrZkbUNEAt3rdBgkUFkn7GQCyboetPUIrAxWdz+xZGE2A9jMhTFWH4BsNIh8Ieog+wDkwiYlu0FDNrWz5+K7Rxbui2cArDNZ4Q19RuXwerTvAeeKMbR+gbOxlvtSDIC51DifT4C0nbITCy2OklGJzEh5nBrItpgPDqISrcHhZ073L9wS7HrPwsqdFUSOxJmrz/dlNRJYBIrag9Y04NW6t6+T2Ty8D41LsOBDxqGvzR76u0WXPR10kVCPTnWfLWsurXO/a+7roiGuDnbGmNHfP7P643BMssGAXm0S8WJ9TwORQ5t7/VQ139ndt6kvV+fXybZs6rJnxMvdsdasyQCcw6YDioeTenrmmuR6kSdgpWpXC2HHtLM4Vdkt9t37wZ5kl/UtI3+2AlxszgUOmt7lvoPhUuzDYOGHk5fjbinmBiAb7+yqirFNp+/weixyFsEiby3Fe6nIcJQIkIx4uS3e2eaSIzeSW7Z2DyRBiv0elgY523c6765Orj4T71klI1729yNebo6xMe6ZTHF07ps6iIzpfmr1xyENEu/XjbzTuYeKLnz+hhsi7wWQEY4xSorzzQMHgmyyNj8f9yvndjgAMLlIrpGcwGx2Tnd3dM9w1iX15txbLwV3gK/AN5xhRSIiLGDz+jvW7R2vvRa5g7Clv/a2t1VLKytxVxwl0em+5V7lrgGDQQoROe3eV+Qd3R8kb3fndRd0HsWudvdv3jsLBuL+qo/uYM767tdFyiNkGJ95JtrvPu2+4Xzq3mYs66WQ09y93DPgVtoDREai8V3PMFbuOH/jD/8wolYRw+A56itksnq95gEWwwGgfe51mMZFY9pnSTPSbDbW7h3mCDnIHbeeJD0S6/XvCDAndyXzIFIU+3xcgu0+iLwawGxoIdMgHuKwdWPhtdbPbuokByh8tCIPgZk6YOkCLxeOhbbtlgR6c/syedvEhHZAyNWqWj0R0g3V+iZKPhg4mrzLL+czIyHb4QA/6fSGjnOfLVzal7IIw0yD3u47QweYfMJYyYQAkS9XrUtPBSN6VInxKn8Dqi/dnMA6JomEfGvnqt7cnqqiOxxJBYcT5cRYkfqgE92ZnESndfn5qn2RFnIfKK41qLXR7zsQvbuSc2BujEX3UoyNILbe/P6qJ4xQW+pF2/vJBiW4myQjkXrVz8V6SGC9xncEnq9YD0I0VqpeZ2+0xbOtqVgrG+cTQDYm/lZPtIiZNX+06s0fq3qLR6uqMx5Etvh5UnhorjtzZktCIWHGNoB/AUAMAe8SENbvgCMFuBQ23NSfZDixF4vmzMgF0P+luhgjAG5Ts4ah8jw//uY5ft44dCguz3VvkGcxMvXiMq3djCEQahITuYDIWKb3v/jiFmAQSMnYyJzq9WgsyGVgOwN8i46l/2aMgByDF16rFZ/HAv5Pb3lL9eKx0V5Qnwcix0vg1VezfzX5COAHg33w/Pl4wQAfot4jR8IY8pRpn88wmubG33ymyWgFbjDIk0oAOufPB7hhXEYVmkfF6MfL6M47AzAxr0AYdQBosa8Z1iYTTjiJxHZeBONYt8ASwArPLA2qUcX6MV7FsGuH+WHwy3r2kizrx791gAlY5cXspWnNTAKR9c0Lucn81S4eTXPgmfoOtDEP2g8git9fvhxrmJ6tdtTHRJu8eLD4eTXr66jZb/W/9/HHQypBnU1WpzViXfqbsbVGysvMS1A7lzkgdu+OvzWTClrLPOl+aFhPKoBbL3dOheJQKZ+3Ts2DdY0Rq88OU9alfayd7Iz1QRe6KUXgc+wJj75D2yQ2pWfYv4DdBYOXAAAgAElEQVRBa6IO8HtWsWvmQb3GWL+tXeunZB3WRmuoDmjzePu9/etvk5IwAqsl0tM3P80x8d+DfXzhQvTdXtV3c6YtigOZZ+l/vXBA+I4EGE0dr+Y8ObDR/43+NRjRxsT6cNjEKCgJBM25tWiNWOexj48diz3lM9aN4sBrbQFt7eOJ0R7Ly7E+HBzfNUbT3OHwoWefHTA6ML6F7GmHNasd1qtxKu+k+j62rjhg2BsH91EJLRw459fWYl4c3kftYwdS48XmK9a/eeCUKe+kwT7u7+XmPmZfzY3xmqSfbS2wJ82wwDKPxqvonTuomhvjLHml96I1Ldyv2LamzAqbpu3eP9PkpSZu8tofryaIXBJGRYb39v7q3PrLcYHEQCvJ6urtKgDbZog1EFpynReqM/0Q8GBdLdyReqTd5UjiVRJGNcHUUndcINdfC6DQ5bqAyHFproS2H4lLuEtoMP3WTwVA0mQ2l/qCIbZxZiB1QdoC4ALIiyRurXZ1cP62YPliLPsbeQfPGVWSMb0e4J++AwIBl9qZyX96Ae4CtoEAir4W3eVRwGKCHq8FmAYM2AwBB4qmXIfxKHqkAGcAE+mIulZsaW/KHwDJgV+pjYv9GQyxtdcC5KMTSnsWaACcAWoA5wGEowC2sIMbpwI01mfAAEBDnfqZwCmt0P0BOJRnBiDfSAZX2pnJDoWAHwygQtu0JRNcSbS1FOsPE/ncOr3kMxFiPQ6ULlIM5jyB8fkAXOidAkwUzocD8zcF8KqNtHcj5D0SzG1N0grcwk712V1zRyvMcyAJh4lxtkaFvHNSYIB6drBdA7gcvrd5vvo4CUoisUjIFfq7J2LegaGF7erzWHtLgMaFZJU1C7AVwO+75idlXeZDWiYSe1W9GF9rR/sASZnQa9dQwrFmvZlk7USwT61fDgNsYuOYTo39ARrbe/aNvQAAbrLYN/d1aiJbe2E7+mAScCiZn61Yj/YOFqJ2+v/Jxt46jjGW3eVBmLsxsoeC1d1LxxaHQQHf1ZGJQ3f3E45tjZzNyIbXYm/53sWNN2N9G1vzPd9OnVnrkQ1gI42Pdo4qAehHosLUoLYe/K6uy27PAAEBlcsbp2KNpbPJPhzdb/3EJt/dOR79pL9r/QTw3t4Xtksd5gJQiVkOYB3Ndu3FemRnAJn2ckn4iAXrHWO+vRe0lcPA/LFvRWd4+L1AtmU96kvZll7U63sA+WIPDy7cGkAl0Nq4FOmJcbYipI3WXxuAxUBKGuXeK55RJIm0sYCl5nAc2zUlE85l0tNW7lsyC9Yeh4i1Yj1bkz7HBpjncFa2REMNrx9jYvy1kc0Jxn2vW51cfbLv0Ms5UEdJHJj6w5kAb9T70FwEy7+3HICrf62d1NG/mM6G9p6Q5jHfmaAz9d1HvbMjGW4/+ahxj8iSVjtsDPkkxTwcWbg31k5qrS8kszmSwg4D54N37Ma5sDXBqp87FmzpItHDrhdpnnQg2fur8T5zFhhVYrzlYgjd5F3xTsg8Aaer9ur5OCuTVJRAvJBJSAmOy9HjnOYOB1h0PnP/Qf741Ic+NCDm/BJy1B//cXXi4ME479/+6qsBksIkRuXpcJ4EDEsq527uzvRvfvmX42weCf5efDHIgf7mfOg+GVGr3/veEHu29F997lb+dX91lnRmFMEtetrd1f3gb3/+89X1J08GhoGsI4p9lCxeuRPoMwKDz7oz0wj+g/e8J+4MN735ZqXf/ub8rh7P9jn3tlFFP77+0EPV259+Ou4qn3vf+4KJ7G7kTK/OX3jsscithQClT0BkLOJRxX0L8D4gNc3NBVakjYgxgGVyryJJjUXRvS4YSz0CudTvfs1BYB7e+eSTcY+XjB2gPopIkiByMFaBppiiqbszKJgSG2cDXMZADUYrAJCe79KtmYjv8o8DqOzNH6y6ex+segvH+0BlzVCQbwAKYsOOLVjPmMSeKWvlcIZKXwNQts98I+QUFMzVjYPvrVorryZDFoDp0EcSYdetCZo2n9nZnYzphhdwuFl9BnYwfxsyFv0Pts9+OyRAoh20lklCzO1NLeeVl6r28ksxFt2lW6oKwNwE0IONqx115vaYwdm4lGOSTxv6UCT/u0jq4mSA16XvAWSvnkzZCYzoxZsT6N4lBKY+N5jBffZyJPmbIK0RrHVj4uAynFk6gHxzsPxizENoLe97S/avt5Hzs/xyP5nfTVXPWqFTXS/GxHwNMbe3jonNUZhdjFRTusElXhgEFp2LqouwSznQRLiDzc/QMF48VsKq62Vlbi5AhgtLS1O1VIECDDPQpaktC9DRBm0BVHoOQ6I9MngSeAe2Krxc//6RR4a3X6sVG5dxxFSelFiPoQxAZXk5AJ/6LPLiAQ54zj767W/H37wQsAB5rv76F79Y/fz3vhfP9t8ypvKqlRKJXtrtAL/O7Ns3UTeUMQSoMagYmnVgECAGjAN+8IYCm944fDgMtWR5wAa/11YGzu8Ao9p6eWmYrc9IAmEmFevCnAC7rINR5Te+/OXIUqsAi70ojLc1AngGcPA+kq3QDv2vF+E5GH7Blh6XwVQYfF9aY1yyQ2Cq9VAAIe0wP2UdA/p5Er93552xjqyhHpmJfrFOvACKhMSkUHhz4zAwSgsZi1zfPdc8AD1pklpTXsA/89xzAw+lNmhLfUysFYcOYFEwLfvM7VFjj0VqH6h7lJY4YMq6NAcY6daDsCEFc1g7rQHzpo1NMFLGXt8zJs1og2Z72BNgsX0kSqBerNOyjwFl9rDwJuvBQUk79MF/0w1nU+oF69Lesa4Ap5P2MXumLs4E+7m+jz1LO0pbAMhhU+66K2yZ9SPkSzEWv/1LvzQE3pobc1KA90nAoPmwTrCe/Ts0Jvbx6dODfeyApu80ys0RRwn9YoVzQzuabGNj4MdBssncbs4Ne4K9L4Jk9+pw8h97W1scCCW50A7MBnNgP5obAKY19HX7+B3viPdAsR0hfdFqBVuYw2TS3JSIAmul7hyrt5fWmHkoDsVgG7zjHdUvffvbsWa1FZitfcXxUd+r9nFoeMuIXNvf9WeErExfNoi9GLWPbzhxIux6Ca2zLtl1jP9iU64/fXpgT6yhuj01LsBcNoXzapxt0y62Wn8l8RhV/ssvfSmSIiocO9aI9693gfei9jisFrvWjBoIh2+fuT1LotuJL4X+H68miOwCmMm8bghwACC1yXYdJUEllLIbMhYAAt/xXQAbIEcBCAhhdQHF8vIM4MMohm/pL4aeizMgEjPNBbdoS4bmbrRvT17++8mxXEjHgQ8J4tDeTY1Y3xG6DYTwb+kjFiQwDPAxCUQOfmowxF4bJCcDML258uQg4RrgHEMTExQL0KU+tUM39Ujr8wv0iGRU3dXoG7AAuOp3yQZNoBJABGQEDmPeNbViS53JEKNxLMT/zRhvzGrMPWABgAroIiwfMKAvLvQADuM67vxcQGSABQAIyw6QBsyj6wqMN0cBfHf2ZkKr1lZmc2knIAdwBwYFPG0EM878vx5XhGSwHQtWaLDeeyuZ1GpEWL46E+BfDTBam4wPcAioUcK1yU5o57n1V2M9YKHn3Izut7lQnzZGfcE6fzHG1ryHA6PD4QCM6gQAaSz0fxQoHQBb7/JgTaZESFWdXXt5IIURoHHokXaTRT8BRC7MYZ8DeALRyBIIAU+AH/hNe/aeGGNAU45psnPHOwxOB7iYTNF26O5ak5tJu47Ffrbvi465do4CFs1NMjVpa59KqYN+kjQsw161HmuU7ATgjqMCqGpujOO49Wj8U+qG5uqxcOycXH025sW40gS2VgH1+goMSymUrex9bSzJPSMhZTUXofeYpSWhmnWS8jzX0USLtToqSejwPuxWlzdOBDhp/XDasBVF45WkiCSP9kFGVdwUc5gg5eh7rO+yDQBs4DjJn9T+vhz7GrgfEiitTKjH/tozox13qcuur2xkkXJgu7DZi6RROm8OhxNFsySwGzfX9mH0Z+2VAesYq/uN5Sdil9oj9HHZBwBhscGjGL5lLNVnfosuezgC+8AiQN/ceg9w1sWaDib7gS2a36W+BPix+MkTnaeyHnscSMvWaJN3DSayNW9NAr5THmPUvKSwxnmSTuun++z0Vmgth9RRvAeuDykLIDW7Em1uJ4A8ylFiHDmYynvKHiray4B+oGyw7fv7zvr1fuBEGDfXkeSyD8iHdEXnWDh9sdkVc3ps8YHYn2y7OdFvc7Y1wiBHE/hu7WbEw/FgDovMyfbMhS1jE0n2hPOqQ6d610igO/chHfaLg+iKzJdwIeZg4eKbcf4Uletu5S7lDOrs7Aw2qpT8Mn/y0EMBzDrfOhf+r3/xLwbJThGFJg8T0oF7iDuIc92oyF+fd577zv33xznXHRtpj/SgOxVyBTKP9pR7O9wAGQI+0GQNqw8JxDkVZgH4VdzlHn3nOyNa2R0TQ9ld3/+n6Sz/jjGos3EHtqcvNedM6u4Po9Gef/vRj4bMqXscEFh9+giMJwspv5DnNgk3pV4SFeQmC6nlyZtvDvLKY/fcE/dfwDlCovtKuT97rvvVqOJOCX9w7wIoawNQ2Z0D2cK97ZNf+UpEK8Iv3Ds4EMzNqChKzyggsue/54knwlHw6Z//+Zj7UZKQQ4n1Rrayu1q11rFPn6naZ7+TntD5QyFN0d19d9U5SzP4R1Vr7XSApN0D76p6izcGqDpN53fk86b80nPaJ79YtS/mQbu7963VxtFHqvblF6r2uT/rS2B0q40DD1e9PfdUvblDMyWu20lbOqe+XLVPfy2+CizeOPrRqsIAxtS99FzVvvxsJKsL5vPuu2bQg95JK6oKS7lz7jtVtUIv+XTVPfBw1d1zT9VaPZ260ljd7YWqu6vfjt13/nTmZv1M1bYeLj+b7Vi6LdZDAMK99Vg/7UvPx/rp7b4j9I+D+fxTKDxYQDnh6YBMRoNBeOn48djoNhaw4Zmbbw6P2jRG606byBhoC81XAK7n+AGouHT/w099aiCKLgHYP/31X9/poyZ+jzHhHROW/skvfzle45IGkoRgJP/Rpz4Ver2K//7Hv/EbU7Wgd9JQLwPtAMQxwJjkvHA8X+ZBWI258RnG+VMf/nCw8nxmUpj5TtpSvvPffvaz1d/6/OfjP71Q/8lv/EYAFtqHyactX/jZn62EdjPCV4sJ12zzR//0T2M9eMkr/+STn4z5sXasY+vIS8Na5kn17ziQ6UrGA+NT3z1X3zkVzIMwJWCqdvAy19fyT2tMHE6sS88z/9rB06p86LHHQovKi43H9j986ENTZRF2Oi4OOsZD32lU6fuf3XNP2BP72Hg5PFinn3/ve0Ob6qdRPKtu2xyaYj08+GDYsn/46U8PwDo25h9/8pMzJWjbblvLPpbQgT1xeGFPHATtYzI2bIoC6GZPmsD6dp857vPGxDqVENFztcOhTjvsD3PDAcPLz9Hwux/84Ewa2TttH6kL81BkfP7nv/yXq8984APBCHC41lZ2xlqWAZpNmeTw2Wk7MLbNQYl8sC7NgwNpWcu02cr7yL/TdMN32pZ/8Lu/G5cMhcNH3187dCjGAsjNvtG0C5vylrdMlZDaaTvq37uaILLLYyYdE0KeF/EMLz46ku1a2uFS68IItHCJB1wBHxT1uEC6gNJfjAztATSOZjT5TtG+BKi6NKc26/m4VDq7A2JckIMZSlu5n6xuHLPZpdnlFZPMZd7FGYgF1AZK+l7Rbc7kTb247DcTjtXHHciUjLXzAQoBOPRb27VLGLmQYhdfwAK95Un1aaM+qscFOgGd5ZCOML7B/A0AOWUEgAcu7IsBVI5mK2ovQJyWpAJcKcmoOpEgb28AoOYGiGQsS1j+uLWZ0iBvDLSjAZfAHICIcSh6pkAPYAJAMIHK0W0EDphjYNBy90yfpbYcWqLOd0BK/bQOzZP1lMD0aG1D7TaH1h+Q1/eMadE69XdODEBQ6KvG3AjdHp94urRPn+yJCIPvMwE5CAA25sa8c3zQ2y3JvEbdH1NzmG7s6WQK97oBjKV289kA/PTbmjR2yXY+HHMzqRQQ2XdpAZt3TOIiCwGc9GwJq5IpP5o9W55RtMlL8kMa2MGa3jgfewiDmwRDyLS0sV4PxPyM24clcsHcpKzErpBHwUTOsPm5ASBvPUaSz/l0GI0r1p31yFZo0+Vuaqna1+q0Hq0fbTcubFEzgVm9bmunRFaYC2PPdljjaxtZRyTx7OyN/WTNp6buaEZlqZtThH0orGpzU+Qn2ERyFmyKMbdnxun4lvoAyNZPJnxMB1SypTlz9g6iKEpCMw4f8zKKGZ97JpnD6RgjB9MJXXpM7FY110+Cl06skAELRvaxLfru9bEsNpGDAGvdGABoFXMVLPPO3gDiQ1pn4faxoKLvpPQCNvvl1GTvs7szceB62EjAZCaG29fXLU4m66hS5JOKjna8U/pM4tXepb6e/6HQDQdS2wf7524cG/FSngHoNLeF1Q1cLfrd5kF9kSiw2qgOinjpHBnrwCrJPSPJ7EYmJgwJl350TazHkNdYDJs439kT8jrW/KR3rLoyWogcT85NYSKrS9SDfafd3jUht0JGdEyxn9lw7fXciGIILeflcNpy8LBJ1iq7Zl+nhvjo90I6FDPBbOyTXjqh/Pf85dOhNQwUBVYiviGqkM1zFx9rKzqdAcjrzIY0hfRWogvpACNrYBIDiOXbkbxvXEFeAUA7+yLVlIhRoLbzobZoI6BTNPDbn302GL6A5CL/OWR7Wq0AkpFHEK9Io/keAhqCmruZKMB3P/FEkKeQVoDKWL6TEnSrz5kUFgFH+vLP/Ez1Z/fdF30UHekOikCh387UJO789yiGr/bqJ1BWv4G92uF3ZCmQzDCEyW+6a2Nzk/Rwjm/qStf7rq9/8PDDAcC7czjDA87VjQBUzvrY4+4ZpE4nzTUCWGEtGzdt/fYDD0R7R0nJXQORJx4tJv/xGog8PD4kRq6ByMNjcg1EbqyRayDyWKNyDUTeOjTXQOThMbkGIm9dI9dA5NEm5RqIPPn8djVB5MzsLkzXJXxvyAgAaDGIxoWTa51LPMZZJtQjI7Ay0BpWZ5HJcBnFftw3l+G840rROgW0CFfGcgSwuOAD5SJxVGsu9XLnb4vQ8lHhxZv1J0NMeC0wMYHLTAKULNDNOoE3WIYA1UngFYAqmcIn4sJcQAK/V1yQg/3bpmV7oNofIPJ4oFI7go28fjKYay75RW8S2FDCn9UNLMHiS2BoctRdAZEBtEUDOjRt/S+Y3EWvMhPsYayOY5t5NmAo5UZeD/AuQLaeBIVlHLPf5oZsxMGFO/qcvXGRgfrdjT5jKubcrAeLWkkJglyXQrYPLNxczVVb9UiHLuO99QAmi4Zygk4Zuq1k+4B/mSgKa3NUwrFSZwkBN9fWpHE0J9ZjgJ+tuQBA9TkYvwv3VAsdYNv4aEht0T5rMualuzpIrFf6q05rBuiEhd5MgNfcPwHw19jC+qztIcMXDOn5ZPdHNMBNAVZOKsnUXK5OrjwzkDAoAHjZM2xFMIgX70nm9Igw//ozAGDkbshiFDCw6JJHstTWfACU2JFFO7aZ0LNeX2FmYqgmAGqu16LPkVYo7ATnAx3kY+HMGceezXozuoJ0CmZmkYMpkjCZJIyNbFd75q8L/d359t6JYKpa2YgLIcfCIUZmpsxN6g1ro31d5BfGybWUvhegmz0z59G+vmyNOck60+Ek6RrQbhKzOZOnXYr1qK1pw3NvxyruR30YO4BiSmPQQx7vDKTjS4IAuJgRGbkPs6SMg/apR32pKT4+6XqRBgHGi4BI+50SEgleZiJWa936JhEyKeKlzPe5tVcCQAXUZhvZs42Y4/Ku2d2RoO94SNZMshXqLFri5EbMd66htJHFVqSkyr5wYKVs0iRbkUkkrUc2KOsSubHZRt/3rrEPAbb20ST7oz72FkBr3off2Slf4v0X0lFzR2M/Tprr1GXHPH91YMc394z3q32Y7wZOvEOLdxndCf2Ot9+Q7nV517R6CXBGZN/qaoXw8Mvf+laQdEZJopU9g40MjCWpKVpMVDeQssgbYN4CPkUYI5ZICg6kHntO6XRCboFkg4R6QFQRZvEzNxcSGNqnnQg8/9Uf/mFEX4pqrsv71esvMooSqSNpyLtRIslLBGGRm0CsUB/ZwGb+jnqdAG1ay1jT377vviAyiWwVlWcc9du4iXI0lmQoIgaiLvNaq7Dkc/r3H/lIJKw2rnKiiJgNx+/aWkR8itAlQSF/Eub1JKC7gMiiLLW3SEiqGzAtSl7UpChIzgLM5nqequYcaaP5QB4jtaFOfZbLZFRU8TUQeeJRYPIfr4HIw+NzDUTeul6ugciNNXINRB5rVK6ByFuH5hqIPDwm10DkrWvkGog82qRcA5Enn9+uJohcnpRMrgORYC/lEiZfSAEaIXOw/lp1bvWluNg3C2aYLPd0YgFi40LoE8ZJpiZAw8U5AbthWThsKSw2gAbpiFkKCQIABLCtSBuU7xWA5fDinRECn8nlxsvWJUNMePXJaGdq+DbOCVU7GIXAB4DTOLmN8q0CTJ9cfToA6jrw6TOpn7kQQKW5ATpNGkffwSbMRIdv9JMdDsvI+Qzw+NBiamqmZup4QKNoDgNx/CRUN1ynOoCfwAI/00qCBc8F+ICZCmislwSH5qojS2Qobu8D6lu1i8t3rJ1M2CeR18sB2jULUCNlAzK5F1bpuFIAfvWRacE+T3B2s2SI/d4Aw4Ddo7Rnm/UDmc70GampHbt1/ajvyOJdsR8ngam+mQz+cwHS6veoEkngrMe566YyKku/aX0nwL8JfJa6Yx+290TI/yxzrQ5AkzUZ8gt9nep6WwGJhxfu7CeC2xP2Z+zc0HglN7L+WmhAZyTA8HpUH9kAfQamavO0oo2nVp8O1nazjQVcDL3cxfti7YxjVJbnCPdPeYiXY12OKtrG8YIZOm39JGP6cuiwn19PyZJmv4s8EftonU8rANTTa8/3IyyS3VsvJTKFXi55nmkAbUSRdM/HfGMgAyqbBYgcNnI+nXeT2K7lvcCOn1x5cuR6DOmNVka/WJOTgM/SFvOhjQBaTOfmLmR3yTlwVprrSe8F301HGx32HwcgP8pGFmA2k4QenDY1YcO8C7XVvA+/Y/O9wOaWd/Zkh0HainQE5ruhOdcahGFvPe7pHI3/P+ldE9E+vbXqzNoLfU3y1OGvF8xsfSWDwkE9CeQu38v8CuRFLmT+glopQLJIzr/ypS+lfF5DJq7+eaApmQkyfp/9wAe25G7yWcApeYgPfe97EcELmB5X1CeqlpQDvV3AtBwp9chaQKp8V8De33z00bH5NurPwG6WgFliOUBoHfTUPmCytpFXIx3h7tCUQq3XR4pPZCPAV7LrUcU5GzhLSq9Igo7rdwGNf/uRRwI8B8Q3c7AAjeXS+s0vfSlkKIzDpDYC3b/Zj0b9unxVx49veTxQXiQkKVPzgmE8rmB0RyL4e+6pfueRRwKQJ2e39fSTNVwDkaeaoPEfuAYiN14Z15jIWxbLNRC5sUaugchjDco1EHnr0FwDkYfH5BqIvHWNXAORR5uUayDy5MPd1QaRS6IfQO/RxfvHZk8fupwFoLEcOrGAlybA5rMYn1hSQKzUrJyQs6Jf+ZnV54Ohqu5NBlv+MQG7oxHiT7dyliIU1qUea7oJ2hVgSJ+PLN49k1RaShKcqd5c+WHU2ywYgcAHTNdZQEDfzzDjF/rsZmzkzYt4gvv7g1Ep9HsaKK0+F2+yDcArF/Im0OQzQJzjSw9G3ZMY55v96wV4lQnMtoIF5hjAVpik0+emF3PCCQFYzOSEmwXoB0BNtuutU6vTR4CY+Qa8jAJoAZMYw4Bk4MYsYJO2nVj5UdS33me7lsYAv/Q3JDzmbpwISpfvAIYwNS+svxogVr0kUxyj8sbq2OKDU9iz+U0MSvvEvADlRxXtw97HtMeWnlY4b06vvVCdL8nlGkBgrMfOoWr/wi2ZcGxKAVZxuCTAT9ZiKxAAWLQegdIlGd60eoHIby7/cCTAb37VpX3s0CSgsjzHXAPOAb9NYLFIyiTb9Z6poGLsw95KrEnrkZ0cVSQ+PLp0f2jzTgLOy3fNtfVoHDOyYtixkRI9R2Mv+v/TijZeWHulD/CTIhgGfROo3B/AeWhCTykpX7IaUQES/41yGAC69ZtzkRzKpAiV8jj9NY6A0GYbrZ20PzeErv0s9RWNYfU27Xhhnh9euLs6tvTAzO8F69p7gV0bVSISYO7GcKhOcxj4PuD43NpPQpubZAvAtpRMkro/EjIeCmme6aA0QF+/A+Bf+8lQfaVe42g9crK1aTbP+M6mP1+Y7PW+R76F+RsHUQaz1Gdfy4lwsS/XUq+PzAF5BmAqgHYcc7Z8B8uXVu4zN95Y/atf+7WQO2gWrNe/+sUvhvzg8TNnImfVtEK/WO4fshOAy3pieqxcspfv/tGPIp8IaYdpheQCtjRJTtJ69fwZ7W43GM50fv/eZz8b8hjT+q09wO7f+cVfrP7lxz8+8vHAaO2j4+z/z1KA0pLfPXvDDZGgvl7Ibmjbx77xjQDlpxVAuXHEHP7c+98/UgoOk/nvf+YzIXXo/4+T26jPN4fBP//EJ8JhQH5knOTeNRB52gxN+Ps1EHl4cK4xkbculmsgcmONXAORx1qUayDy1qG5BiIPj8k1EHnrGrkGIo82KddA5MmHu6sPIreD0QR8ADa5+E0ryRBbD3AEgFVnLBYwDJvpyOJ9UfcsgJ1nukACP7FKhd/WS0k0hkU7y6XZd1PL9syAIVavr4RVp2TCdKDSd4GVmL4SCQLFALYF9M1w/80w/9QjHR/6XdqC3Xy+zxADaNQZYuoTqpzs5uvHan3W+5XakivVmdWfVBjOGfKefBwAXdExBpxnArXp4L7vAvgxkUcBOdp3aPGOAM5nAUiMZEmSJblcE/S1BgEZBQicth4z8SGw8kwwFgGBRdbBdwFL+m09AnMmJZerP0u79Dv1ZwgrN2kAACAASURBVM8PAfzWj3B8fbcep7EV1QtUw3QFVhrLeilSKLS1Dy7cORN7tjA1MXKByLR8N4HF2ImRqI68wSTt4no71CmpYJEvaYK+uR6vj3U5yz5UnzUDPNdOUjhb9mFnX3Vk4e5gp05jVJbvZkTAMzHnwvPr7PgM8787QGQs1VkcJZjDKUGBqfn6cBvbgMrDITNiTc6yr4suu/WIlVt3voTUSEX+5baQYJh1PQbzc/X5kN4ocjr1hhbdazIos+xD9Rk/towtH47WAFTui32InToLKF3keNhxTqeQgamxmwG03geA+NDdbwMqx0cYbM71iersuuR15CKGmcOh8z53Q+iSW5Oz1Pf/s/cm3lEe2YLnzUX7vgsJCZAQuzEYjDfA2MY2tbieXbar6lW9rbtnTs+cfnPmzV8yPb2cM9XndL+u916t3l2bd4ONF4xZDBgBQgsghPZ9SUm5zPndL0N8SqWk72PI6qrqCB8dlHJmfDfuvRGR8YsbNxi3kW14rn1JBH84mdYB2zA3eClmE4t5wbkgMrIE8BPVTJ23L3lcuWbGcPXHefyxdxE819QqerqAHPTkAOciypUL/kedzK9s/JLbfWFe0LkrrKksnDm7dNVIe/M0oDkpqPDH1LGC+oiKd068LH9Z5uIxd0znBvyRjR134d4dcg5/6/PP5RsnTqzWZP3/gESiXLm7iYhXchmbSF+AL2D6b996S5757DO90C3dZc+pD+JOFy5ZBkpfWL9e0yaYQn3kWuYOK+6hIR/yaoUL/8irTF7kVw8eVABsSs7cnOZF5k4ZUkWQ23m1QmQ0l6L/5uGHhRQU5AQ2l4ADzYkSBkoT5WtyNq9WJ/+f+2pIP/HFli0a6esuXHrHxYem3avVR1Q3F9tfamhQIE8UNnYx0JfL2Elf8aP33tOUG8iM7KsV8kH/4rHHtL5blZWaziJdsRB5NU2u8P8tRF6sHAuRlzqLhcgpPmIh8rIjioXIS1VjIfJinViIvNRHLEROP6RYiLzylzsDkbdUVsr9dXWyubJSqgo4Ah6Q6fl5uTgwIKd7evTfq8PDEolygdLSdBPmKQA28j+yAOfHyR+qSFThm8lN7ICYQBIKOPWxgCR/KnDsdp5TJycyUBp4ZWAGUbrkuZWEs3SlHRQutRPyXEpCYaKmyZjvXbiEysiJbCzqSZPBhT0OLCB37u16nFyegeRRbxbN3PA+nTwWvBgMsajNDZY4l1plmYhKp82000mn4eROdvJR0mZSWkxrPk1ysjppDpK5fFl2B7M1ag9w5xSyQAaTMpFD2JHP0YEmD3Aih2NjCq6I4HNDF8CkRnIlgZ1zLN+Bg+jS0R35b51ck85nHdsAkYkQc/Jp3s7bjP6oj+Pf6FFFkrC2051P17GNiTpOKFgEkBDlnAoLiAIE2nHJ1e0j74vhkNs2pCvRHK+xMRmZ61pia+ADoBJwRSSk8UfHB50ctmazwuQLRV5ABoAEwIjt3TmRgajl2eSKNcf8k/6ttqC+pC+5bANoAuBojtfo8CKITH34IyAHoOzksCZ3bsBl46SfJ3gCPgTgd46AA1TdBds6+UidTQMTPevYJpiEkE4eWIpja2dRjQ656BJfut0Pnchm7IxPGr82+ZfxQcf4t/uP5puVmESiowrOsXcq9DUgFcBocoi763R8zdEl/hPXHLZOuhH8MRUCUg/QCjlNXmBn7Ak7PSRh8oMbHTj90ImqdDac+N0dcY+P02YixRdybDtZP9MMro79HX+c0FQR5Mx1F8YwLt4EfDqXHzpjhGNz+p0jk/FPYxs0PKyRyE5edgP4NQ+0Xma2VsqymxdyiDtjpDN+OaZx+rijU2ejxMB9vfgvPrNITiAlOXdNap5F/pgca2/3Q8ZHcmDPqn+bXN23K+RC03JtM/7obC7enhccKE7+ZOOft8cZNgyoj/HRnZIAfTn53TcvsrXqLWVecI+R+CDpfpy2L4ZoyOX4TvISwIWc6sav3bp0cpqbVAz4Y2qUOPOfMy+s0Z9kJ0luHLjnheCCf2IbNlKpi1QRc5oX+XbkMHWQdgKgauZBTYeitk43Lzj1mYsOycvujuqmDk4sMPagT+ciQfec7bTx9lx22zb0adrtTpGBnzAXaJqj7Ga9vNWZF5y7CMxGpJln3PMCG3akyGDMTe3bzDOkGHEuiCVFlpNb3MzZ7jHISc8SU7htcnUz9roLlyuT1oELjblsLpQEokTqEp1Lnl0TuQs8Jk8uZaCkRC8N57K5oZISBcsUTcEwNaVRzU+fPKl/A1aa+oCxgEvq5HfSOgAlB0tL9RJs8g0DVbnQ3hTqPPLFFwpT1/f1SdnEhISjUU3twA/1AFCpE/sjy1Rurkzk5cn7e/bITw8fXpBbZZyZ0RzIAGlyNnPBHoXI3LzZWW0zwNitA2AszyA3MJdykwv6VgV5uEVlAJ4j34/ef18A87wGVpNnWVNzGPk47QKQDoW03W0NDQrNj+7erSk93GX31avy2JkzsuXaNc0xjd6IHKZewDDt5Nm8RmZjGwD/Px45ormreY9JDcLl2QBudEnbKchHm2kbdfCadvM5orf57PWqKpWPC68vNzYu2Dp14LcQOc1U6PVPFiIv1pSFyEs9x0LkFB+xEHnZ4cVC5KWqsRB5sU4sRF7qIxYipx9SLERe+ZscS+ON5eUKjw1Eri4okFAwKDPz89I6MCBnbt2SC0mIPANEji0+9ux+AktP0k0AwoAPzr85uihnkaqLw/ioHj8GbLFQJgUDZT7h3CC/OMUBcCWo9bDA5yI3igKyUKUuhlmEOgAzoJABWEduVweCzS57bJn6HEgJjCCPKEA5V5fPLD5ZnPJcvQgu1q8wBvAyGx9bAlwckONcwAX81EUKl0hlN2h9wApesxAGYEzFBiUWn5X5xIzmRiblhrnoic8asJsbvH1Bn7lAisU38pkL3ohUYxFPm6kLYMBrJ7/rbeDPghtQl5XM10yuV9rLojw3WOzoLBFRO/FeIlyJdKWoTjXvroOrHRkdwI+9AWPokaK5grOqZTI6oDYgBQKfIUIRYOzYZCp5IRN5chfnTnUujcLWDoxOl+PVgDMntcGARs1yudwcoCnlGD02dCJnaW+OhNSXivRYNJ/j82wCFIarNLKOTQdKXOYVZGAnoK0pBkoiIxfNUWg/eqM+PsPFktSJLNgCn0GH/I6OsZ872hW44mxoOPlxFT6FStT/kNtcrhUK5qifmIvlsC9tNn3IyOhcjJaj7cYfTUQloJHL17AtMuCf5hSAIxO2JgqQqE93qhFns8HJV81xd6dfOhekFS3kq+WZ9EfaDaxDLs2DnbR5KgyjndTpXCSZrTAUH6U/IhcXi9EGfAD/cXKHJ7Q+/DE1TY3pE9RpLlnjMjM2YoBJ2JoNKaLcp2L9MhOlDqf/OFHxS1PfUCdtNpsuTq7gkrRR99ru2JjmWcZO+Htq/nTNu6vjBONjjmBTfmdswGf0wkmJab/RTaY558JIivEjdw5js0GH3tATBftr5HQwT/3RRO3SPnSq7YxHdPyhj/I6NZ0FsuCTzomDbG2z0auxsaPvbPXHSGxE5aY+Z0NsMfg0c4FpO/YB9NNu8gmTDoIUEvyNeWEm6uSJ14j7OPPC4pQbTuqkHO0nC7YOlWq78Qt05mwQhrQOxhyn7bSZsXd6SZ5c2mLaSNvo4+hUbQ9sSl5YyjOdiHgnHzD9ED2n5k93LoRz5gUzVoSD2dpO9IE/coEhMqMzPZGiqUucecy5qM+5ANBdeD620S27YJ6OXaSMYKxy+n6u9knH3s5GnebBTs43blujR7WJjhWMj9k6LxCBTr1El7Ppxe/8HX80gBcd0g/dJ1TMhgh1uedsTgYA6PXC0vikc4GfhPViRwC3My7OJH2SixnNJYpOy1WmICeRHIDs2MZsAjs21u8fgRydy9wXt+I/qZskRTMzUp68EA74WT4xIfUDAxpVC6AkMpj/v+/SJY2WfW/PHpUjkpMjHaRgKC1V+AgYVfm4rC8alY03b8rafidvOSktiKglKnm4uFhBM3Xye39JiVxdu1Yjm8k7DEzuLStblM6COgGgyEfOZqKIN3Z362vkJeoY6MzFdqSdQGbAJ7/frKyU9vr6RTmRqY+oXNYL1JU764z5j547J4fOntV2EhkNVKct1EdUs+ZFrqzU3MgT+fkLOYxNjmXkod1AWYA2OuNywaGiIn1+xcSEwmnq6aqt1XYj+0hhoUb48q+70J66wUGVlQvx0Bl6wDbAXeSqGR7W18d37pQPd+3Sj3PpHzmhAf28z0QiA89JXdIwMCCVo879AcBpoDLR5LR7U3e37G5r099JY4GNBkpLFZhzAeJYYeGCrRcJa3Mip6rD32sLkRfry0Lkpf5jIXKKj1iIvOwgYyHyUtVYiLxYJxYiL/URC5HTDykWIq/8fQ6I3OSCyFsqKqSmsFBCXPoSjUrr4KCc7e2VC/39cmVoSP82twJETn2asygvlOLstXrZFRGt5K4tz96gi+i+yPllL4paSfLSrEY9zjuri+O5heOtLLwB1VOxvrS5lZerk+g4oDSX7RHtS738y2vnkixyxK5+/NFdPwv9mtydCmGIpAMIl+dskLG5bs0TO5/msp+V2gzI4hgzkIAL5FhUA5bNRUwatRZfnLZjpfoAL7SPVCG0n8g8FvfYCfjRFzmnuvRbyEdLDlB0hj2cY9wJfQ1Ap93pciunew5QgPypJqrUvEfTh4QKFPqmpnJYSV5zuRe2pp2ACuRyjko3SX/ka02p4rewSUJ90cSc6tHZ5KhIwndSG2CbpRf0LfccTQkTImKzaMHG1J0TLNANBxOZ6VfOmtx7FBz3zZxXeXiNDuiH6fILr1Q/PoI/Ou10chMD4IBqmq85NpA21/dyddJPNKJfL8+qUZiGTwOOAE7O5YnpL/xbSU6i72tzdyoMow7SKeDv2J3TDw4wXww8V+uHfD5dqgP0QCRl6kbGSvU5IL1Q/Y9o3eHZDmLr1Z8A0r2Rc0tg52p2Z9zl84A20tuwMQGURj7809nQWD1f6+3+xuWCTj902xjwyKYUMk9EF+flXtl3srTNROc688I16YtckNrce/S0BP54p7bGJ3VDIB7RMQJQ6aQiGtG2p8LJleR0IqfZKCnUSG50yViG/YGn+JAf3+FZ2Bt/pE4+zziODgDKZswEpnot1MPnqZd2GhDOpgnR8MyFSy/8W752B3oX6GYg9ZLuBHDMpbFA296Zc3qiwm8h7QjjDW0kWh1/B6gPz3bKtIJk5oXlTzmlPk9TcISqFtkYgK0bMbF+9Umikb0UwCeAcXtnp3DRHlGpLx06pOkeXjx6VH//z88+66WqRe8h+pXPl01Oyo2qKo0k5jn83rlmjaZ0SE3lsNJD+D774NdfK7ClHgAnwBQ5AdrImRrV60Xof/2738n/+tvf6udbGxvlhWPH9JJBXpNnuBswvUwqh9T6+U75wtGjerkg7SSqF1n5PK/J1/z59u0aAeylAL5p373t7apLoDRytXR36+v/fuTIsrmaV6r//suX5f966SUF2y8fOiSPnD8vz3z6qUaZv7Vvn7YZ0O2l2EhkL1pa5j0WIi9WjIXISx3FQuQUH7EQedkRx0LkpaqxEHmxTixEXuojFiKnH1IsRF75yx1f4zeUlcmmigrZV18vpLUAIoeDQQXGl5MQ+Xxfn0JkIpEtRPb2hdlCZAuRnQhuC5G99BgLkS1EthDZGTMtRF59xLAQ2UJkC5FX7ydp3xGYH5Hg0LsSnHJ2zOOFOyRWeViCM9ckOH5aAvPDIom4xEr2SqKgRRLhMpFkvrI7fOSyH7MQ2ULk1XzKQmQLkVfzEfP/LUS2EHk1X7EQ2ULk1XzE/H8Lkb1B5JYkRN4KRC4okHAotACRv+rrEyAyQNlCZK+eJ3rM2kYi20hkC5G99RkLkS1EthDZQmRvo4U4lwHaSGQbifz/IxL5H156SUZsJLKFyAw6gZkuCY1/KTLbJ0D2eMleiRe0SGBuRAKzvRKY6RAJZks8r0kS+c2SyOeInbdweq+DmsoRHZXg2CkJzLQ7cuSuk3jJHn22JKISHPtSgtNdksgqk0T+BokX79XfM1G4gZOjDySOJx/MZ9u2yaXGRumurtZE6BxZ6Csr0/w0LyUTxWdCDguRLUT26lcWIluIvJqvWIhsIfJqPmIhsjcNmUhkC5FtOgubzsKms/A2ajjvsuksFl/2iE5sOgtvHkReW5vOwqazsOksbDqL1UaMTKazsBDZRiIv+J+FyEu7ooXIi3VCcnty6+wHoB89qlsIJIp/9cAB+WTHDs2P8+3PPtMP8fr/fvFFTQJ/twvJ6JFj27VrmtOH/Ebk3zm2a5fCfJLSA/h5j8nN9NHOnfoeEsdnovxvb74p/8tvf6tVk6Pp37/4oibsRz5usEWWtx54QF7fv1/zGg2WlGRCDLEQ2ULk1RzLQmQLkVfzEQuRvWnIQmRHTzYnss2JbHMiO3mNvRYLkS1EtjmRbU5kr+OFzYlscyLbnMjTVzWSlMseiB6NF98n8fyNEiLydOqSRp4msis18jSRUyeJrPLMRLvadBZLxi0LkS1EXm0ysxB5eQ1ZiLxYN2uGhxWgP/T11wrQuVyAZP7FU1PSyOUGFy9K/eCgfL5tm/5wQUKmwLrNibzYNhYiW4i82lhvIbI3DVmIbCGyvVjPXqxnL9azF+utNGOEA/ZiPXuxnr1Yz9u3qtvvshfr2Yv1HG+Iz0kgOiwBC5GX9CGbE3mxSmw6i6XDrE1nkeIjNhJ52bnYRiIvVY2FyBYir/bl1V6sl15DNifyyp5jIbKFyBYiW4hsIbKFyBYiL9VAfqhSCsPVmnrDQmQHIjNWTMzfWu0r6ZL/byORbSSyjUS2ENlC5FWGTguRLURebXa16SyW15CFyBYir9Z/bCTyUg1ZiGwh8mr9Jt3/txDZQmQLkS1EthDZQmQLkS1ERgOhQLZkBQukOKteyrObZDzaI2NzN6Q8x0Yi+/2OZSORbSSy4zM2EnnZvmMjkVOiTO3Fekt8xUYip/iIjURedjyxENlC5NW+qFmIbCHyaj5i/r+NRF5ZUxYiW4hsIbKFyBYiW4hsIbKFyBYid8qLx44t3EVEKkPSGpLK8D8/+6zXr50L77MQ2UJkF0QeTaazOJmSE7lZQuOnJTBJTuThZE7kvcmcyGUZzIn8ngTNxXpFOyRW8YQEIzckOH5GZG5IAomoxErul0RBiyTCpSLBHN8dwMsHQsPHJDj6ib41kV0lsYrDIuFSCUx3SGCmXYLT7ZLIbZB4XrMk8jdIIufuX1TGs52cyKdFZnvVDvGS+yVeuFkCcyMSmL0lgel2kWC2JPKaJZ7fpLKIXq12d0sgOiZB/GG63ZEjt1HiJXv12ZKIak7t4HSn5stGhnjxHs2vnYnyQGurPHDxojz89deay5XL4lrXr9eL0fafPy/f//BD6S0vl7a1a+XlRx+VE1u3ZkIMvThuX2urPHLhguy5ckXzx36WzCULEPqHV16RLdev67P/6amn5D8991xG5MifndU8to+cPy/f+/BDSQQCcr2mRt545BGV6f985RX55uefC5HCvP73L7yQsYv16oaGtM3f/+AD2dTdLTeqq52L9Q4elH2XL8vzx45JQ3+/Tma/fPxxOXbvvXKrokKmcnMzopt/++tfy7/53e9UJ1fr6uQ/fPe7Ml5QIKRSuLe9XRr7++X3+/bpJYQ3KytlKEMX6x0+dUrtUDMyou38f55/Xl7bv18ebG2VB7/+Wn15OidHffnEtm3yxdatEg/c/X5cOzyslxvyPOxwuqVF7VA0PS2Nvb3ySPLv6svbt2vfyVRO5O9+/LF86/PPZW1/v16s+KvHHpMrDQ2qn0Nnzsj3jh5d6MevHDyY0X5MLmjyRO+9fFk+3bFDvty0Sbqrq6VqdFR9uWR6Wn35dw88IMiSiVIxPq7j2kPJsQ1//HTbNvWHq/X1Op488+mn6hfkq/4Pzz8vHWvW3HVRGCcYT+jH2KClu1vHi4937tR+8s0TJ+QfXn5ZnztQWqrjybt79tx1OagQndQPDMizx4+rr2CD801NOq6jB3z5Xi7I7O+Xt/btk1cefVR6KipkqLg4I/I8fvr0Qj+OB4Pyn559Vn7z0EMqx6GvvtI+xQWe+PLFdet0TGHsudsFiIwNmHso+CV2WNfbq2PKQxcuSMPAgHya7MeMJ5nqx//7G2/IX7/7rgTjcb0k9RePPy59ZWWCjPdduaJjDeOMGU9MH7/bOnHX94eAyFnBfCnOWivl2RtkdP6GTM73Sln2BgkHc6U/ckGmogO+m1iS1SClWY0yG5+UWGJu4bjxXGxSpmNDMh0bkHgi5rnegnCVcHTZHFuei09KQEKSEyyUiWivjMx18g3Xc328MTdUIjW590hAgjI816GvubxtfL5bRueuyXx8SqKJWc915oZKVW9BCclcfEr1h27nY1MSiY/LVLRfkNtrCQVyJDtYIPlhjmw7F+vx+bLs9RKUsPRFLshMbNhrdQvvq8rZKmU5G1RnyFmWxXfthIzMd8pMdETbnfCoS+6fKQjXSF6odKF+PkuOVqLlJqI9qkuvBVvwufxwheoS30HO/JDzemC2VYZm27xWt/C+vFC5+nc0Mad6pD6eMRubkEhsVKZig9puryUnWCz4ZE6oSOXFr42f4zMjcx2+bG2eW527Q0qy1qptkYfX1Gtee5WP93GxHjqjrcbv6D+xxLzafTo6oH3RawkEQuqP+HlhqEZiiVmZjPZrv0EXtHl8vsdrdQvvK8pao+3EDti6NGudFISr9feJ6C2Zj09LPOEXIldrv04ttJt+6KdfZwXzJCtYqLrMC5WpXMjD60hsXMfIaCLiq91EkzLWkH5gMtanYxlpGZAP/8T2tNtrYawoDFdJbqhMbWRsjOzhQK7KPBnt9Vqd+g5+XRReoxGuo3PXpT/ytdTk7pCirLpkyoQ7sHV4jbZ7PjEt0fiMjuc8C/+ciY3oXIO/ey1OP65K1hNUf2T8KQrXqD8NJ23ltT7ex5hNO7E5Po3+sPV0bFDnCeyC7F4LbdT5NJCrdg0GstRG84kZHTemYv0SiY15rU5CgSzHNll1Wi+pK5iz+J1n4Y/4kN9Snr1RqnO3ychcl7aVeQa/Mq+ZxxIS91zt7Tm7YMHGMB3aPhUdVJ9MiLfvAHwnY03OZfesvbNiMXn54EFZOzio31lfOXBAfvyd73iWzbyx6dYtXUPDX+AuZRMTupbm+zlrkpNbtkinj7UJ35vvv3RJNvb06HdomEBfaanWOZeVpWuuS42NvuX827ffln/1+9/ruqC1sVHbnDs3p+uHc83NulaIhkKe6uU75XMff6yMqbuyUubDYV0n8S/f87lfyM+6PRyL6ed3dHbKsx9/rHK8fuCAciXWxv9y+LD84ze+4Uk295v4zv1/vPaajBQWymsHD+q6Fv7z2oEDuk67WVUlYwUFnuoN7Pnxj1f+dpiISiA2JYHpNgmOfJqEyJUSL75X4vlA5DMSmLosgflBSWRVSrz0AUnkrJFEmAXa3V8YcYFfcPhDCU45X3bihdskVvG4BAGoUxclELkpgVhEYqX7JJG/yZEDiJmBAkAOjp6QQCImiawKlUMhcuSaBKevSmDqiiTy1kkiv0Xi/JtdnQEpgMjX1Q4CMJ4flHjZwxIv3J6EyDf14kMJZEmiYJMk8tarLBmxTXRcAhPnJTjTLoHZPn1OvGTfbYg8ekKC0x0K3BN5QOTdksi6/QX5bioHYLvv0iU5cO6cwq/3d++WC01NOoCxyGfgYDHLoPPG/v1ycvPmu/n4hbpYJN979arCg4cvXFDIAgT8cvNmhU//7vXXZfONG/r+nx4+LP/vHQzWXgRnUKwZHpb9Fy7ID997T+bCYWlraFA4emrzZvm3b74pT588qeCWQQ6Yfa2mxkvVvt4DfCqfmNBBEBsAoTpra+Wje++V1/fvV9D+F8ePy4beXsmZn5efPP20HN21S4HPbFaWr2d5fTMA+e/eekt10l5fL//l29/WARQgdV9bmxBNDgRiUgF8jBQVea3a1/seP3NG/t1rr0n16Kh+jt1fID/QEuiDL0/m5sr7992nNmOCywREBmIzYQEqN9y6pZP9T44ckcLpaYU+T5w+rX/Hl4E+wNThDAG573z6qRw5cUL9gU2Enx0+vPBF4YlTp+SH77+vfvr1+vXy2wcflNObNvnSudc384UIO/DlAIj7wX33KXwDIq8ZGlJfLp6c1C9Fb+/bp3bLRKHv7Ll8WW1z8KuvdDzDDown9KO/f/11+caJE+rL9OMfP/NMZvqxiI4nwGPGk+Zbt+TC+vXyyT33yLt796oMf//aa6oCwOR/fO451VkmSunkpMrywkcfyXc++URt8FVzs44nQFzg8q6rV9VnscvPDx+WoaIimcjPz4Q4cujsWW17ydSUbvr89yNH5P09e1SOR8+eVV8G+P/siSfUlxlTMgGR+XL996++qr5Cefv+++U/fve7+gUcXz547pxelMl4Qj9GZ5ka2/7mnXfkhaNHhc1MvpQzntBu5j76E7Iwzhy/5x71ZSB7pkumITILeIAfC9LSrPW6GAU2lGZvkKxgrgxGLvsCTUYf1FccrpdIfEyBTW6wRHNWzgHt4qMKK/0sSIEjgEqgCzAL+Ed9vAaGAb/9QuScULFU5Tob88OzVyUnWLJwPHh87rrKDYzxWpClOLtBghJU0AA0CAfz9Pe5+IRMx4Z9giGOLecpPAcwAUhm4xMKGdEBMBVQ4reUZzcLkH90HlA+LSXZzqIW2wMz5hWQeAPyDkQGXpVoHQCcRCKukDsUzFXbAAK9FuoDvgMqS7IaFdaNzl+X/FC5lGav1zY7Gwb+CvCPz0fjEYU2QGUAFOCKn9mY46deiwNTAXaFCkWAYMAv4DL/js1fVyDot+CPxVl10h9pVeBUlbtN6xvQ196hIs8NBkJSnNWgtjGyIC86RV58wRBHjwAAIABJREFUxw+8cgB/vtaHPwLkp6J9khMsVR8YnevyZWujG4Ax+VixAXpjQys/VKW/Uz928bPh5EDtymUg8rQCLAC416KbQYF87XeMGcgVT0TVP9EjPunHd3guIBB/xB5AbXTLRhH10c8dyOodTAOl6SPIh40ciDyp40c4kKd9289mIPIgI4C/PGejjM/flIHIJanO3SqFWbXqj3eSd5c2Gr0BURkzmYMY17A/fRHdei3YmrGCfoe/O20MqH/OxsZlZL7LV308F51V5myWcCBfRuc7dRzHVtPRQRmd75JonHnBO+jGHvhOKJAr0fi0jt3MuXGJal1TsQGV1WsBQiMj/YZ6aTNzNv0mO5Avg3NtKqvfwuZNRc5GGZvvVjswDvGsifkeHSuYF/zM2Yy5/NB+bGzGL15TPyk4vNYXZE0+Pi5EDrP2BiLz3Rl4yevfP/CA/MuTT/ptsq4VWUPnzc4qNCZojnUU38/5fte6bp1+F/RaqkdGFHQjJ/UApgHJfK/n+zPrP75X+y1EWxNYBwcieIE258zNyRsHDsilhgZd28aCSzfNlnvOU19+qWs0vt8Cj1lPA395TZv5nu31+34oHl9YZz129qxEg0E5unu3rO/tFZ7DeuZOApa2d3XJX7/zjgbLvbN3r+xua1NGxe/wKWT1uj7yAJHjEkjMSSByQwEhX0SI7gUgA4sVlvL/iEQOl0i8aIcCVQnlZQhUTkpw4ozCYoqCyuLdQhRsINKtkbcSm5ZE4XZJ5DZKAjkCYb9+5en9wcmLDkBPRCURLpJ40W6RcKEE5vodnRB1m1vvgOTsatVPJgrPC05dFZkb1EsQ40W7JJHfLBKdkMDcgEZFK0RGjpzajMFsic1IMNIlgUiP6iCRXaP+wLM1Ennya7WbRiKz0ZC/URLhwkyoRAcaFqh05oJIRKPyGGCIimM3i8GNjkL0HDAoU5FPVWNjGr1JZPTeK1d0oXympUUjXoEfgAUW9RRAw5sPP5wRfQCHSyYnNSLvyBdfyEx2tuoD6NZRV6fQB7AAuL3c0KCTCPrJRMEe7Hx++9NPdTAEhDGwEt0JlGJXDJ3kzs/Lrx9+WCPUAIhedwP9ykzU5FMnTyqkZgeOSZPnAbS3XLumwBu4AWwZKyzMWEQ0Azn+gF9QsAE6ab55U7Zfuyb3t7bKdG6uDvJE0ANPvU5GfnTCjjGRgds7O/WLxMUkoNWNiJERjYomghGQfWHDBvWjiTzG+7tf8AX6K8+LZGVpJCl9lsImEb5MRP2VtWvlVNKX774UDjBlBxwbEZ3OaQJ2lQdLS4UvN8989pnkz8yoL9PHgXKZKIUzM+qP93R0aPv5EsXz2urrpb+sTP0HfeHLfGFhk4i/Z6Lgp0QAY4M1w8P6PPzhXFOTbnqwEUGhzxBRz7iXicJ4wtjGJowB6/QPxnUgMpG4jCt1g4O6WfXO/fcr3I1kZ2ZzGWCNHegv9AvGdTZ82ETk/zG2sYGJL+MvbFhloh/jl88dPy7burpU7fgJdqgcH1cfYryvHRrSuZHI7Wu1tRkb2x47c0Y3YPBfvpTzhX+4qEijSNAJPouO6MNs5N0qL8+EqyyqM9MQ2YEFYYVqRJQSgRSJjejvRCEBDwCgfgv18WPgmokgZiFpfrwuIHk2C0+ir7KD+Qpc5nQxHtRF86xG+fqPljaLe8AnC2XqLwzXygyR0tFBXeT7gVcs7PNCFbr+ADKwcAbu8DtACF34gU3m8wASALou5BPTyWcEF6I0/doGkANABV4A04DUgBfaDSgADnqFyHwuN1SsIJXiQOSY2ggAARzyB7oD6o/YpiBUpTbAFtmhIvVJ7AR081vwP8AScA2AAWwDYBEhTjRgNDHjCzY5UeL5ukkAECISFfiF3PgMMvuNTqVNQKG8cIUCFmxTnL1W6xufu+HLd6gLGxBtjUwGSAJEqQ/ZnGhX7xGVBizST/DHWCKqG0L0QUAe0Y/o1m/BFkS8Mi5wQoE+hM87Y9GY6tXvWAFcpB+mFvof0cN+IpuBqQ6kdXTJWEMEJRGw6JWTEH7qQyb6Nv4IoJyJjepYlhcsVbvwGtv72cCiPnw8K5AnoWCO6oy6kDscyNYNLD+gEt2pTKFy3WCcjg7pXFCSvVY3T/DHO7E1dmGDgP6GLYDzwF+dExJstk3r+OG1OFHiBQv14C/Ijj9SH2OFnzGc56Iz8g3zL5sYjGOMPeiP137nBcaK/HC51hOLzybHxrAzVkpU/dHPBhH6QjY2PakXufAZ+jpjEXCfcddv4cRLUbhWfYW5ij4ekLB+H0A+5jGvJ1R4NnMCPoms+FIs7oB3/FMjz6NDnusjsIvNfbO2A1zyndCceuR7O9+b/RaC5FhDA6WBxXxHZ93PmoXX/Dta6J3/FE9Py5rBQa2DwB3WNQSX8Zo28N2ROv0W1pisEWgz0cKcOIWX8LqnslLX3H6CtXZ2dEhTT4+ue4C+BJOwDuF7PvX7WbcTJc7nOR289do1rYd1FoFmO9vbNeDiTk7Rs54mKI11EOs1AlsA9F81NSkLQ9aZHG8ZHFaHyOyaJxISYKd2fsSZPAI5kggXSCKY60QpRydFOKYVyNYoU00fEfBO7n0ZPTEvRCMHYs7OcSJUoFBSJC6B+KzI/KgIu4xZlQp2HTnufkS0fpEA0tJ2iUoiEHJSMwRI3TAvXDIHwE2EyySRXeGA1AzBbG13dFJtIRyLAFgT4csXTr7IzA2LBEIiWWWSCOU6smSiJOIiDOSxSZHomEgwz/EHbJCIa5S06gub8QNAzpBOWMCzYOUIM2D0Rk2NjBYU6M4QYJeFPIMDi3zSE2QKgjEY8XxgKTtzAFuOOURyciR3dlYX0UAQCgMgu2uZKAyyHI1gN5CdO9rO82j3bHa2TiDAQ3bgJvPz5Xp1dcYgC5MUu5MMtNiI6DfAAhMCr5m8jCzoi8mCQTwToAVdA0qZiABvRPrqDmJWlsrCRAhoYTJh8I+FQr52Jf3YkihT/CF73onQwga0HV9mpxh9IRcbEOP5+Wq3TJTsaFQqxsZ08kIHTIbGL/Fl+g7/DxBGlCkwzs9OrR+Z8QXajm6I32IX2xyzAVziy2wMYTPSXWQKDNKP8+bm9MsLX2SAf33l5TqeoCNsw4Q/kvTjTKVKoO/gDwBCon8Z0+gjUzk56pvYpmJiQoE7esJ/MhXBz3jCl09swFhGH+FLIRswfMnBlylERePLmYpWRyehWEyfx3iPDQCUjOv4jPry9LSOs/gJX+T4Mubni6Efn8VXzcYg/oh/YgvkMGMb4y++nMnNMfwEnZhNKfoqdkBf2A1d8cWcv6Er/CRT/ZhxlLYjE5uB9B82MhlPGH/pP/yNMZa5EZ/JdMk0ROZ7J89ggQssAVwAIJyFnwND/S7C0QlQg2hU4A8/pHjQ78IS1//8gAL9HitBjeAiypdXzjFYZA9KXGK+IY6pM5xMIxeNA30Bn9lalwOu6JneInJNfbRbg1j02K8jn9EBEbp+YJjz+YCjy0BI7UC7g+J8N3YW9d6PFxtfxc7Ym3Y6tnHqA474l9Gx9eLUAegMr3Ls5Cey0NEjAAtbO/0rLvN63N/xzzlfcM202XzegBteG53iP7Tbr60BI+qXCzZOqH/yDL/g87ZtchSiA9iQCf+kPgCMf1s7QN7IZ3zU8WqnD/qt0+mHtBLb8Omo2gZdmrHD75hooBjtpQ7H38Mp/dB7rc4GRvqx+Xa7/fRreAIjWNiBYcnTCfQh1ox+4ZrTEmyTlRy/iLyln4ckkXB0Sr1+gJ35vOOP9DvHOskRRPuQ/3Hc8R9nIyyqYBsgim753W+/XjovOP3FjBM6N9xRP7w9L6jumH+Sc49jK++2NuMP7XTmP8YebJOl/YXXd2NecMZHRy7/Y4V7XqCf0I+j2mbHP+90zna+AzjyMM/QhwJ3PC8444IzPjpzv9NepNdvAT5O+fA5vhOyxuHUNtojCjWcfD2Vl+c5tYF7JKE+1kbUx/c5vqOztmTNRPoJ/uYnMAwZWRtTB/9SD5/nOTyD9d+dfG+kzXwPps18XnWQSDiv7+A7MesM8z0Xq4TjjDei67PZcNj3up11Fm2GmVAAv7SZ59BmrxHDbtvwvZs0I6yDWIMgL/WzLgEeA7/5f16KB4icrAYgqY6pX4sVmjpwkL9HReLzkuB1EEjp7eFeBFz6noQ+K5DM95LgC3SQL2pJUByPSABZMglLjVDadr4gObt7QPSFtiMHEdHIEczMsdkF3QBokQP78OUXG5g80Ow86tGdwB/ANsZXSIEScXyE9ptBPRZxfIVJIxh2wHaGAL9OdvG4DggMPoBRM8DQgQBCdJT5UEii4XDGFs/GRkA3fshBYzo9gwNyMLhSgIIsrDNZaDs6YXAEIANm6TlMGMjDriEgATm8DiJ3Ii82QQ6eybOQhwmBv6teZmf1X3SVKTBo5GYARS88nx98wrQdOZCTwZUBO5PFgEr8lsJgbgAg8gHWsQ3Q3c/k61dmJlD8AJ/gXyZrbKS+kkhI0cyMTuLYJlOA0sisPpmcQM2XG9OPAWHYBrtkKl92qu6YuPliRN/BJyhM8KT6MDYzX2786t3P+/FLYCV9A2BqbMN4gr7MuMa/mdp8QV7Tj/FZ/IG2U3SMTX7poS/hP+b/+Wmnn/dil/xIRHXCWErbKerLyR/8NdPjienHQGozptBv9cugmXtCIdVXpqCtmf+MP/CaMXahH4to39F+nNxI9KNrv+81/Zh/JRBQOcwYxnjC2AZo95qHze/z070/8xD5bkhp67AasBqwGrAasBqwGrAasBqwGvjj0oB3iKxym12n1Mhe925UZqJ+F6stdffL/czlZMyU4pdru4m0cKIG/jBlJVmQ4A8lx3K+8of2E1HopfuSRLImjaBaSNyWJZOQxdgdOcg9lBpRa+QzGsu0LAv6SOrE7Zf8P1MyLQfPQR/p2r2gk0TCsVsGLp1art0AjkVeiv/8oeRI+qXppTqCJNuuo0gSLmcS7i/46wp9ZCUfysQ4t6iPuPvxH9A27n6c6g9qm2V8ORP60JE8OZ7gH+6IWncfTvXlTMli+vEiOVJ08oeQRf0k2Vfdz/sfNd6nG0vdvpypSOjUsS3deGJ8yMTsZHqMNc9bTifp5sZM+at7jNtQViYtFRWyr75etlZWSk1BgYRDIYlEo3J5cFC+6uuT8319+vtMNCpzyQ3fTMtm67casBqwGrAasBqwGrAasBqwGvhj1YBPiPzH2gwrl9WA1YDVgNWA1YDVgNWA1YDVwOoasJHIq+vIvsNqwGrAasBqwGrAasBqwGrAaiBVAxYiW5+wGrAasBqwGrAasBqwGrAa+J9GAxYi/09jattQqwGrAasBqwGrAasBqwGrgbuoAQuR76IybVVWA1YDVgNWA1YDVgNWA1YDf9wasBD5j9s+VjqrAasBqwGrAasBqwGrAauBP04NWIj8x2kXK5XVgNWA1YDVgNWA1YDVgNVABjSQaYhscqVz2aO5RJac2FwCOpObq5eS3snFinqT9tyc5M7OOredk8M5J8e52DJ5maQfdZlb07ngkLopES7eTV5GzK3ifguXWdJmZOR3LkPlQksui72Tiy25wFMv64xE9FZycnhzMSMycsGp+84LL7JiB+qkLnMbO3WobXJyVN47uXsgLxyW/HBYskMhCQYCmkM7EovJ9Py8xFx3TniRkfdkBYOSEwpJflaW/p5IJGQmFpMpLgKOxyXus85AICDZwaAUZmWpjKFgUGajUZlO5vueT9674FU+3hcOBiU3FJLccFh/kGs+KSNt91vQWygQkIKsLP2hoLvJuTnVZSx5273femkz9dFm7kQhxzn1zcZi/vXIhbqh0IJtkBcZqRM5sUvqzT0ryavX1WObUEhtkxUK6V0u1GdsfSf+Q334Iz7E77SVnzvN746t8UP8nB/aiM8Y2+CffoqOkYGAthkfRwfYF/mQk/7jr0anvgV/RI+BgPqj0aXv+rhAONkPkZPfaSd9xvRrv/0QHSFjYXa26hO9Ip9pN33Ib6EebIxdTD9Ef/jPHH3Gp23wadpKn0FW1WPS1tR7J/6IfbFzXtIf0Rt9kDsIaLvfYvoM8lEv/qRjxfy82oY2+7G38Ud0WJSdrf5I0bEiOUbeSbuxh5kXwswL8bjWhw/dia1NP8Q29G3aSX+h3djIrz/SSurEH9EldsfG6BBZ7+QuCPwnB19M+iR2oK2MFbTbbzHzArZBTr3PI5GQifl5tQ928evjyIBdzPzKM7CL8ck7sfXCvBAOa9+mDurENrTfjz8in/p40jbUTbuxtbHNnfgPctFmMy9Qh7G33znbQmS/nmzfbzVgNWA1YDVgNWA1YDVgNfAnq4FMQ2QgZVY0Kjvb22X/hQtSPj4u2fPzcnrTJvl6/Xq5XlMjYwUFvvXXfPOmbLl+XbZevy61w8MyWFIilxsa5Pg998hAaanv+komJ7WeA+fPy8abN/XzV+vrtb5b5eUyVljou86qsTHZf+6cbL5xQyrHxqS3vFwuNTbqD3X7LcVTU7Kur0+2d3XJfW1tCnlHiopUxq+am2U+HPYF5LFD/uys3Hfliuw/f96B8eGw2qa1sVFuVVQoUPZbtldUyPbKSqkvLNTFaffkpLSNjMj5wUGZSAJ6r3UCbWry86WhqEju4dJHNgnicWkbHZWTvb0yEon4Ai/4O4vH2oICeWDNGmksLpbi7GzpHBtT+bonJqRvetqreAvvq8jNlY1cUFlaqv8iV8/kpJzu75f20VHf9RmAs7u6WvbW1OjnAQUnbt1SXaLHO4Hd+2prhTrLcnN1MX9peFiujo5K19iYQgM/BUCytqhINhQXyz1VVVKakyPjc3NycWhI5fQLhxSuhcNq631r1kh1fr7aqnV4WM7098vwzIzW77fUFRbKzspKWVdcrPJeGx9Xe1MvNvJbaCeXj+LnW8vL1Q4D09PyaU+PdI6P62s/IAdwBSDBH3dUVioABba0Dg2pXeg/fm0NaNlYWqr+2FJWphsS+PXXQ0Nyqq/PN2BDRoBic0mJ2oY+A5Smz3w1MKD+eCdQrLm0VB6ordX+iE9ik8vDw9I1Pi5DMzN+TSNVeXlqY/RI+/GZGxMTcqq/X26hR5+QDWCOXPdVV6se8cfe6Wn175uTk9puv7AScIU/bior0zES+Ic/XhkZ0fb7LfSZ+qIi2VRaqv2QfkQ/+bK3V87296vv+AGBfJ52bquokIfr6nRzg3GYsQIZaffY7KxfMVV/tJs2l+bm6ljbwbg7MCBDkYjv+rAL88F9NTXat6OxmPbtL3p7pX9mRmYA6D5qpc2M4/g3voO/Mz7g49cnJu5orKCODSUl2g+3lJcrpByOROREb69cGBz0IZ3zVoAnfQ//Rk5gPDAVf8R38Ede+y07KipkV3W16hPofXVkROdY5ga/czbPXltYqDbBHxnHqQPfQU58x894hu/h44wRzF/UzQYjYwS+c2tqSgbvZKzIz1d/xD74JD6IT54bHJQOn3O2hch+Pc6+32rAasBqwGrAasBqwGrAauBPVgOZhshEzhLl+vjp0/LisWMKU4HKn23fLp9t2yYntm2Tm5WVvvX36FdfyZNffilbr12TNUNDMlhaKqdaWuTlQ4ekva5OI5yJqvVagLNA6Wc+/VSBN+VCU5P85sEHpXXdOumqrfVcHxG+tLupp0fbvOfKFakcHZXeigq5uG6dvLtnjxzbtcuraAvvqxsclAcvXtSfh7/+WoEv8PzVAwfkg/vuUxjvJ8K5ZGpK6oaG1DbPfPKJQuS57Gw5vmOHnNi6Vc62tMhASYlnOVnsBUXk8Lp18kRjoy72ACYKcfr65K2uLumfnvYFXYBfLJh3VlXpApLFHgtQwNW7164pNKBOr4X6WNgDcL7V1CSby8t1UQ64AkoDK+8E5DSVlMihhgYHDpWXKwBjQfr7ri75sq9PF/ZEl3otwAxg6qMNDfJYQ4N+bGR2Vt5J1gfIIQrLazHR3N9ublbblCchMiAD+T65edM3oAVUAtf21NQo6K7Iy9M6gKm/bm9XWEIEqNdCfUAM7P3kunULsACbHL95U+E5vuS1mIhKYO83NmxQmytEHhuTSyMj8t61awqI/BbgCDLeX1Oj4AV/BDb9pqND/ZINBD+QBP9Dd0fWr5eH6uoUIgNaaLf58RuhSnQm/gigpd1A4N6pKfno5k35fWengks/0XtAnPUlJboBgT8C8IDIn/T0yEfd3QoW/YAcjdAMhWRPba0809Skvk6d+CM6xIfuZPMFqG82Skw/xG8Ye+jjwHk/QBVwta6oSB5vbFRb04/wwQ9v3JCvBwd108CPHvl8ZV6e+jd9Bn8EvgOR0SNjmt9CX0Y26ru/tlbBIv3wvevX5cPr13Xc8NMPiRguy8lRX/x2U5OOj4ztbn+8k82XA/X12g+xNRsxNyYn5dzAgLzd1aXjuF8YD+gFzO6vr1cfxw7Y+J1r1xR+smnitU7GCiJ7ke2Z5ma5t6pK2319fFzHx9N9fXJ2YMCvaWRNQYHKR78BygORgZWMj8e6u3Ve8OM/JTk5Ogc+UlcnT61fr/5IX2Ys+/zWLfVNPxttJnKfseLJxkYFtUDkK8PDugF69MaNO9pUpb3MDTpnFxXJ+Oys1scYie/4kZGxgk27zWVl2m+wOxCZfs2GAWM4dvdb2BD7ZlOTANDph4xf1yYm5K3OToXdfk7SWIjsV/v2/VYDVgNWA1YDVgNWA1YDVgN/shrINEQGIK8ZHlbg++LRo5qCguig69XV8tXGjfLKwYMameu3/PC99+Tv3npLI2kBtkTlAntfOnRILmzYIL1lZeI1BQXQd3dbm9x/6ZIcPHdOWpKRyJ1r1sjn27Y5P1u3eobIpMaoGRmRHZ2dCpGJHAacA7anc3LkJ0eOyE8PH/bbZI1ofv7YMdnV3i6NfX16pBNo/MbDD8v7e/aoTolM9loa+/tlV1ubPHLhgrY7mEioHtvr6+XLTZvkNw89pPDcazHHi1/ctEn+YuNGhUQsAFkoswj/2aVLuijXSE2PlVLnU+vWySP19bK+uFhBE1GeREmx0ANCEF3ptbBoZsFIVPPT69drnRxbBrAR2fRuV5eCMb+FRfNfb9umUbl5WVkKBlgos2gG0LJA9QNyiI4CzrIQp24K9QEKTiUXzsAhrwVoU5Wfr8AOYIBegdqjs7Na568uX5YBn9FcwE5A/P66OgUFRCwC6LDLrzs6FKL7AYuAT+As7X1wzRqNKiUqkmhcoC+QDZDltZiISiJ8f7hlixCRjE9yrJqNh3+6eFE+TvZ1r3XyPuTDJ4miBToBGwBDH3d3KygxsNJrncBZAAmQDXhFnwF2AtawDVDMbzQg9sYfD65dq1F8QEAAFuDqtbY2lddPnWxqHFi7VvZUV+vGC8CNfog9DMgBhHot+A7+iJ3xSUAoPok/0u5fXr6sG09+C4D7e5s3K6hls4h+yJjzm85OHSuwu5+0BEBKNobwIX5Hj0Q3E5VLu4Hy+JPXgl0ai4rk2Y0bZXdNjfqjprOIRuXN9nb1Sb8FUAlQZKxgPAOw0bc/u3VLYTwRoH6gLxsaQFkAIP6jKVsSCbXLRSBtV5fW6bd8p7lZ/mbbNm0z4zAnH9Djzy9d0n/9pm0BzgJTkXVNYaHKSMTw5z09uhFxfmjI88YdYwURs0RL448AX2A8YyzjGEAe2O23INtfbd2q9TG+YWt8kvHxg+vXdcz10w+BvPgjmwX0HfqMmV+JtmeeJTLXawGU0w8PNzbqJpZJQcXGxlf9/fLPra26weG3MLfiO8yHumGZSOimC5s5zN03JyY8fwdAJhMpTZuB6PRD+jJzwwc3bujc4Lcw1/zd9u0aJQ441/RT0aj8rLVVx1xee91wshDZr/bt+60GrAasBqwGrAasBqwGrAb+ZDWQcYg8MyM1w8Py9MmT8v0PP9R8w3HAUG2tpmB49eBBTUPht3zv6FH50bvvSunUlOTPzGjuXtJj/OzwYTm/YYNGJnvNtQxE3nX1quy9fFkOnT2rsJYCTCVVBFG5Jzdv9g6R43GNuAYev3D0qMLk3Pl5hcjkL/7nJ5+Unz/xhN8my6YbN+S7H3+ssq7v7VXoS52A+Hf37pXuqipfqUGIbEY2APITp08L8HsuK0sh/MktW+SdvXvlRhJgehEW+MWiFoj8HBA5HF6AyAChn7a2aqSUnyhN6nu8oUEerq/XxR6Ag4U4R/0BgKRO8AM0gBcAByDytzZs0OhKAIJC5LExXTwCXvwW4N+Ptm4VIpIBbAARoq+ABUBpIpP9RJMCg4guBBaYdBZAZIA0kXFEbALcvBYi2FjMYxcikbEVeT6JFgZUvnzlii/gy3OBS9/csEEBPzC1KAlJqO/19naNTvWTkgDIQiQpx9MBqkAdCvYFClGvnyPg2BUQxLFvbAN8AGABXUg/8ZOLF+8IPmAXoAuAiKhk/BGgAczAz4EufjYM2NQgKg67sHGAbbB1+9iYAnkAFjlU/RQDkR9NQkA+S7uJoH3lyhX1HT/pJ9i8eWjNGpWPUwHAJwogFZ8ELgJrvRaiXQHTpEv4bkuLRqZiL6AaKQ5ebWvTVAx+C+Dq+ZYWjWhHZiDQjfFxefXqVY0kBQD7GX+AigAs/JEUPRRsDZA+2denwNJPGhg2WrD3Cy0tqkvGSJP/mrHin+8AIgMW8Uc2N9jYMGCaDQPgGvr0c1qDKOQNpaUKKfFJNiF0PhwdlQtDQ/L+tWsKAv0Wopr/ats2Jy9yEiJz6gNoB0T2mysXyA3cB6qSlojCRiCbOYwXzA1eISC+x6YV9v6L5ma1NX8z6VDev35d5wa/hajZv9yyRVPfFOfk6MYv48VrV69qfYyPfsYKbI0/0m76joHI9EPSl5wZGJA+HxCZjRbmBSJ8gcj0S8YfhcgDA+qPdwKR2dRg7GEeM3M2qSd+29mpUeKklvG6kcyczcbVvZWVupGFrc2cjU8SLX0nm4FpIfL8vH5PUYjsI6+SWC3SAAAgAElEQVS2hch+e4Z9v9WA1YDVgNWA1YDVgNWA1cCfrAYyDZGBxqWTk3Lkiy/kR++9J4UzMwpjzzY3K6j8cPduX9GuRtGPnTmjYHrz9etSPzio8PPsxo3y3775TbnU0KAXw3lNZ4EONnZ3yz0dHfLtzz6TnR0d+pjzTU3y2wcflHNNTdK2dq33+hIJyZudleaeHnnh2DHNOVw5Pi7DxcXSWVurEb5v7dvn22dIuUHqifsvX5Z7r15ViEzOYqKa33rgARktKNB2ey3kWCYPNHp8/qOPNKIbKP3enj3yyY4d2u4hH+kseC66JOIMYMDilCgiQCXgE1AJrPW6eKQ+FrRAOz0am4xCIkIIWPfbjg49fuon2pX6AKpbKyrkuxs3KjQAaHAsnYhmgJifaFeja4AiQJV6iTQEAtJWji0DPwFNfo4tA1BNigx3OguOu5N2g4W9nwg27MDlTj/YskXlNMegWdBTH5DED5Sm3cAqogGBOUAX7I1tjvf0yCttbQpq/chIfUQ0766q0ghnoC8F/SEfwAAw7afgj/gPGxsAjfK8PBmNRHQzA38kN6nfgq1JZUEkKSCCNpO3GDB0pq9P9egHVBqQ81xLixxau3ahzxBViJ9jHz/Al/ZQJ9GuRGpyFJxLFOmH6BHb+L1kDsAP6AZ8PrFunQI3CvW9fe2aRhb66YfAfYAVGxA/SEYOE0EL+CMn6fHuboVNfguAG+BL5CdAFdsA44l2BWLRD72mOODZRPmuKymRb2/YoBs6FDabAPsco8cn/diaCMrK3Fx5YdMmBYH0GeA+4I86X7961W+TFcYjG7YBJLO5g31/096u6XRIjeIHVGIXxkj0yKYTv5OmiCh79ce+Po3O9VsYxzihAuBnEwJ/ZFPo5bY2zUHrZ17g2ZzWIDoc0M2mIAUYDai8NDSkfdKrrbELMlEnmxD4EfMCEdyA8896enQc8lsYwwD8jEH4I/ATn/zF5cvyu85OjUD34z/4C/MC4y5po9zpLIg8R49+TqiYC0LRIalGqJ9xmFQgbOKwGXgntqZfswkB8AZ8s6mK/zD2MPb6yanNnE20NKc1+F4BUEZuNkeYqxkfAd5+C/W82NIiWyoqtN1s1LGJxbwAmPbjjxYi+9W+fb/VgNWA1YDVgNWA1YDVgNXAn6wGMg2RgcZcMLe9s1NzA5PeIhyL6cVygFlSWfSXlSm8JEJ5tZIViynsBB5v6+rSS/BIHTFeUKCAlqhhLusjrYOXSGQu/kOetQMDGt1LlC+/U4jsBXZ3rVmjv0c5JhxkOb1yCcbjUjw9LUT60mZgcvXoqAwXFSkwJ2Kadk8DELKyVqtOYTFtrh4Z0bzNLd3d2m7kmczLky83b9boYfIj83q1QuQ1bUbGqtFRhefICfCnfcB45OsmPUZhoQJ6L7Zh8QnAIOoKuAYsAEiwIAW2EL0HaCIi18sCDagE+ATKAgBZ9AFMZuNxBTksHIEvwAiOy3oBBkRuUQfRTIACIBEyUw8gGXDFsW0WvV6gLwtcPk89AA0im5EXkEj0H2CatrNo9hKxCMwAsBFFWVdQoFCa6FwKR205Ekx9PVNTCoaIYvSiS6KjifYEMmEfc9QfGA14ILIQmb1GSwOliSgEjPDDsWWeQZ5moB22of3kB/ZS0CO+AjwH5BDZjZ34O5HIgEXqIw2DZ9sEg5IXCmm0MLYmAhSfBG4Do6mT9nvND2zy+AJFkJEoQ/wSfySiEKAB2MDWs+QcTnixjKhdSL9Am9nUQK9AY3J+Ih9+ia29pmHAH0uysxXsUx9+JIGAyog/Arqpz4s/Yjv8kRQt1NNUWupEVSYjkYlABgQaWxP56aUfMlYAJwHy+CTtB1TT//jBx9mEoc1eokn1csJQSBoKC9UfAW2kL0GP9G0AFmPG2Nycp34N7MPeyEXfxn+okwJooh8yTtAPvcrIZ7ENwIpoe05WUD/+RwoCACi65LWXy9GYLWkz/sO4A+THJ4PkyZ2f13QOyMn46GczBxmJHmU8Y/OO6Gl0wRiBXYj2ZRxHRi+2BsZSJ76IT+JH2B6fwb/ph9iadnupz5wwoB9yAgLb8C9+AvRl7DEXpDKGe/Ef6mS8wWfoh9SHzOgOGfFJ+ja29gJ9GcfxcepEj/gkYwWyYAv8EdswVnjZIMLWpF3C1vgjcyH90JwooS7GC/yRDUyv8wJjLidImGcA8fgjcuOPtJd69ZJC5mwP45nJvb8wL5SUaH5t2kh/wTbUTYS3t9HR2UhmXmDOxja038jIBYCMj4Bpr/mlsTW2BfDjO+Q8Z6ON+Q8/5HsKcw5t9mJr+rWFyF5mefseqwGrAasBqwGrAasBqwGrgT8LDWQKIuulVvG4lE1OSkN/vxTNzEh28pK9/EhEBkpLNTJ3PD9fxgoLZRRYmTw2u5xiqbNgZkbKJyYURhNJu3ZwULggjgvguFgOKEvdN6qqZN4D/AScIg/pJ/gBrPI3CvmGkY9oXOoH+q52cR2AFtAN8KU+5ERefqcuYDR18NNXXq6QdrWIafIpo8eSyUmtr2J8XME8UcfUSZuBx7R5lBytgcCKdQKQiZQmQhy4Tb20G1ANAFfbEE1bUKC2QUaA9Up2YdEMuNJFaDis8I60EVysx8KeBRoLcP4FwsQ9wE9AFbABiAH0NAtcouyAYCzGgZSaKoJUHKvcSs/iEejC4tFESQPsqJ8ctNTDv/zocf9VLoXDH2krUZnIByxBRkAEnwdAIBNysrjn39UgCTDMQEBADvXyQwEMUIepm99Xi6xERj2qnZ+vcpmIZOTk73rJEbaJx1WXaptVYAF1cjR7kW0AvsGgyodMQNTe6WkFeFwnuBqAoM3YAbuU5uYq2OBvyAtoAR6rbZLtXw1244/4IO0EbmMbowNAARsbRARSJ0AMW68GNQAuQBzsAfAEEAFIgMhEFBrbGD/ibyvVaS6irC4oULBmNk1oO5+jHqAnvo4OVosU1y245LF89e9gUGXF7hR0iK2Rk9/xT+yyooxJ8Km2yctbaD9+SsEepj5k9AJe8DtsQj80/YZNE2TmmDu2Mf2bNq8GVGm39hnGiuxs9SNsg48iGwALfyRCk/pX6zO0C7/Df5CJdlMnYxkFeWg3/QUdUv+q/qimcVImIBtyIi99HD+hH1IH4wV9EFlX6zPANfyRduKP/E7dgNMJTpXEYgqTFdpFIqteFGbGCuMz2IR2mxzG+ONwMqoZUIm9VxtzaTP+TLtNf2ZeQFbabMZI6qPd9MnV+qHZrFTb5OaqDmk/smCLRfNCNLrqZonZuKOfMEYY6I0esEnqvDCVvNdhpS+A9A+1TXKsMPMCfm02whhz0IGx9UrtNpuV5hJO/kU+ZGe8ps30bZPrHLlXgufm0lHqMfnD3XMs/QS5zJzNGOkl3Qh10G7sofUlTyPhjwv+PT2t8yHyrebjJq+9sY17XqAP6rwwN7cwZ68WcW82XhbmbEB/cs4GbNNXaDOy4o/MD6vJaCHyn8VSyDbCasBqwGrAasBqwGrAasBqwKsGMgWRiUDecOuW5hcm0hVICaDMjkYlzKI7J0d/ALOae3jHDukrK1O4mg6qKvicm5Od7e2at5j6gdL6L/WRh5aLvYJBjUQmL3JHXd2qqTLIW8yFelz+Vzk6qnWG42AvkWgwqHUS1QxY5YI98jivVEgPATTnoj4ikJEtZ25OZQeSA3u58A95SRlxvrlZIW06OA2QBmjXjI7KI+fPa/QxwBsATH2AXeqkzdR7ad06zS9NhDdweblSPj4u93R2SsuNG9LU26tgHjnJiYw/INtUXp7WcXH9ejm6a9eKuZaBK8ALImaJKgTAABRZSBLFaKIoWTQS4cNxaBbmq0XHEa3HkVhABnUB8aiPeogQAjiwGCUXK7k1iXRaqRBJSCQlEYBEHpkczkADICowhx8Wz3ohFXk6l4msZPGOXMC/h+rqZG1hoUYAAkqQFYADuEJW0ieQj5UoPgDZSlCM6DqOpRPNzOKWSGyiuyhABgOlieK7PDKi9a50sReQhbo2lZerfWgztkFObO22DRFYpKIAbiwnI7YF4iAjR7QBbdSFbagPu5joP6L3iK7ksiuif5crJmUJKQiq8/IUivEcbA1EoM2AP/yFdmMbouSWKwAc2k0EMv5IFJuJPsNmtNlAFuAIx6GJrgSKpYs+N5CJSEJyc5sIe2zDDzbGT/BHoBjtJSqQtq8UyWZSlhA9aiJI0QX+iK3VH5NAgyhnjtSvFFlJ2wCT5NDmJIDZNMEfKdRnIimJSCZ1BP640tFy7MBletgGf+QZwG5zHoP24SvYhXZzBH6li73wHSIKiZol+hHgZCK88SFsg/9RL30bWxNVulzUq4lgp2+T7oZxSP0xFFIf0nEiGY3KhgY2IbIUWVfaLKE+/JuoR4ATbcYfKWb8MRsa2IZ0PSsVBbx5eeqPW8rKtD4F1eGw2pR2G9vij6TKMFA+Xb34OLYgLy7H8d39kHYxnrHphL31tMHYmI69+OdyBT8hMlxPFpSUKABl7EHH+BK+iA/RdxhrsQ3+s1zUK+3DH0lDQLoN5KUenoMfaDR8MvqYtEToEd9ZLY86vkgqEDZwkBG/QU7th0l7AwSRDT2udvEqmxn4JOMj/+q8EAiojajP9EOAIrahPv623EkVk++beYF+bVJG0G58kc8iK3oktz/jJP640nwI0N+VjIZn3GDOZZww8wL10m+Aqswz+ONK/RpZGMewNxHIWl9yPGN+wDZm/uJkCfmWiUgGVKcrGh0eDKqMtBu/Nv2Q+vT0CHNpPK5Rw0S145OrpcowYyP+yNyILnkONjK6ZAMZufBH9LnSnM1GN5sYpCNiXmTOZqwwc7ae7klCefwR2+CPq25k7fnxj1fb/PD6ndy+z2rAasBqwGrAasBqwGrAasBq4I9aA5mCyKSYePTsWXmgtVXubW9fgMhuZXAZHlG0ZzZulJcee0wBKCkZ0qVOKIhENPr2yS+/lB+++67wmqIRNa7ISQB055o1crqlRS/F4yftoieRUGhKPuAXjx7ViFzgKqkjTH26KOCSq4ICBck/e+IJ+c2DDyq8RfZ0hVzFpIY4cP68bL12TUiX4ZZPF32BgAL0Nx9+WHNCd6xZo/WnFmQh6pgL9b734Yey++pVhdypdVIfuZFJk/HF1q16yV5PRUX6dsfjmrbjW59/Lve1tSnoB0pTpynUN59MlfHpjh3yk6eflpuVlQrU0xUimViMcvHWwYYGXdyyqEwtRPRwjJdLa1josphMV1gkslgkLy6XbrHIAzpQp6lXbZNIaFoCFqPkE2WhC0BZbjHHRT9AwE1JiExdqVKy2B2MRDQvIotSQFE6EMgiluiobeXl8q3mZgXTwMbU+pCFiEXyaZJPFFBL1F1qMVGAHH0mXyr6BMAYgGPeT/uIthucntY632xv1wjV5aLOgGGAeI4BAxapDznT2YaLuLiAbKU0FCZ/L/kzn1q3bgH2uuvEznjT5eTxfF3cDw+n98dkdDiXWR1qaHAih7OyFukSHVInkIQ8p7+6fFk3IoA46UAgvqIXMVVVCRetKeBP02Y+C6h879o1BViA5HRAHn8sCIc1B/L3Nm3SvM0GcLvrRUZsQT0A33evX9dI0HT+iL6AVsgHFFOInIxWXeiHSTiNT5ILmwvxAFnLHX8HsgDOuSQLuJhan3aZpC6BYVzaB2QDYC3XD7E3eXHJj4s/6uaDy8/RIb4HjOdo+ZsdHc6FZsucNAD64Y9sQgCvgGNpxwoRTbOCP5LiwURCpsqJrfGZvbW1mi8VwMb445bRtBlASV1cQkbfSbthkIzcf7CuTi9YAzACppkH3L0GWwNV8UkuxCMftsJq1zjqltXk70WPwOl0Y4/pN+90dclHN28qqF0OqBoI+L3Nm1WfCntpt+uhtJuNDfyRduPnjJVp/VFEo3DxHVJY4Ec8Y5F/Jy+Fwx+x8UtXrihkA7yl64f4DvUgHxetYft0CatoN1CR8Qc5GTfSyWg2/cjf+/3NmzXSFWDr9nM+hywAVHyGvMPoc6XTEPiiyd9L/uu080IS0pLjHjmBtcudVMEfsTdzF1DV+Rqx2H+QEYhM/2PswR85IZGu0O6G4mK9a4AxzUT3ptoGWzP+mNzDRDkvB7rpJ/Q/Npxou+oxZYw0uiSXOHM2Nlru8kz6IVHC2Pn5TZu0D+rmp6vdZs5mw4ANDS59ZE5MdxrCREqTR5t5Gz/CP922MfXR74h0Zl44duOGszGaph/yWdK+MGfj58yxy83ZbPxiZ2A8/phuznbbyqazSOu69o9WA1YDVgNWA1YDVgNWA1YDf44ayBREBk7+8P33NccwKRjyiZ6NRBYtIg1EJj/ysXvv1Vy85PZNlzqBCF/qeujiRdl//rxG91JIHQEMplAf8JPUGEQ1c4HdqwcPpjUb4JQ0GFyk95cffKBgF9iLjETlUojwNXmQqfulQ4f0or2Vcg9/48QJBd3kGuYyPVJukCbCXaiTCOxTmzbJyc2b5bPt2+VGdfUSOQG7RHID4Z84dUpabt7UaG6isonmNgvy+XBYYTztBp7/y1NPKZhOLXwWOxB9/cP33tNIaYA9QB5dUNCDO/czlwu+8cgj0rpunVyvrk4bJU6EJhfpAMWIYiOqCfDrLiyaWdACRgCKBqqmMw5RpMCbxxsb9QcQR3QREILFqtomWR8RQizmgU1chmOiGFPrRVfAWRaP5HcljQUymmP55v3m+K5ZQBLFly6iCzmIlAYSAGdNbuXUhbiJEANgEaUJ1CBCLrUAgIqzsuSeqip5oaVFATU64zks8NW/k+DBgAFgwattbRq9t1wUG9DhmeZmzfFJNCQQ0OjQyEC9yAkYArABNoikTVeQCxtzYRsX6pncsejRtN0cB2YxT+QjtuHCwnRFc3JmZyucBSIDFEykNPCEQnuxP68A8r/p6FA5gd3p0ggAoakL+xBthj/R7lTgSwQbkI62EtGNT6azNZ9Ff8CmI+vXK0yljaQyMX6O3MhooqY/7u5WqJEuB685ok10JheNmaP+btuY/mJyDANb8En8cbnLBel/wFQDpdGtiVY0ujf9BhgPpAUOsbGRrgDDyCPNRYy0HZlM5K+xjYlOxTbYA5iKX+KP6QAW0bjfaWpS2+CPpHVAh6lAjM/i19iZfmNyBafKSR30PyJ80Se+pFGRychIM1bgJ5puJBKRj2/e1M2XdJtDJmr00YYGvYwRX8K3TfSj6Ye6gZHcxPzg+nX5fWens/myTKQmG2yPNTbquAbAw9bmhIFpk6afSEancpkbm2IA4HSFjRE2Hp7esEF2VlbqeGiiQc28YKJyqRe/wR/R43yaNALIgo8DpYGL9EGTNmJhnklCcvwAudi4Y8xgMzCdrWknNmGMJPes0WW6eYGNOwDl8Zs3td50KQSwLXUCFdkwACLSbqKwiaKlmOhUZETuNzo69IJBNl6WS73BhtgzTU0Kzc2Jl1Tb6DgejcrnPT0ajcwpEOydbp7BH2kv4yPQkmIAuNEldqY+/JHoeDYisFFqwaa0m01KoDR5pd3zAvWhB41iT/ok0bhvtLcr4Ge8TAf4gdxsAhIlXltYqJtkZp4xMlAncrLJRJ3mYsV0/sgYRp1EIWMfs+Gb2m/QIxthQNk3r14V+o45KeCuF31hA9r8zaYm1Z/pm2bONmMZIBiA/lZXl84zRDcz7qYWPkc/BJxvpN3J+xDMWOZuNzKy0U0OZ8bd5QC/+YyFyGmHKftHqwGrAasBqwGrAasBqwGrgT9HDdxtiKwgdnZWo3D/ze9+p6CSKFvSThCd7I7KBX6Sx7i3vFyu1dRouoj377svbcQrAPUbn38um7q7pWJsTKEneZbJFwxUpZASgmcBRonYfWP/fvmXJ59UwMqz3IUcxet6e+WpL7+UZz77TAEsnyfyl/QOuiANhzW1A9E0ANgP7rtPYTcR08jsLsiALD/44AMF06SCoK2N/f0ahe0uPAs5+ReADqTlIrvUQn0A832XLulleoB0dAuU5of6gb4T+fkqJ39Dtp8cOSIX161TUO2O6qY+bEAE8g/ef1/b2kM04MTEwmWC1Ie+NE1GKKR2AXZzed+pzZsX1Weihbjgh0W4iRTSvJ8pF/wBMjhyqsfVo1GNrAQWpIsmBUqzCDeA1hz1Nrkv1dbRqC5GzUU+LJo/vHHDyWOYsoA0x8b/cssWhcgmF6yBOW69s7hl4Q0kUdjd05P2eD4Q+kgSrvE7YJF2G5hBnSYijvYC84AFv7h8WUF6an5JFvAAT9r8xLp1ml+a6CoAAse2KSyaNeVCIqEQnPqIsuO4ceqxYAMqOeL/g82bFVoB0WgzUNVdAAUm7zDRe+iRSNp0hRQERK5xkR6A0Rxb1hQmSehrcuQiI0fCf97aKu9fv66Rm6mwCVkA8ETZIStyAEWI/jSwG8gAADK5P4lCBiwCsFLzBCMDOWyJnkWX6Ap4RbvdYAhdApCxN/VfGBhQkJMuJzS2vTcJhoDygCbq5V/qptAukz+Tv5/o7dVodkBoKpimXWyIsPHyfEuLwsixSERlJDLX+I5JFcHGCKAOyES9gEB3MVHsHPF/ev36hZQq1GcuwDPvpy+ZqDr6ycttbWprnpUKmwBXAGnsDXShfarf3NwFXWJr/k6bqfvtri6NLsQfUyOmaTebEGwYcMEan8VHkNO9maMpYMgpPjOj9gDwA5vSbZQAgthoIoKfVCgmX7U59k678R3gLjZCBkAlUbTUl3pM3UT4HjCgMrlxgx5NTmRNceC6VO6r/n6F3SZ1i9s2ZpOFzYfnWlockJnMjWx8x7zfjD3ok9QbQDE2dNJFauLbeklmZaXCX3zA5NQ2QJ72YRN0Qr8GIhP1mrqxwftpH1AaiMy/jJEmLYOpz6QQou1shF0aGpKviKTt61uSd1ijPouLdYzkNARtBfgb/zZtRh+mD9LvGSfoN0DB1NMVpF/Azho9W1e3kNKI9Df4kc4LyXlGTw9kZek8g08CfFPHCsZkNoIYK7CNyc+MP6baBpvQj/Fr4Cw+lC6lDkDz8YYG7TPMh4zdJn0H9jEQWfOTk+YqFNJNIWxzaWRE/dEN0GkH9mWOpW/j77SD9jJG8jyT+gb7oHfmFzZKLg4OytWxsUXR8TyfDQL6NZsktJVn0qeZv1LnBfofcrKRS51Es6eL6jbpZIju5Xc9PZTcxDJ9m+fgk8jIfPHG1as6f+GPqZuBxl+wC+1mrCa6mI0tY2v6IXXiJ3wfoK+wIcZ4kQp90RMy8T0F0G3SbdFm96YquuR7CvZGn2wwvn71qn4fWOmyQguR035dsH+0GrAasBqwGrAasBqwGrAa+HPUwN2GyEQGr+3v16jh5z/6SGEvUaxE5m7r6lqUNoG8u+11dTJFRNrMjBzfuVN+evhw2vzA1Pevf/97haiATfIDb7t2TUGqAdNDxcX6LCJrSQHx3p49Gj1MVHJquoimnh55sLVV5STPMtHFpJhY19enaS10QZqdrbmGSRXB/+NSPPIsG5Ds9geirYGxQOQjJ09qTmZAMsAWcOsu5CwmUrh+cFDr/6/f/KacaWlZ4l5A4ReOHZOHL1xQoE0+5IaBAY3sNhAZSEwUM0CalBzo4K19+zSqG1ndlxWiO6KQ9165Io+dOaNg/EpDg9QPDMiOzk59voHIwH1SWBi4/vn27fL2/fdrdLYpBlSyqP/R1q0KaTjyykKSH3fRY/5jYwq4yEn4244OjQYEkLHwd5cdFRUaSaoXyyVzNfI5N0QG9LL4BuwAQIA4ABKOnqZG+rJQBF6RHgNZgY8sWokYSwWqLMABfyxUqYcFJNAgtbDI/eHWrVofKRFYoNJmk3+W9xt90HZywFIvgISFKQtnN7QDVD5QW6syAV9Y5AL5WOSbi9GoD9CB7OgeMIK+Aaq03V00H2l2ti6YicBmYQwUN1Gq7vcCCpAJaASoeaWtTe2TrgA+gS4s2oGEHDPmM26IjN4AnsBh5KcujudzvDoVBAIcSD1B1B6/81naRlSbATkGpurFXsnL4QA4RIil5t9F/zyX4+7Yg4hBfAe9GvhAu6gTGdEx0aEcr/7ppUtyc2JiyVFo/Idj1eTTxs5AK/wGOGdkNJejATSAR8hHVBw6J6LNXbA1NgY0salBGwCQyIgOtB8m007QZo5/A5aAUERVAnPcRaP0QiE53NiotgY4oyf6EaDfXYArABF0RBQwKTKoD0CWClSJIsUuvBeZaSP9DX2hUwq+zWcBRgBB8sVy/J2oRfqoKcwzlfn5GsX+bHOz+jTRjegQEOo+ucB4oH1kdlb1TJ34pLs+Uy/+R5uRkTbji0BQd2oH/BS7Uhh7gL6cCCDCMjWaFH9Fb/dWV2vaCfoNzyWilLoptNNc8ghg47kmV3dq/l0AFTojcpYTBmz48H4iQHmWu1AHkBJQhv1/fumSAn7gWSrgB0qTCgV/A4YyNmIj/N9s5tA+7I29AGBsDjFWdI6PL4J26IpNIcYG/Jy6kINxlX5oIKBJ4cGla7QbmMi487uODtXHgq2Teb2JjGeMpI/QB/BFnuEujAeMuchAdDV9mo02+mUqWEQW0rTQd7A3nyHi3Fx8SL18Bv3ib/gkGy4mkj01bQu+hR8SkUu7mReAu/RDY2sjK3MNkdLol7ZyAgRomVoYu9gYwjbIge7wR8Zid8ofxh7GXTYOAf2vt7drvwH2uyPk6RdE7bN5he7wJ8ZIADL64Hn4BnVojmk2TCIRHWv1dEXSf4yc+AZtwL/ZXOTzjD3Ynw1Cd6Eexk/0TO5/AD/tNnnv3e9l0xcfZ4xlnqKfmdQyxn8YK5CL9zAWcFqDMZLxCF24C77C+M2JF9rOeEo/pt+YOdtsLqIP+g56YPOFNEKpYy6bSvgh31OYE02EP/WZi2t13E1G2WM7+g31/vLyZdXDcmlb+JyFyEu6gv2D1YDVgNWA1YDVgNWA1YDVwJ+rBu42ROYiOMAs8HTv5csKfYGR1SMjsuXGDQWXppBrGNhKxNsM+7cAACAASURBVGvzzZsaifxPTz8tw0VFCm0pRPgCmPe1tsrfvf22Rsme2LpVdnZ06N/cZbi4WCNxibglAvhcU5N8cs89cmH9es2T7C6kiHjm00+FiGRkJnKZVA8AXyAtBQCLHP1lZRqxS73TOTny8qOPamSuuwBiiZYm7cT9HBtev14vpyM/MhHE7kLuYkDyFo7tBgKaa/nkli0yVlio6TgoQGJSYfzVu+9qCg8iltEdlxSWT0wspLPg87cqKlRntAGdXlm7VqE0+jR6pE7qe+zsWb30r25wUPM/80x+J9JZF1HJfMjokuhoUltgOwD/rw4dUrBu0o2woAWwcdSdSFIiZ1lYEzXFzyLbRCKaM7UgO1shALCAKDEgh7nsyR1R+ezGjXqxz/DsrDQUFmoEFtDLRA0BH1hwA74UruJnExMKxFIXkBwB5sg3MpFbkoUsi0Wi2lIj4wAJwAagL4tWFpCAIRMJS5tYhNNuIrkAYIBCFqlEB7oXpMiFLERBAivMUXqewSLWHZULOGIRzsKZZwFlWfTydxPVDTACrgCg3Zf9fNLToxFd7oIcgAHy+JKHFSAHDAeQADXcBRvQRhbn/D+iug0YMmAREIBMRNkBaAGbQBWOvmNPdzoLgAAgkyPS6Iq6gTnnBgeXRIgBKgFDBoCR5xo7o6+FiLPkpXUKG6anNaIRmQEvbEy4IxaBS4BYjqgDIvBH6iFq0w340THgGD8CDgPNyHcK5EN+/AN/NJGApAShboAvAAefMhGGOlaQS3tmZgHwG2BC5DC5h90FQEXeWXwHe/Ne2oM/AkXdBXiF/oho5NIvoC8R/MbvjT9iO0AY/ZD30x76JaAp1dZAOxNtST8ksjtd2hYAN/lnAVPoA6hIf3FH3ANW9Hj67Kz2f+Sin9O33Zs5wCo2C+iDgGnsTd8AruGT7qP09DtAL/WiHwASEBl4aWAlQC4nGFQ7fH/LFvUJNpAAP0And3oMwCJ2o7/RBtoPYMMn8QF3QV/okXqwrxmTNDdyMlLTHPOnffQBZAeqs1ny2a1b6o8mmhR98Vk2xYD8PA8/AQjiT6m2JsUIwJr6AHZAZMZHs9FmUmsAKumL+CtwH91iU3dqENqMjIyZyIxPMPbgk+7oeCA0aVAAgYwZBpSiUyAnENEUbIN9eSZpEAC0RHUDHA38NBdbMuaSjgAgTnQ6/ZL+7i74DeMS9mJspj6iXUm3YgC/sQF+wkYg8rH5iB8CI9loNP6jF4/ik8kIeTNPkOooFfrSn3TDoKpKUzHpptL8vI5pXLzqLvgqctI/aR9tJl+uXtCZ/E7DOMPYhW2IlNZL3uJx7eupJ3PwQdrH+E6foS7kw4fd8Jy20g+RETuacZYxiDkRveFrpOahrUBUPs+m0um+Pt0s4bXZhEBPRDZTH32biG8gMps76Ndd8FNkwhfphwBfUgnpRl7ytM/CiZfaWp0P8VP6BP6YOi+ofNPTCxti18bGVKe0PTWqG1kAyMwDjG0mgpn+iV9STDoLPssz0QffGUipQzoY/NH0Qz7DuIs/MhcwRqITbM1YZAp/w9a0HVvTTlLV8H4zhixSUvKFhcjptGL/ZjVgNWA1YDVgNWA1YDVgNfBnqYG7DZGJAj586pSCZKAl0bNAWvID1wwPK7g0hSjXsy0tEojHNe8v0bO/euwxjTQmepgC2OUiuAcvXpS/OH5cRouK5KOdO/X9ROi6CxHDpJkAnAJDAaHUQ4oMUjK4yyPnzyuU5jNEBXNpHVCX/MpGRurgp62+Xs43NyvoBmj/+Jln5OiuXYvqA+7uv3BB3wOU7a2o0NQPRPgCqt0F0E2UMNHUQHLk+2LLFo0KJjKZQlTzmqEhhcgAeWA4UcAHzp3T+tyX/83k5mpakBtVVRo5jE2/am7W/M2kujCF9BWksdjR1SUDgIq5OU1jQX08zxSjOy48JD80kdq09x+/8Q2tH51RWHyx+AY+sDBjAc6CbktZmQIxdzEpIoCtRGoCMwA5Cm2Tkd9ESQEqgTh/s22bRswRnQV4YFHqvlTHXOjFwp9oXIAMC0YW96lRuUT4cuQd8MQz9Khsbq4uKk1EpZGVz1In7aEQOUxeRHMcnr8RMQd4ZBEOZGGhjdxAO3f6AGTkRntN0ZBI6IKUqGXaROS0O0cn8tNmFvjnh4YUVAIfiGJ052zUOqen9dguz0QvALufpmyoAJSAdUA2oshYcAP8WIQDtdyF+oi0YqENRAIsEjkMCDYXe6EngNgTDQ16cRIADnhOCgW9oMhVIc/RdASRiLNBwMVrkYhGsqUCfvLtkhcYqAJQoj3IS95q024TlWsW8vgcOv2nixcVgKBHM6oA5wAQRJECXvFH7A3QMukIENVAZOREH4B5bK/t4mK4ZI5ZPksqB6L28HfyoQIr0C36N+3W/KzxuPoJYBs7AfIBvqlR3cAJgCL18DlgO/AJf0zd1EAvADg+A/gh/QQbBjzHXOwFTAP+Yws2DAAoy0Fk2gsgMRGM1A/YxB/ZXHEX0k58Z+NG1TG24fnI7I7yNfm08UcgC+AIUMTmi/viTGxJiggD1NDd9NycthefdKeBwX9oM8CS91MfIAc5TZ3Ux2fNsXwAG/bDlvRDN0QGJuEvtIE+CJACNAJoabe74DukdKB+dIPe0S2A0Mho/JFxAui5obRUL+v859ZWTZ2Ab5mNDUClSctDpCcbXQBOA33dz2YcpI1AZMYRNsRO9fZqSgIDfemH+Aq2YZwkrQI23V9fr21Phee0E1g3OjenYwoyc7rCHYENWGTTBV2bDSzgJvoF8rvrZIz/mrzK8bjqnj75i0uXdBPEAH7qQ2ekgMHmQMxT/f2a15foe3fBFrqhFotphD8+eIVctJwqSQJ+TX8QDKp///W2bfocxlCej07TXayHn+C3tJl+SLoINtvchQ0N+guQElhLm7Ax/ph6QgW7IA/PBFpzigbfwTfNZZz0DeYDUngAJ9k8ou20OTXqnI0q3RxgY3p+Xv0ReYnOdV/ihuxs2lEfesIP8VH8w50ChvmFMYwxmXGINgBnf3np0kK6EDNnM3bRdnybNrMxx+/MFe7ihshE7DLP4W+AX5OXXSN8Sc1TVyeki0If2I75c0tFxaJ5gWehD96DnfksAJ2+zRzrLpx44cSC2RAgspnxkTkqNf0EemPzBV+g3xLJDkDHT8xGLeMS7TtYX6/9FVhPSYXI6JHvHcx79AHgPH2ctuP3qac1jMwWIi8yn31hNWA1YDVgNWA1YDVgNWA18OesgbsJkbkIDhj5/Q8/VMh7q7xcQeXG7m6NngUwu3MiA0yJsCW6GJBJWgYiaIHJROvqomdyUtMv3Hv1qqavIBIWyLz1+nWFm+5CygfqJDK3s7ZWCmZnpWhqSn752GOaz5hChG/pxIQC3+99+KFCZ57Ha56RrgB9kYtnko8Z0A3IHiIFBjmTRTR38XPHj8ssx7qzsrS9laOjUjc0pODZXYjMRkYih5GZ9nCBHaCYiGIKgJnUE8Du9X190trYKOF4XO5vbdW63YXIYBPVTfuJwibC+5ePP66wGHloN7L87VtvaZ5qoDo5pR+4eFFKJycV9LsLcpxrblbIzeV+tJ+LCrtqa6UnGWVsLjliwQrcMHAJyGpSMJg6WTwCkgEe/JgL5zhibRaQQD7ymhKZSsQZwBEgxmU4qcegTb0sIFngARYBfsArFvc8D9jDohLYSwQSAEWPkpeXKwgGHKRerAdAJBLZRISaHLQcrzcRYsA0fv4/9u7729KjOvB+dQ63c865W92tYARCCAkQBiEy2Nh4bAP2zLJnZr0/zl8yP86aeSe89thjGzmRgxiDCJKQEEK5c845526967N1ds+jw7nnnqeXkEBTtdZd3ffe89Sza+9dVbe+tWuXhSkYLcLYQhokaYJK7wcIMirV834PdgGLvge2gRo6lCbCwhVw8e/9Cxf+0mVH2m0RDrLROTgKjgBDQFOCHPBKZLOFN1ADgCak7M6T6zlQABAEUcAs8FVKgrzsiTzAkKPVIITP7D9/vtwterEr2jXST1y7FnDf88CK8wd5BBzkECknH+gnV68OWMAHtAsAjOhHF112cixrs8X9yydOBKgkB919uxMhBmBlFKRj5DYd6CYulevk8FVnEz6AC97HH4ABMEedbAOi+z3f4CfgRFzIOHZswHuwiJzdl2+RE5wDokFwkZeiKkV2q1vUnz4CyPBHuhbVyVbe0etyK7Alo8R97qmDB8P2dJsgkB9qs/eJvs7UFPyxO6JSpCCfpEfPkwEsosuMBgSuQDRgEagEUUBrdu/egNBmugKsyKqfxqVZnYu9yMKv6PKzq1cHUFOXeYc/itAEK5sbJWSkF/WAgADolk4/p3/9ii1tVIFhNgzYAjg37pChCT69P/L4nj8fAMyz9KLNNmAAX/KAn+AXaAdgA1Hq97NmpH2OPTYLnj16NPyVT2baFlAu+yHgx3ci7cmoUQEBQUjv7+6HUilkLlc6BbJEGosAzbQtxlw2/uCSJTEGie5nT4C1O7JZu/xO3+Ln9KUeYyRdAcb6ITn4I9jNr9hCu6WJoKvmBpH6wFR9RruBdv2FXhPwGwvvNUc3oq2NgT5v7G0W9ZgXyMcP8/JGG06iuhXR1TYepQ4yL/gsn2QXG5i9irnDJqU+wWdtBoLyCRa1UZ8xRvqZ/Ns28PgPf+zeXKQv84J+4VlzjrkJWMxcy9oGnNtUY19jKj8EKruhNP+yqaHPGZ+Nr2QW6UsPbBf5uYeGIg2KOtmRLuSO7/YdOtBfyEWHPm8u45Pk4FuKDSeQ25jNlurTXn7VDbrVZ5xnI35A7/oQu2TaFnLYULUBAfzSI19gl+4TL3FZqHQRp0+HbPStjS5eBdwzX7gTBi6htFEC3tOReUd95Oi+CC8/YwPU+Jp/U7BZztmRR3vhwpivvZN+9UM+2T1n598p2k9H5GLr7+/Z87q0LU2/qxC5ZzesP6waqBqoGqgaqBqoGqgaqBp4O2rgjYTIE65cKQtOniz/z1e+EmkXHnvHOwJePviLXwSo7C7g8TGX+AAfQ0MBiAHPf7n77puRvnIpf+yppwJ8ggciYwFPuYtFKPcq8iKLnJUXWeqG//TZz5Z/ft/7IqoYlAZopYh4+Omny66FC8tTGzaUDzz3XHnnli096wORgWYwVWoKOZGl1Hhp5crIQUyHn3jyyfJn3/hGwFaf/+AvfhFRyNoPrjfL2UmTIqJ337x5kat54uXLZXvngr28sO+9L71U3v/CCwHXwXfPgL4bdu36pYv6YgE5eXKkr6BTuZ5drPc/PvGJiE6mW7mpVx08WP7Nt74VkdJfu//+AP5SevhddyEfPYp+lrt5z/z5oYOfr117E/BbgIEPFqaid/xrIW1h2Uwd0Kwb9H38wIE4Prt86tTyN5s3F0eNFcAoFuIim+fPjwUseGvxNxxEtpgFFEA973fs/cmDB28uxC2SHfH/k9tvL4/t3RuL0geXLg2Q16t4J9ACruTla2QGcjJCDJQWwQZMiYIDwnwBAb3AIsgA/AFDd86dW3526FD5i5dfjohEC2KRhyC4W+3pDbxVF3jePOaf8oJ/CZFBKtDyh/v2hQ0ympQe//XttwckUB+YIhdkEwhlfXnhUUaIAYtkFVWZgB9UB/eBTEDERUueAyu6NwyyXjJ63nv5xF+89FJE8tKbdrK3SGRgiM0cYWdrULS76PtsB7KBZeSL/Ludy5QCyJcS/sg2dAEsA2cLXJQ1fvzr4IP6yB/RdkePBngBVsgn2jcjMkF6NgPV2DZTQQBD3RsQZOY72k1HfNKFcICq94BVIAhYxx/Z/7u7dwcM41O9SuREPnMmIDy7+B4U0ocyqlvf+Ojy5QFD6JZeIw3KxInR7l7FRgv9Oc6vyL/rVAC9gJROEwCT/AtYB5D4Y3eOZc+yhTZrO73Q3Q/27Yv6ASN2oDv+KGKWP3qGX3Rf5pX1JVTMlDVsC1QbK8gIygLc2p75uH0G4OerzQ2IbD898jP+qi1OLYCL/MDn6Qts+ty6daFn4wV4xe97jhVnz0bfy5zroDN/B1kT8HtWXmDwzSbIu+bNe03m0aNflyZC/Zn7m5/rx5EC5/LlkDFtDaQloANH6Vy72YnNuwt/kBeXHqVY0C6RmuozntEjQCvSni8AwjZsjJE967t2LfwxL1O0gSa1DR/JEyBOALgMzRgvOlZfXzw09LrUPN1yAoUiw20sSPMiclgqBsXYoR/zLfYQxQvespUNhF7FvMEnIwf8zJkBZ0XR0quxSz+UYuQP16+P6F3Rs74fDkrnyYq8HFaeapHB/DHBv00WYzj/jJzMY8bEOMAfe/VDgPLxgwfDxvwCpBbVrX/zyUjNM2NGgG7Ale/qR3y3mYIh298NkfeeORPAt5mXnU/98fr1AYzpx798lB80TwOoM1KDdE7PaKvPsK0LSOlSIaPnRfkaZ8Fxm0Qi880VvYr51LvZjg/b1DB/kR90t4klTzWf9B6bqr73d0GvwneMM2C450FsY5kNp5yzzTO+bGqKbjY/ejeQ3GscNzYbb7TfZ9VnjOy+nDHlqRC5p2nqD6sGqgaqBqoGqgaqBqoGqgbejhp4IyGyfMIrDh4sn/vRj8pKuUA3bIh0FMNBZIAyL6yTfgEsXXnwYPnK+95X/vH97w91A5hfePTRsvj48YjGBVVFDEvNMK2Tu7jbLgmRgWcR0V+9//7y/Xe8I1JMALYimzfs3l1crndh4sQAwT6XeYG765MSQ5Q0QOtLHmGRzmAyCC7SGOj+wve+V56+7bby8ooVkRtZ3mYAuRl9HYuzsWMjX7K8yuq+fefOcnjWrPK/Hnoo6gXTP/HTn5ZPPvlk/F608/IjRwL+yk8MTHcXEcggr1QTIDl5RV/La6zOdfv2xXseePHFMuP8+cgXLar6A88//0uR0uomg3drn0sHpSTw3m/ed1/5/jvfGXASJBAtBBKAUqI2gQpRXL1gqnqBJUd2QQ/gFMgROWRBDQCBTBa2mYPXe5ZPnx4L1OEWkKIUPeO9FqhgTUZkWeSKTrUIlfsVJPaO7iiprNuiUSSShSlQQib/d5M8EKO4yAu00xafz8Ww9zcjILNOi2oRpMAZYAgyAYsAkOdFcdEHQAcuAWjaA1x2L+zVaWFsMQw0gMyiv4AMNtD+SDMye3b53Jo1IYKfa6+j5b0gMlgOGAAvIBi7AmNsA+yIHgPdP7V6ddj12IULESEHSABNvaLivJcNLL5BIQACUAWaRIiRsZmrGkAGIEDbXlAamKH/vFxPygM/cyw5I4dBVPlIQRaQlf3YGoCh126wqN3qBPXZDUACOOUdBgvUL+KT/PSWearZpjt1QNpafWxAT3l5HAhCt2RnYzCMT5IPTPE9OXsVEdLsDSyJ9HScG/D+xs6dAUkUEZWAi8/xSTpk/379kE+wDaBtw0S09ItHjwb0E8EM8AJG4Be/VRe/6I6o9H56BHGAU/5IZvZUv/ap33M2c0Rq0oc2gP3d0Y/qa0YOg7R5OZlI0i9v2RKQk/+wtU0MfcF7gUb+CEL18nM6ZF+y6Fv8BgTUD0WJ80d1gKmXb9yI1BP0yD69in6qzrwcVH8UhUxOPm5c5IugtHHHZtf9ixeHffhb91iRKXr0EaDWmCCiH2QDAtUPpIGdbOLz2pKXb+Ylj01Z9Wt9ml/arAJBgUWgms34KFBp80bueWMT+AnQdqdWUa/3Zp7hPL2gnWCfDRHF2CG1gX5H33zWhgR/6rUp5pmEyOTRRicr1Ee3xhf+CMZ6l407fdPG2HCgEiwWVe3zfJePaDNdkJ+M2vzRlSvLpk7O9n4Qme7JYm4x1tpApVNRtJmOScS5aHsQ0+8yZYQ0Hb3mw4TI5httFi38v3fvDsDPJ/meOvglHaozLqJ0akFke1exkabdedLHGMneYKh+6Bk6lI6ILUT/GseleDB2dvujfq1f0KPxwuYen7SpYSy3QWEcdMkjPzT+8Blzrn6YuYu75WRr/drfC/oxf2QX/qivk9Fmgb5Dl/oSW3Wn28h69UMbC3Kmsy0dGSv5jzFXdLI7Fpx40Q724082Ddml15ytHqeQzl+5EpuI0mXYoLbRSq/dpULknkNk/WHVQNVA1UDVQNVA1UDVQNXA21EDbyREXnb4cFlz4EARRSufr8vsRCDLXdwr2jX1KaXFd++5J9I0uJTuH97//kgZocjZ+6+//e2Axj+5444Av59+4om4sG+4Irfw43fcEekkpHYQPQuwunBOvmPySe0gcnrmuXNlltyXhw//0gV4Wb/L9OQWBl7J6hnRvd9997sjXQTZRDKTSxoOKR8+/POfRyTycAWk/d673hWRwqKiRST/zYc/HPWLOv7M449HlDC4Lir4Q88+G5BbCoxmXumsH4zXPnmgtevojBmRY/nFlSsjKtkFf6LDF544EdDY+0VV+1kvXd6Qr3DcuJCH3ulIOpFHHnywfOv++wMKApMWZ+BaRheLqBwOIJMV5Prxvn0R3QMAOW4rHYOFr8XnR1asKGNHjQo4A1zeNW9emTJ27LDwQYSfz1rYgZCgCYBFHrAJ+LLothC02Lc4dIlUr2jX1KW6wCULRoBY/UAOQKQ47i7SzjvI/ZFlywLQDFd8Ji9hAugscC2cE7yJ5BIxB4zk8WLQHHDsFSUVR8AvX47oRrJpp8/l5VGgEv0CoIoF+7pZswJU9oJrKbeFPMAPplrIa7M20im49rtr174GUo4fjyhb8JKte8moTvABEBHhaaEOrvoCxEAHcA7MAR7UY/EPDHVfQpXykYMubQYAKgAGOCRHMN0BI6KagXqAkD98fMWKX7qsrmknkAEsUDKq++vbtweUEBlq84HugAxAFfCn37x0rdvmAXzPno1ot7xsDxACfPkTPfJ7R6/B+fyZevsVtgH09TlygGwZ+SkC8gsbNgR4Yi/5vwGYfgVUYgeysJ+oW3Y9RMaZMwNU6ge+8pKsXsf8vYP/8Ue61PeAqwD8J0+GPHRlM4afu7ASzGPv3DAaTk5ATISi8YWvselfvfJKvA+gkruYvwBDbP/wihXDgivvALm1WfQ/H3OkXt+QMoJf83tgi37J7Ms40X3ZYcoLltsIsJGx6eTJ2OjSbv4ocpO+RJiSS1vo10bOcBGVWS+4Ryb+CNqyNbkBLf1OfcYy+gZn2YesvcZdPgyA8TObKOmfbKBOII29jTXkNbbQrQ2+5iWh3TYy7vBHgI5Pso2LKRWRzV/csCHGcxHpootFgQ632eQZ+mJHYwWflM7CWMSvzDX80e8AQ/lxzQ3GkF4RueozTrC3r9z88yx/lGIlN3PMBWyjf+c4PJw/sgV/BDaNMfq4nMNkV8BUGxuZXxxUBoKHK8YnG1jGGjDc3ORUBNuwvw0eYySoD/Lm5XBkb6bmyfrJp79qi3mWL3pGBLMv/+fP/EcKJZt8xtD3LVkS885wRR9hD3axueDiOhu/3sXGn1i1Kjbp6IXf2Cjx/XDzAt8Bks1FZN577lyM4/ojHzZGmk/1RRHfinp7pdLxOz6uHzotpO3me7YmJ92SxQboJ1euDD3oC/5OGW4jWZ1swY76C1/T376ze/dNSN+tqwqR+0439ZdVA1UDVQNVA1UDVQNVA1UDbycNvJEQWSQxWAwmi0SWC1k0sK9+0Nclc1JYAKmidoFPX8rUCxcCxs49fbpcGz06Luz7+FNP9a1PBK30EL62LVpUDs2cWY7MnBmAVQGQXfonshZQ/sjPfhZR0MPJKOewL6Bb3mKA9fTkyVG/yF/1gNUgL6AsWvhdmzdH+ojhirQdT2zcGJHC/i/PMGBMB9dcTLRvX0QPe6+0Ex//6U/j4j8AuTuyORZSchZOmxYySc+xa/78iLAGk0USA8aiuLURmH/PK69E/WD/uGvXfklMqT9cDAhAf/fee8u5iRMDYLPLFvmZR4++ebEVEAgmWPy9e/78YRePXmKxmMdMLdTAFws0wE3EFigEGoEZIhUt9ryrOw9iCiz6ygJSJBzQJjovczlaRM+aMCHyIIJMIpksHC2khwOV6k2InLAr8tweP34zAkk71aN+EVfkFHU3XCEj0CC60JdFtKgpoIPsAAIdivpSjzYvnTYt8qf2ipLKyGGLbvCGHi21QWkLZNF+AIt2ZlSYtgPV/SAy6Acuin7MC7QcsaZT+rKYnjB2bCz8tdllSnHZYSN3cVMHGR0Wx6nlo+5EErtkL/KcTpoUsmon8ACaDAcq1UsOOgPLAWoRidrLTpnPmV3oE4wALkWwgVjDFfWBJGziCLM0GKBg5tQGPedMnhz+CbjZPFDfcBslmeubj7MNXwJC2Dty/HYi9IAx9QGFohqHSwmScovoBNXYTwQgIJl5ctmYbekSYAVnwcZ+hc5ER9OfL/AlU26AdSCO3NXsCzqBR5k2ole9GYWrzTYOAHKbLvxH3xUNyi7AEP0Bs2QeDgJ6h4hBG0z6Xx5TB9kyJzKwJJKSnOwOnverTz/RVrBL3/F/bRYJym78EUA23rALH/ez4erUD/UFkcd8UhvJQrcgFn3xwdwYAfEA5H7wSrv5ozpSXrYmp3cBqHySD/BBeav1m145m7PPALHGWACNPfgy+ehX29g789GLADVWsFEvUJm25y8u32RjPql/2yBS9Ge2TduAj9Jj9IqUzvrIot/ZxCCbeYLMQKt28kf1kv1dCxbcTN8yXD/0OToyL4Ddij6t/TYMQPfML63/8Ud2Yq/hCtvyR3MBMClyWHR5XB5aymtAftassJP6PyRtUlcO6GbdZJQKxLitvS5dpU/18Ukwnv+xg/HB6QUydl+2mnXq+/yYLfhj5pi2acle/DFzGBsz+KNNTZsnvU68ZL2ArzQ/5gRzlPGcvN5lo4E/+9cYbENLmplekfZZX5z26aR4ArJBfWlR6NNzmYaHDvUX8uWler1s471sKzqabehLfaLGyWz8sZnMD/3OGCxnd6/UPFk/v+OP5mty5aWX6mteiJufrxC573RTf1k1UDVQClsE2QAAIABJREFUNVA1UDVQNVA1UDXwdtLAGwmR6WX0jRtl+oULkT/4cz/8YVx+JxrZBW3DlX1z55an16+Pi9xeXLEiYKhIX0U6iKGLFwP8qtNFcA8+/3xE2w5XgF3Ru99+z3vKVx54IFJmXBo3LmBt5lUWjQt4f+YnP4k0FIOUb9x3X0QPuxQPmPUeF+Mp8jQD0SKGpe8AkMHk4Qro+8qKFRHdLO2HiF8yZ33SgADo8j67YA/oHi7dhneAvtJkyNMsolnqDykuRBOrUy7pcVevlnGiSvfsKV989NGol8xsNlwBuR+9556ydcmSsm/OnHJq6tTIv6xYwIMQFrbgA6gDQAwHfD0DCFmYifKxMHV83qI+67NAVif4++HlyyMSdKQC5khB8C9798ZiUn0WgRbVGSkLcjtqDNCqv/vipOY7PCuPaByxPXMmZAYA86Z3MAPwBpocTRet3A9Uek47wSGR1xb1ohgtwv1OmwFAEdjqlJpguGPaTTlFoor+Ax8sxMmt3tQlaKM+cA3g6L54q1uv5AIWAUuLexGl6oz6xoyJi99AFqAbYBMF2a+wBUgrdYcIQHYBG7U700NY1IMF0qK4TKnfhoF3sQNQKYcpiGqBT04+oNAlCEE2cC2Pgg87Vly9Gv6ovWATXWYkLTiuzcAiKA9oiKjslYKhu34Ri3JoAiZ5wZkUCfwxv8gocjFTsfTTJSgNAvJHQIge8tIoAIhPaqtUDPwRzOpXAFRgRIShy9lsHLAL4A2QsUnq0oWPjn+PVAAwtnahGX8XOXu+0w/Ze2j8+LJoaCjgGhn5Ur9+CIKpS/5bgFLkrXoVsIl8c6TvmTEj6rNh0C96FvzhzyIWyZk69HPewy50ySfltv28y0c7ULlf20Vlyh/O1ur0lf0wo0htroH7YGU/UOk9/BHo5o/arc0JrnLTxWaLyEzRlcPlBVaXdrGrOh/ZvDk2H4z25NMf9bccIwF+qQ74+XCgMvUgepc/ko9Pgp6Zf5ZtMvrc+COFCRn72Vqf05/NC/oOWEe+GCs6FxKSSb2ikqXqGS7StWkruZDzElO2zzp9hjzs+9CyZXH5oXlhuFz+Pq8fg8bGCmA1N16MaVkfGfmjuZA/dl862pRNfdq95dSp8s0dO2JjjF3YOvOIJ/gFozN9y0j9kO9I5eDfI+fPhy5zrDA3kxFUNYaTk0/20yXAb1NDX3z28OHX+nZnzvYcnYHd5ixt1nf6FXOe9umDLh4V0X3T1p1+mH752TVrYqOErfptarCBeSFys587FwCdnDlnex5AN+aKIgeUe+X8TrnZQLsB87hv4PTpmMtynuluX4XII3ll/X3VQNVA1UDVQNVA1UDVQNXA20YDvyqIDFB+6TvfiXQJwGWv6NlUInjq4jaX4X3l/vsjX7AIXMVzQLJoZnmG37l1a8DPXtGzWZ9cy8Cpy/T++qGHyrnJk8v5CRMCtGad80+dKqv37y8feeaZ8sknnhjIni6u8wV4b1+0KC6dyzqBWHJ+8XvfK7/32GMBqPtFX4tmPjJjRkT6St0BJpM561MXMP2+F16IaGntlhO5XxE5vHnZsvLlD34wgLxL+tTp5yKYx167FlHN8j+DyCKRx7BNn0oB/p+vWxdR09JaAPE3bTNqVIBPqSIAWgtTUGe4yFSvsZgFGywgAVCLvFyYec4i18IbnHXUeKRj/uoUiWTRLOosjnlfuhQRgWHrThRkgkpRlSOBSgtSi2bgTp3gKjlfw5QlZAQWHV8G18CXfvAKzBaZCSLL6ep4uYW9dvtdLuzBWeBTtOtIoIkcmQ/YQhf8VR9dpIyAk0W99Bvq67cI9wwQbfENvICLTdtkZBnocO/ChWGfkUAledj7H7dujcg4i3Dfk5HPsU1EA4Jhq1aFrH7Wzx+BINGoALpNCDC02zYAmzQrbMMfh8vDqs1gBvinLjmggawED6lH9cVlj/PmRaRdv2jX7ErSl4BX4J1NiLQNPbKDOkRyy6/t//02XtSpHvbmj88ePXozJ67fqdPz2ssnRdj129TwDEiinziOL5LW93yUbbI+/RC8AoWGywvcHDqARCDHJgR/5E9N6MIObM0fpaegh16R9lknUCVCHFgEaUVopm34yOjRo2NjBAy7e+7cSDvSD1Rqmy/t5ZOgN9CkD+o1eakX0A342jBQX7/xjKzGCSlW+KUo0MxX3LQNEMbWLvIC8foV/igtCH/kl73qM+YaK+jRJl7feeHVV8OvXVQHgoJj+iHb5JgrvYHxm4zSAdh069cP2UIueu0G5YHApm087yTEx1aujI0NPtkvzZFnjbvGcbBbP/c920Q/HD06QKVL8qRqAZJH6jOek6YF5Bfxm/0w60yILFe3r5HmBb4DnoO+UpYA8saPHHP5jzrkGDaW8cd+/VDLtFvkPltLQeE0hH5IRraZ0MkRLBr3oeXL+6ZhSh/QZ8BUYyR70+PNObajSzaWDkYksrmrXz/MHNiP7t4dc0OvOVt0vHnBODnSWKHddKZPsw2d8qe0i3bbAAV9jeN8iK37ycgO4L726jMxZ3f02JwP1ZepUfptGJDPmGhuldbJ3wM5d/XqaxUi9x2C6i+rBqoGqgaqBqoGqgaqBqoG3k4aeKMhsohjl+FJO/EH3/9+RA+PVC6PHx/Rrd+5997yFw8/HPmHmxAZAAWj1Se1hQv8QNaRyrfe857yyAc/GKki4nK4RhEpfO/LL5f7X3opvgYponGlc/j6ffeV5zqXluVzgLHo5i89+mhAZHroJyNYLNeyCOT/72Mfi0v2RA2Dy1mkyfi9H/6wPPTMM5EiRET3SEU+Zu1WnyhidWYBpdft3VvevWlTXNonBcdIRXqN3fPnR/7nf/jABwKcZ0kgBvS65R4EBYr6wYe4rOfGjbioTq7PvJSqKYcFs8gw0UL9chfnMxZ8Fo7AnYWzBWSziDgCUYGCkaKkPGeRLBWDI+9kFNHlHQmRgQLgT/QsgGUR3u84cMqSF+qpF8hpAjZ10GPmGu51gVm3rYAmYFoOVZG+zQLQgZ/yfIqoHKQ+sMFCWVT313fufA0sdvUzkVyiHweJqCSPOuSSBJoc23aMuVkyevaBxYtHhA9Zn3aLEs+o7mZ97ABMi+YGVaXN6Bdlx65gw88PHw5YANbyybS1utXHH0Xbx3HyzumDfn0HfNBmYCOP+efn+Q79gWE2DPrBjHwGoAU9/3n79gBjYh9vArYOvBJR+fnbbgv4MkidNjIAO5F2Jy5fvhk9m+8EKMkomnS4vMBNHaiPPwJY/DFz0fqMMYE/0h9/7Bc9m3Um4BfxCrJpv59lAZbIZQPLmOH4fz9Qmc8ZJwAsmzl8qVnyQktA7H2LFg3Ur6VI2HbyZPnenj3R9u5+yBY2SbR7JFDZHH8yJzmY3t0PnS4wltHnIJHxorh/fOBAyCeym61u6rEDfIFF/jhSug3PgbzsYVND7lmgMQtbO7kg/Y0222waCVTmszav2Jq8Gdmcv7OpYTxLUNkPKuYz5gN5h21siB5uFv4ojzVIafNlpGJMAHkBaf1Gnd2A36aq6FknXjI9ykj18h+bqk5XSOfRTJdg/LJ5lfPCIJuLgKy26oMifTNSmhz6DH/U/2zmZBRyvzmbPOYFmxBsk5HSzXbpf+YF4/lwuYu79UA+0fZgfHc/1E5zP3Bujh2pmEtFhkthIaob9G0Wpyts/Po7xUkIf6cMMlbYDNNmMtJrjUQeyRL191UDVQNVA1UDVQNVA1UDVQNvew280RBZmom7duwo927aFJfLgZ8jFUAVnAQq//vHPx55fKWKUABkuXjvfeWV8u++/vWyZv/+vqkxmu964vbby7+8850R5Sty+HWLnu3byyeefLLctXNngNVByompU+PSvL/46EcjN3KzyDm8/NCh8tnHH4/UE/0ir/M5EcIisP/qoYciwvnE9OmRkiILMK3NLtibLMdmj9zF3XKLPhYpre0/vuOOcqGjR5+TB1q6DdD8t7Zti/zNIxWRx2zxT+9/f/kvn/rUTbjvOcBOrmGwSQSbBflIUXsB5159NVJPiGwCfJuwya+BAgtcUYaDRH2CaaK5RHKBEGBtswAtcnSKLrQgH6mQUSQzePw/X345QKBj/gntMp/mH61fH3VGXuCRKi0l8nGKggQLMootHwN5QUDR1yIC++UPzWdAFpfrid4DIZoFSFTPe1zyuHx530ut8jntg+iAcwtxwLf7JnqLepdmsXu/CN+sE2QBcp7pRIhZ6DeLXLt0yD6DgErQN6KRjx0rf/Xyy2GjZiGXfNLglbpHimwOdywlNgy+vWtXRJ6RMaML/V4Upag9kF8e0UHgA79W1+NysnblRgdIRDSD0vyx36VW2bbMv8sfRQPKTQp+KzYMMjIePB8uP263iwJDIBNIq/90A35gTQQtebV7pAIuiQwH12wSiYjMoo+IVrx9zpwAbDaIRioZsSgSWWoQFxYm/Mx0KOr5k40bw39Gip7N9/GZjGS3GdEsfBC0AirVOUjKBBHXNp3AJhH3zaJf21wDfT8qNc8AY4V2q/PbO3eGbfhSE/qqX9oJ0I6/jxTZ7PPGCj4OoBuDbEpkyYsL9Rf+OFLaG8/pH3xSHtr/9uKLIW+WPKlh8+GPXH44Y8ZAUcOetxloDGej7s1AEa42DEQjDzLXqM/GlflAnd22Zhc2Nt+IHB6kaDfQ+7ebNsXmHbsk4Dcu6Mtf2rgxotj54yCgW59hE6kizAuZQog8bGteIJ/xfJB+GGmELl2KOdbJl0ytoj5jtnYby7JvjzR38Udzg40XEfzGieamgXpt2H3JZYpTpgy0yeYZ46Nx3EW73XN23K/QOYnERiMVMtr8cxLAvNBta39HzJs0Kf5OkVt6kHnBO/lg+M6RI2Xb6dM98yH7XI1EHslC9fdVA1UDVQNVA1UDVQNVA1UDbxsNvNEQGfBdu39/pEoAZ+UFlt93/okTcaHbodmzy1E3bx89GhfSbVm6tICzCtj7g7vvjtzAonQVaSJ8Tn3SWczrQCMXwvmS71jUMuCqLZ47PWVKXCoHHG9euvS1fL5z577OZtJj3Pfyy5EiAkz1JdWDerxTvQC270Ux7503r1waPz7yNX/vne8sL3dFLrm0Tt5mEdgbd+2Kd029eLGs3bs3IpK93/ehg5kzy4E5c+IdB2fNCuBLRjJnTmTPeLco5Hdu2VLGyjV97lxZevRopKDQTnqZJKfwhAmR/9jzIDIwLQpZ1DSZs8h//I6tW8v6vXuj3TPPnYt3aLf2e15d8Q4XRC1ZEu2l36fWr4980OTLaGTwwaJW5BoAkSkdXIIkGskxVQtax8Mt8uSbtfj0M0DDgtmCvAk0yOpGe0eCpwKVnYhax8Cbxbv9DoBWrzoc2RZp1w0fyAIkgxkuUXKM2aISLAEAPAe6WgCDDvm848+iNEWngsgJFkWiuqwPfBBtF7aW71VO6xs3YgHve0fEL16/HiCWfOQE60SJybHYjC70flCRLkXIgUMAFFkt/DOHsu9FlpHZe+ScBcTy8qibth43LmygPgvyPOafkYtkYAffx5Hq06dvwgb1WYRLP5EQOVMciDgD2cjEBmxLl+rS//wcgNdu8oneEmUmb+qm48cDtjULCCgCEqgUMZ5HzPkVuQAL0N73/Mnz4NXeM2fiKHReLpd1+pwLvfhjRrGrl+1FEfo8AEXH/s9/yA4cv3D8eNQL6jQhclyeuGRJWTltWgBb+bDl7O61YcJOZOY7os35OFjSLOwqLYh+Ir0DAKzd/JEfZEoN/kj/fCajE/mjqGn5ldN/Miey6EI+yQ7gJ3/kq+RhPz6V8mVaGTaRixXw7QZDIA490n/khZ4w4aasaWPH7UWdklmbATC+zR9fF4k8alS0FaTlj3xTm11yxYfoyqWG/JG+tTmf55sZ2Zz50/Oov3pAobyY0LP0mLm3jRFgnvbGhV6dcYJPihD3nmYR1RuR11Onhk+ylb6uHjr0vLGMLgFE7SaTfujiQ1CsWfQN9bA3P1f0Ee3Ufs+LkmRrINYYkRDQJWEinOmmCRbVIXKfbciVYw/f9GzATOOEHMAdf6RL9Yi+5uf6Qha+wiZSG9gwyXFHJC25RAWzbQLCvCTT8zbu9EP1ZZQmiGzs1v9sYmXuWXVrd+ZwZ3eyxljWSXVjXDI38Ef9sFn0l/sXLozIaz6pD+vvTRvnGKS+TJMgYtomVretjROrXKg3Y0akUMqxh1z8S25deuRPZDY3KIA8fxSlSr83++Ho0XHxKH+UakQhp+f1EX0vbRM5qdmmc8Ehnea80A193zVvXqSViXlh4sToh+ByzAXSfvhbYcyY0D9d6u9+zhczVU3qkY/wR+0F5Y03inzG5kbPsyVbs2PaikzqM7/SbY4VmQ7FPKjdmZpHf5SbPi8oZaPMxc3Pycgfjbv8vHtzkTz6DJ+hv5izO3M0oE0uumUr87U5Oi/z1A+NJcaoPFGinfxQRHduYOnX/NGczdb8nk/kPEN2OaXzIkE+2TwJ0fTNCpFf11XrN1UDVQNVA1UDVQNVA1UDVQNvZw280RAZ4Jx76lQASpBTbmDg955Nm8qDzz1XfrpxY3lu9erywV/8In73yIMPllc6l6e5TE8U8sXx4yP3rpIQWRTt3NOno04FAL7/xRcjr/DFiRPjnaOkIZgxo2xfvLi8tGJFgFUQ1c+A6WaZdfZsAF25lekA+AW91eNnntEWsssvLF+ziGkQFRBO8J11ArTTLlyIaF9pLZSlR46Uzz/2WNT32G/9VnxPByKFH7/jjpAduD0zNBTpPLQ/03iA8QAxeegpFnqHD4fe6IB8oDL46//758wJsO1fKSy018+zPs+TI+tTh/QY2qfd2u/5IzNnhowiyqUCkW5DifqmTw99pm0siAEMXyBT5qgUwSi6FEgC/UQpWfhZeIvGBTQsQi1WmxeEpS4tlC1CMw+iBaroqWYRqQtAWdiK1lOANovgZlScn1vYWtBaQE9yGdekSREVKbrLQvHxgwcDEPr+W7t23YwmBKIAFHI2ITJoZ9E+a9Kkm+DcAhzAA/0cpQXLQBR5Z8nkZ6KG1Uk+P2+CSrJZuOei3sJZuwET+iAHWS106Ux0K7CjgCTdMJVtwE56atrmU6tWRbTh13bsiDo/vWpVwAyRzICvAo5pcwJ/P3NMOzcN6D0g3pgx0Wa60x79iHyht0uXAk6KKLzSASbe1w3DQCDPgC+AJ9uAjY5Fg3Pyj9IFe2lzQjp6ToDX9Iv0R/9mDmiwRDtBAHWAo3Tr/9Iv8EdgJNus3c10FkASWEGPCvmAiF5RqtotdzFIot3+Tb2mnICINoMgZPR/qRikjuA35GJr34Mlcofn0X46BOebEJkcYC4owjYKXep3crLyPf5AZs/TqX4Zvt2xtfqbx+jVAahkTld+RGegjr6UNgZ26FofAszTf0CZvMzLz/hGc6xgd7YGVskp2vhbO3cW/sle2uzCP4Wt0//zaH5CZDrU5oyKl3+XTybo8jttZwNjj4hH/Q9k8zOfaxZ6069dqDh+7NiyZvr08EVtBpH5tH5Ll+FPBw6US9evx8/ioseuTZIEk3wnTxfoz/wRpGVremFrIDHhO9lijLx6Nf7tto0+wWcU9XieTvlfwPmJE8P32Jk/guZ0py4yNmGYdvm8cZI/kodt2IFtgGIbS97hnWyTGyP6TNjm+vWbMiZEtvGn3Rm5L/2GtB7aaKNB3ezne23XD/lh9sPuUxDGM/0wUweB3jbJyO5nOQaxOcDLJzN/L3/s7ofa6Vm+40ubjePk0gZyqUu7zV3mBoXutJku6TTHcZsB5PBMnqCxYaU+tidf+Kvx/NKlGL/5Iz8yVmi7nzc3F/VttuYzaWtAWb1pY8/5P7nImakhtFe7mykY1HezH44bd3MMczpAxDN/JI82s5vv2ermnH31asiZmzn0pM3GAf0mx0R9cOOsWTfbQyegrvaB5Xwy0yflONTsh+ZBz8Sc3bGN+ZQutYdt6MX3NjGcasq/AU6wTecS17QN/effKbmhynf0Q37GV0BrGzN06BLB7nlBu5tzdlPeCpFfN4zWb6oGqgaqBqoGqgaqBqoGqgbezhp4oyFyRu+CkKJZZ5w/HxHDwKT0Ed+/++7y0w0bIifvzDNnyn/91KfKLzr5hcHPjCzOaNe8WC+ibi9fvplnWKoMUbryHZ8DHU+cCODse1D6mXXrIpWDekTXyrvcLPIDiwz2jHe4uE7eZbKCrQdnz45/ff/Uhg3lG+99b1xQJ2fx2Q6cbtbns9JNkDMv/Vt14ED58298I372jfvuK/Iwu8TvsXe8ozx6zz0hK4gMymq7f71DoTt5lbU5wblUHp4Hlz0768yZ4oJA0czSbLgAb8+8edFm7aXLrE+d2ioqHKAW2Qwii57WbtHOP1+7tuyX27Dzjv/3k5+8GXFNPnq8LuKpkxcZfLCAtHgWaZXZkh0ZlVtTjlDRRhanFl++BxUTpgKzvfLuWtBbbKtPFCGY0X15lEU6wAU+OVKtWFxaEDZzQPq5hag6LXj9HxyzYCQXSEMuUMj38pDKtZv1AWEW582oJvVYLEc0bkcXjhrLmwssgF/q86Wt4BX4CTKph3wiu5qgMo+AZ31SMri8DkwHiUTlgStkF71GZoBAAWa7gUvTNmyUR5b/eMOGgGx//corUecX1q8PHfzVK68EjI6F+I0b0eambTISOXWZEX/aDGpop5/NGxoKeOh78AlYzFQMft6d27VpG4t70DwuVpw7N3RJb8AO2AgUOO6ukK95lDz7YtMfgW9FipAvbNgQ0WrSNzy4dGnolg4d7ydrgLpOm7uBHVvzx7SNiEjP94LIwBD7A73azc4gY7OE74wZE32G3TN6VqoQYINcIA1/5Dtsoz6FDvOirOaFXunbmZN8aPz48pFlyyLilzxkdxmbtvpevwRJwtYdANid71O0I5iqiCzVZv2QD2qXOiJSd8KE8uiePXEcP/2nVx7fsE1nvAB09F+Rgdotz7O+xz/fPX9++etNm8pTnc0htk7fed0FYaNGhQ61uWlr7T7WAcTeQddOPIhE5U954Z82dI8VbMMPM3exUxHAtHr8jO7onS74k3Zf7OTQ1uYmOKcLz+T4mP4zZ/Lk6HcgGFsby9haPlf+qV8Ca/wwfbIbXvHHzM0tslQ/ZAvP+h1545TGuXMhM1mNPerrviAs+7K+aLxN20i5Qi59BFhjJxCXP7rALG1Nj92XrSVQ9W+mdPjEqlVFCiBtFAWuPrCQDkQfk53f59jTHfXJd8DA3KyUGgWo5I9s7Hlt8b2xx3jBt0XAsk0zwpfseZqFjQBTzxnHtdnPyGk8Iqf/f3nz5mgzW9AhXTbnhbhYb9So8MfcwLLp4nlA3dgQuh0aighXsJc/iqSNeeHGjZCxaWt1smemvGFrY6NN1bSx+UCd/EWbQV/FuGOMzDRM8TdAZ87WXu3POVse599dsyZs4Xk68HvfA750m6dhmjmRMxI5x/Gob9SoeF7fNt6wI1lFCvs+01jwGV85xzbHyNio7czZ/u/5mKOXL49nyGVe8B4bov+0devNOZuc3bbJ9qorxwppMswL4LD6RI+LpmZr8JysNpnSH7W7OWc35a0Q+XVTXP2maqBqoGqgaqBqoGqgaqBq4O2sgTcaInfrCqgU8fvw009HVO4377uvPHbXXfH/OadOlf/4+c8HpG1bQGi5gqWZAHWlYACw986dG5HOUkQ0Uzn0qx9EFtn8ri1bop5xV69GtPG469cjevhHd90VUblNIDuIvCJ8/8Mjj5SJLrB68MFy27595fd/8IPynXe/u3z1gQfiHd0X/vWrd/2ePeUPfvCDAMvaKTIb5FaPiOEnNm4suxcsGES0+Iw0Fmyj3fIke14qjN9/7LHIwcw2CfgHrrSU8qe33x63qotYs1D+zKpVAdQs9sCD7uiofnUDBs0jqPlZkVkAmeO6CX0HkdFiEpgF1EQhgYfkAil9/99ffDFym7YtjoO7uA+gevrw4ajPsXgQxxFyx6n9f9ACpGp3HqsXHWaxq82iuei2O23HIHX/2zvvjPys//n550Oef3/XXVHvf3n++V+KZh6pPot8bQb5M/8t+QAbdT979Gh5vivnbL86Iz2GKGTpURYsKGcuXw6ABVyKnhYt7SKvtsXRf+20gUFvNjiASnb/yYEDIWs3hO/3DqCXbXrlRs6UKt0Rrv3qA6ro7dOrV8fmBrnIwx+BT7Zh8zYFrGIboIUO6VaUnbb6nr0ykn2QeoFObRaNTFYbF3IUi0wFL9kmTwQMUl8cRZ8yJTY0RB/Lt6rv/bu77ioPLFoUbda32xa21m4ASCQmWUE97TX2SAXSfWFbv3eAxdKEqAdYpDuQjy5Fz2p3RmUOKisgxh8XT50a/piRyVLIsD0bdeeJ71c3UMlXbEZ4NtNbAH97zpyJFATdl8r1q8/zALe0NXxSH7FRR6/gpbFDPuC2xebin995Z7QZPCUzv9Jm4wTZh0sX0OtdxgS5q/mRsYiNQUx6FTnNNt0bQsPJDK6qh39rs75NTqdDyOn//2PAC3ib7xA9qz7t1F+cFshUT8A+20j1M2hxCkI/ND+Ql435ijptiJCz+1K5QeoG9wFVz4u212ZgmG2c1sgUO4PU5W9KbRYlrM2ALvnYNjY1jh6N+bAJt/vVa2PD5kXM0atXB0QmFx2QE9y3sdG2gMbGG2O1+qReeXjFitCB6GanQMxBg5QKkQfRUv1M1UDVQNVA1UDVQNVA1UDVwNtCAxUil4hErhC5QuQKkV9LmzJoqRA54/j+j8YqRB7MeypE/s2FyAB/mw2D9IgKkStErhB5sPGxfqpqoGqgaqBqoGqgaqBqoGqgauDXVgMVIleIXCORayRyjUR+Ldf6IKVGItdI5BqJXCORBxkraiRyjUQexE/qZ6oGqgaqBqoGqgaqBqoGqgaqBn5jNFAhcoXIFSJXiFwhcoXI/Satms6iprOo6Sxeav13XYXIFSK3dpr6QNVA1UCCpB94AAAgAElEQVTVQNVA1UDVQNVA1UDVwK+zBipErhC5QuQKkStErhC5QuRf1kDNiVxzItecyDUn8kh/w9ecyCNpqP6+aqBqoGqgaqBqoGqgaqBq4G2jgQqRK0SuELlC5AqRK0SuELlCZBqoF+vVi/XqxXr1Yr23zSKnNqRqoGqgaqBqoGqgaqBqoGrgjdVAhcgVIleIXCFyhcgVIleIXCFyhcgzy6dXV4hcIXKFyG/sSqPWVjVQNVA1UDVQNVA1UDVQNfC20UCFyBUiV4hcIXKFyBUiV4hcIXKFyBUibz11qlSIXCHy22aRUxtSNVA1UDVQNVA1UDVQNVA18MZq4FcNkadeuFAWHj9eHv7Zz8rvP/ZY+er995cf3H13+eJ3vxs//4+f/3x5asOG1o365JNPlk898UTZtnhxOTllSlm7f38ZfeNGfP/CypXl2XXryuVx4waqd9Srr5Z7Nm8u79i2rSw9erSMvXat7FqwoEy8cqWsOXCg/OSOO8ojH/xguTGKtgYv6/buLf/hkUfK2Bs3yl995CNl4+7d0e6vPfBAeeTBB8vR6dPLmaGhgStU3+d+9KOQa9/cuWXO6dOhQ//fsWhReWr9+rJ33ryB65t59mxZcvRoaUJk7f7M44+XCVeulP/0O78TumxbvrhhQ0RzfW379rLv3LnymVWryvVXXy1f27GjbDl5shy5cKHcePXVgaodM2pUedf8+WXdzJmv+7wj17MnTSpPHjxYvrd790B1+dDY0aPLvMmTyx2zZ4eMZ69cKV/dvr3cMWdOLJz/8uWXyz9s3TpwffnB9bNmFRdPnb58uTx9+HC5ffbs+Np5+nTZdupUefHYsXL4woWB610+bVq5e968snTq1DJ/8uRy4Pz5kHXR0FA5celS+dbOnaHbtuXf3nln+dCyZeU/P/98OXDuXPn3d91Vzly5Um4VIn9i5cpo5/7z54veQb7z165F3S8cOxbtHrSMHzOmLNKXZ8wo9yxYUM5cvlx+dvhwWTV9euiCnX68f/+g1d383HsXLSp/fscdBRxRx8dWrCjvXrAg/PPxAwfCHy9cuzZwvWtmzAifHDd69C89c/D8+fLM4cPl1OXLA9c3e+LEMn9oKPxnw6xZ0U/OXbkS3+86c6b81xdeCJu3KfqH55dNnRo6pNt75s8Pu/h+/7lz0e5Bi4v13jF3blk7c2bYmL7UNWfSpDJr4sTyzZ07y1OHDg1aXZk4dmzR7vctXlx+b+3a8t3du8t/f/HF8u/uuqs8sGhR+OOPbsHW9y1cWPjk0YsXQ2dk9S6yGnt+cfRo9KNBi37Nv1dOn14mjR0bujN20eX206fDny5cHXwDwnuNP39+551l4dBQ+ODMiRNjLHruyJGwPbu0sbd6Hl6xosydNKkcv3ixTB43LsbGk5culUMdf9xx+vSgTb6ZzoIu1fvkgQPlsX37QsblU6eW//bii61snS/mj3+ycWPY+uXjx8tHV6yIdz26e3eME2x09caNgeU0JshZra382/hqvjCGPH/0aPjklevXB6pv9KhR4Y9rZs4sv792bfTtv9+6tSyZMqX83rp15evbt5f/8dKtX6w3NG5czAX6C1/ae/ZsfP+LI0fKnrNnB5LRh7RNP3Rhn//T2ZGLF2OMjDl2+/bw87blj9avL1/YsKH8/ZYtZdOJE9En9RtzIVvxK/UPUswDH1+5sty7YEHMW2zA5/WbYxcvhq2fOXKkvDpgfWNGj45+rC/ymWs3boQPLZs2rXx0+fLyT9u2lS9v3jyIaK/7zF1z58a8cOLy5dCbMf2hZcvKd3bvLj/Zvz9kNwcNUmpO5EG0VD9TNVA1UDVQNVA1UDVQNVA18LbQwK8aIg9dulRmnz5dHnzuufLpJ54o33zPe8qP77qr/PH3vlcWHTtW/vOnP12eXbu2tS4feuaZ8pGf/axsWbq0HJ82rdy2d28Zc+NG2bxkSfxs87Jl5crYsQPVSwd37thRNuzeHTKB0WDq5MuXo96n168vX7v//tYQefWBA+Xff+1rIcP/+vCHy4Y9e6LdX3/ve8s/vf/95eykSeXihAkDyehDqw4eLB996qky/tq1cnD27DLrzJky/+TJcmD27LJn/vzy/KpV8fNBy4xz5wJC/9b27eWeLVvKM+vWld3z55fffvbZeMdff/jDocu25XNr15YPL1tWvrtrVyzELPwsIL+za1fZdfp0OXn5ciuIbLG3evr014lhgTtl3Ljy3NGj5YmDBwcWEWQAvUBpgASss2i0QH14+fJYNAO0bQu4ZkF7+sqVkOm2mTPLbbNmlW0nT5btp04FcGoDhhZPmVI2zp4doAkcAkjOXb0aQBmo/sG+fQGI2haAH7j7ny+/XA5duFC+tHFj6AA8bwMVvXfimDHlg0uXBlhMQE6+i9euxfebT5xoBTSAIM+vmjGj/NbcuQH76BJQB/2Bg5+2sHXqBhz4w9tuCxvwwQ8tXVreMW9e+CcoCLZdGhA2qRMEAq96QWTtfv7YsbDRoGX6+PFl1qRJ0U/4JRmBSf4J9v7tpk2toLT36hvqWzx1asDJcWPGBHziM0CqfwGdQQvYB3CvmD49bJQ21pdmTJhQfrB3b9hq0EJ3U8aPL0Dl765ZE5DybzZtKl/asKHcu3Bh+OOt2BpY/O2lS6NtQD5ZJ3QA484zZ8orx4+X8y2gL1i3esaM+MrxxljGPwF+tqKLNgVI5I9zJ0+O5+mPrV46dizGIv5oY2fQYny4f9GiAJTGiPEd3WonHbDL7jNnBq2uAJ4Lhoaijep99siRsAUZQdW/27w5fKhtMSf8zpo15ScHDpQdp06V+xcvDp3ayAE+D58/3woi2/jbOGtW+BEITG82CdkcCP3+3r0D1+dvAPUYa/gj/wQnjcO+f3TPnuiHbYtNQHoztpkH2Iovgchs8sqJEwGCBy1grHmBHXJz8eiFC8XG1qhRo8Kf2mwY5Hu10bytzcbt3wWRx4wp/7htW8xh/GrQjV916oP8x3hobJ3Z+TtHPVtOnCjPHTs2OEQeNSo22ejNBhOYzYeAZf5pE+JW5mzj2R+uXx9+Q293zp0b9av750eOhD8OuuFUIfKgHlw/VzVQNVA1UDVQNVA1UDVQNfAbr4FfNUQee/16RM6ClcuOHIlI2UOzZpU1+/eXyZculVeWLSvHuwDhIEpdfOxYWXz0aDk9ZUpEHE8XCfnqq+X00FD87NTQULnRI1JwuLpnnT1bZpw9W4YuX456AF6yq/fojBkBaQeLw/k/b5h24UJZ34mS3b54cQFttXvPvHll18KF5eqYMeXamDGDNDc+I6pb5DBYfmHixIgWnnT5cvz/3KRJ5cS0aeVCCyg9/urVAOWzz5yJqOZj06dHPYuOH78Z1U2fbQvwYvEtUhYMWzJ1auhu39mzsSgTmTSoLi2MRYiBWM0CBlvoH790qRX8VB+oBNyRS+QbuYAc34sOs8BvW0RqarP6RG2pz8/AINFM/r3cAlQCOeoQVThpzJiI/BSBJRryyo0b5SDdtoRX2gQ2AERbT54M+AUAX71+PaJ028KwjPqbNn78zWfJZ5FPNiC1DUwFgjyvPtGF/AR4B5rASv7UFnRrM7gGQLCDOkTw8Sn/P3bhQthl0Ci76Ieg78SJAa66Cx2SedAISM8DTHwSGOIz5GJr3wOB4Heb+tSpb/Bn/nPi4sWQlU71R32GnJda+I/6ZuiH/LFjY3WQm/z8Ub2DFvKoExQzXojgBtlEgs6bNCn88VZsrY3gEnBFZ2Tlp2Q19tjAottBC7DIH33leONZ9rf5krYatD6fswFmU8y/xh76Yyswy/f8sU1ErnoARdDPc9o71txy40bowHgE3g1atJPebGyo1/NsQUbjEgDcxtb5Xv2OrYFF46G6vcv3xgk2agMqRXCDk7GZM2pUtFWPJDt4zqfa1JcbGyunTQsga5NgaOzY2DixmcM/2xb6ojc2Mf6w1bQJE8r5K1fK2Q7kbxPJrm3mBfX6v3FWP+afdLD/7NlWGxDZHnbRTm1mC9+T2fdsZY4YdM5Wpz7If9j0+o0bMU4o/FP9xshB62OLnBf4jOcAXmOb79nmVuZsejQv6G/6nT4NVqv7mDHy6tWB+2GFyG17Rv181UDVQNVA1UDVQNVA1UDVwG+sBn7VEPk3VjFV8KqBqoGqgaqBqoGqgaqBqoGqgT4aqBC5ukfVQNVA1UDVQNVA1UDVQNXA/zUaqBD5/xpT14ZWDVQNVA1UDVQNVA1UDVQNvIEaqBD5DVRmrapqoGqgaqBqoGqgaqBqoGrg11sDFSL/etunSlc1UDVQNVA1UDVQNVA1UDXw66mBCpF/Pe1SpaoaqBqoGqgaqBqoGqgaqBr4FWigQuRfgVJrlVUDVQNVA1UDVQNVA1UDVQNvew1UiPy2N3FtYNVA1UDVQNVA1UDVQNVA1UBqoELk6gtVA1UDVQNVA1UDVQNVA1UDVQPtNVAhcnud1SeqBqoGqgaqBqoGqgaqBqoGfkM1UCHyb6jhqthVA1UDVQNVA1UDVQNVA1UDb6kGKkR+S9VfX141UDVQNVA1UDVQNVA1UDXwZmrgzYLIC4eGysrp08vEsWPLmFGjyv5z58qRCxfKmStXypXr11s3edbEiWXOpEnxNTRuXLlw9Wo5fulS2XP2bPy/bZkwZkyZMm5cWTptWlG3cuLSpbL37Nly7sqVcvkWZJw8blxZNnVqmT1pUpk8dmw5f/VqOXbxYnypu20ZP2ZMmTZ+fJk3eXJZNGVKufHqq+XStWtl5+nT5eD5822rK6NHjSpjR40qi6dODduwizp3nzkTtrlw7Vq5duNG63rJN3/y5DJjwoQybvTo19p86VL829bW/HPSuHFlxvjxZdm0aWX6hAkhE/m0++K1a+X6q6+2lnHq+PHRZrZme/XtOXOmnL92LXTatvDB9Mc5EyeWS9evl7NXroT/HL14sW11oTf2XjxlSlkydWo8n7amx2uvvlpevYV280e+wx9pLf3Rv1db2pr/0OPMiRPL4qGh6Nv63qGOLtvaha3HjB5dZk6YELaZNmFC+Cff1q8vXr0aem1b9Jn5Q0Nha3UbJ7LdbNS28Bf6Yxf2YQtjBH/Ur/lnW48cNWpUWTV9etTH7tqqzScvXYp+qF+2KfQ4tzFGjh49OmyTumzrO8YG4xkdkpGtlb1nzsR4wdZt7e15YyOf5Ed0evjCheiL2e42bfZZ9Rh3jD+zJ06M/qwu/dBc07ZoN3vwxwVDQ/E4nzF/nb58OWzTVpfqWzQ0VOZOnhzjubml2Q/byjh29OgyaezYMnfSpLJ82rQY19XJLtrdtnheu43jS6dODbvrh/yR//CjtmMFGdiFjGzOTicvXy7HL14sh9V5C2OuNqvHeNacs/VDc+2tzF38mj+SU7vZ+MD58/HvrYwV6mvOC8YK+qPLQ7cwZ7O18cd4Rk620k521nfY/XrLcZxt6DBsPXZs1Nn0x1v52yf7obHC/8375GObW6mvrQ+/2Z+vEPnN1nh9X9VA1UDVQNVA1UDVQNVA1cBbpoFfNURWv0XJ3fPmld9eujQgoIXQz48cKS8fPx7g7lYW9+tmziwbZ80qa2bOjAUfeLP11Knyk/37A9q1hS4WuCDBexctCpijWPA8efBgLJyBiDZFm8n1wOLFZe3MmWXWhAkh17ZTp6LdW06ebFNdfBZwALlvnzUr9AnanLpypfxg797y7OHD0eY2qGl8Bz7cs2BB+eDSpcX34IA2v3js2E2Q3FbQu+bOLb81d24sSieNGRNt3nzyZHnp+PHWC3FwDRBaMW1auW/hwgBYV27cKC8dO1Ye27cv7A4ktykAiXq0ma1tHrxy4kS028IeZGxbyHj77NmFX66eMSN8Ggzjjy+fOBGgqY1tQGk++a7588u7FywIcYAMbd504kS0uQ0kocfRpZT7Fy8u98yfH9Dlxo0bYZtNHdu03XzRj4EM7eWP08ePD909f/Ro+cmBAwEL2vRDfQbEYJMPLF0aYBpwU99PDx0KCNG2H2r30ilTyjvmzYt6+aR+bazgQ/vOnWtr6puQkl3eOW9euXzjRoAwttl68mTrjQ3ttmnAH989f34ZGj++nLp0KfyRfbS7ja01CGi6Y/bssn727LJm+vQybsyYsM2zR46ET7YF3eoDFdfMmFHeOX9+6EAh4+P79wcEbAOHcl7QX/gkqKpOY6O+yD5HL1xobZslU6bEnGBuAH6ND7vOnIk2s3Ubf/RyoNK4++DSpeXOOXNCHmPEM4cP39xsawPPtRtUu3fBgrJh1qyYc85evVq2d+YFY2TbAlQaf9RnjGRrmxo/2r+//PTgwZgn2rSbL2r3xtmzYz7MjTa2fu7o0fD1c7ewUWuc4JP+5UvAp/7yi6NHY25sC+PNr8Zx/sjWOWc/tndv2CgAfwtl6oc2xB5YtKisnzUr2n3g3Lny7NGjMWbsuwUgrw56vG3mzOg7NsH45OMHDpRfHDlSbNG2aTe76CfmWLY2But3bGM8A+bbbILyR2OkOSFtbcOAP5qzXzx+POadtsU4yybGRwEE/IVv+1vl1OXLrfyx7bvfis9XiPxWaL2+s2qgaqBqoGqgaqBqoGqgauAt0cCvGiLnouf+RYvKx1asiMWpsuvs2bLp+PHyw337IiqnbfnQ0qXl4RUrYqEHAlqcAbPf2rkzFnwWLYMunOkAeLBwtLgHLBWL3ITdrxw/PvCC1GIUBLSI+sTKlbGABGHIZAH53d27y7/s2dO2ybFgBqUBEgtxRbu/vXNnLEotztoAVZF6ItfAsPctXhzRZwCttj5/7FiAEiC0bfnkqlXl4ytWlCnjx0edgKoF81e3bw8g1qZYJL9n4cLyrnnzAsaL6gJFNp84UX68f38sdtv4j/rUwSYPLV8e7QdNEmiAlaBl2wLgfHbNmvAdGyUir05fuVK+tWNHAFC2bxOFzdYbZs8u7+gAefKIhEuQs+P06VZAPiPDPrJ8edEX+aP+ASzy8W/u2NE6Oh680g/5D3kBYECD3/DxIxcvljMtAISxAei9Y86cACRAk76kreCiegH0QQvfIyPgwh8XTpkSYwU92hjij+psW4wTfJIPkZc/iqj88YED5YWjRwMutomsBMOAFhAZEOOPZDSeAWxs3hbws/dnV68OOUFQujBW6DNf27Gj9ekKdQDxQKrNEvUrfOepgwfDRm1OQ/A/MEx7+aSxyIaBOnacOlW+t2dPK1unDcEw/Zo/6ueAmr796O7dAaeNkW2AvPEB/OOP7K6I0rTJ9sKxY2GfNv2ajwO+xkgbbfqMjTtjpDnhK9u3t3XHaCc73zVnToyR9KjOH+/bF/MCnWr3oMX4pd02ht67cGHMZfoh4AsEAtNtxtx8L//+zOrV4Y/0YEy0SWL+2n76dNhq0DlbneQDKW1EiKTNOfuJAwfCd/jkoIAfSOWP2v3w8uVhaz5Kb6LO9Rt/q7Qt6vM3gPkhNu6cHrp+PfzRRpv62/Rttl5r066zuQj4mrONO/zRV5s52/hoTLTB7+8pbbbZyB8B5K9u23ZLG23mGH9L+TtF3+aPxnD9WuCAPtQG8LfV+5v9+QqR32yN1/dVDVQNVA1UDVQNVA1UDVQNvGUa+FVDZLDBovm3ly0LqAGQWNiJMrOo/6dt2wIIti2/t3Zt+Ve33RaLUYtm0TwiZ/5+y5ZYQIK1Ay8gSwlAYkEaELkT1SRyTeQVSAIEDhoxBNiIaLIQ/f1168r6mTMj2gdsAHn/bvPm8g9bt7ZtcsAM8AHEAUkAUUAEePiXvXsjQqzNkVsLb3UBJCCyQkaLb+220L2V49Bf2rix/OFttwV40G4L56cPHSr/9YUXWtfHXyzCP7BkSaQPyAhIthZdaNFscTpo4SuiZxMsSpGh8Ef2tgkhorRtAa/+7M47o252sUAGBx7ZsiWir9pGiCW4SnBHHrZ96tChAJ8iStukRAEwRD1+evXq8sElS8Iujj2DnSDl/3z55VbwgTyOe+uD6mOXTHEAMv3z9u2vpfJosWkAZgBroq9BMcAkwdC2kycDQPysBfRlBwAMCPvChg1xMiD9ke744/f37m1r6oDmfNI4IYJWUR/QRD7+2KYf8hn2/vDy5RERqABs4BUg9o0dO1qf1jD+/PmddwYc0g8V49f/3rOn/K9Nm1rDK/7z/iVLQj5ALCGyzaGnO/5oQ2fQwncWTJ4cUcjmBWBRAdVAJmNkG1vnez+8bFn5V+vXx8mPlJEe/3nbtugzNrHaQF+Rs2DlvQsXBqxUADA21hdF+7aJ/LSxxt5/tH596JJt2MVcZS7kk22LucC8QE7/BwIVEbnGMnaRYmbQop/YwNIH37948c0NJ/3Z3PrNnTtvCfB/bu3a8md33BFtznaLOOePoLwUFG0gMij94OLFASqld8ixwvhjc8McNuiGAXnUYWOIP4oeVsjk9MPXd+wI+7QtfMZ8aJ71t4rxh71tYOmL7NJmo82czc5OLBiHjHEJaLX3Ry035Y2PUvx8atWq2AQln2JuUN9/e/HF8J82RQ2fWLUqNhilylK/YgPChoG5Wx+vELmNVutnqwaqBqoGqgaqBqoGqgaqBqoGfk008KuGyBZOgMZDy5aVP7jttoDIFnaOhlpUWJCKRmpbLHp+d82aMmPixDLUieaywP37rVsjgs8RzEEXpHRg0SySCygBdBTHoIGCnx8+HJG0gy56LEhFc1lAgt2gi3bLz+mYOqAhGrBtEeUqyk40oIWzOi0ggUrA12K3TSSySE/1AAXgiyJKSiQy4AKQOM7btgCLgIEoO7lZyQQiA5WATptikfzgkiVx1NYCn8y5ILUIJyvoPWhRn00NOvydNWtuHoMml8WyOkHVtgWUBs75DiAGCgGJf7NpU0BksLZNHlG2DliwYEFAVYVPA5WgnXa3iS7M3MXarC8mfADEQJd/3Lo14Fibom/rhzYgMvel58n45S1b4kh5m6PQ6hNJaTMH/MwctPozoPHkgQMRHTdoAURE6tkk+dPbb4/69Bn+CCbyR7K2LXxHegP9OscKx/G/vWtXeebQodaRyGA5GA3i5GYOvfFrvgieS0/QpoD64JW+Q6/GJP5nnOCTfLNN+gnjGT/0BX7mZo7xUToLKVtEYA9agE7zgvb+wbp1MV4qoii1+5+2bo0o37bFZhMfF9mdeXJFzX558+aozxg5KFj0bmM4AGhe8K8ishfgtpljbmijR7YAAv94/frYsMyNQD5pTuCTbQu/1qeNF8bzPO1jQ4xP6odtxoqMRJbW4aOd00N5+sMJFXC6zZib7TFWfHHjxpgXbOaxg3HsL19+OTaUgctB51h10p8vY6+IX8UYbmPI5qLI6YE3km38TpgQ+jN/ZeoSm0PmQP2GLtsWJxXMherLTTHtBqRjzm4ZiWzuArhz4zfTWTT9se2JAPawuehvFeMjG+Tpob/dvLlVv0798Ed9hj5tSijGcH/7sJF+3sbWbfX+Zn++RiK/2Rqv76saqBqoGqgaqBqoGqgaqBp4yzQAoK6YObOslcph8eKyYe7cgC1jx4wpl69dK5uPHy/PHT5cnj90qGw+diwATJtILosSUWciZ0TaAb6ABkALDoGLbRY9qSiLR0cmXU4EkIn6tLAVeQVQt73wSC5N6SdAOxGGjnTuPXcuIAHIvev06YEXPeBVXLw1ZUrAJgtJOgBuRGY6Ygy+tC0AKtAtzymgqrCHxaj62l54lBeO3d3Irwg0WdD7Em3XNgctmbT5A4sXv3ax3pgxEaUpX6Noacf+2xRR3QA/YOdfC1KLcIDgyUOHwtZtju+qj7+wCVApEhnQEGXHH6WyuJV81aCvRfPKadPCJ4El4OZ7u3cHkKfXQTc16Ecd6hKZKxrZsxb2+gu7iJpucwx64pgxcUEhqMjH+adLng6eOxebOSJe2+Ympzf9GsTRflGWojK1F/gEQttsaqgPJAGSM50FCMzW4JWoxVvJSwq6fHzlygCLop35tMuypA+4lRy08n2qMyDyzJkBv0BkQDpPQbQZIzP/NX8Eaekh01mI0NT2NtGu/EedH1q2LNKhgLXGebYwTvBJm0VtYCp/MS5qN1hp7BBRCcwaI/ljm00I8EudfMcGFoBnzuGP5gb+eCugUioUkedOLRgv9UM+wx9Fs7e9iJPPiBzWZ9bNmhXzgg0Ika7GCamT2ujRfOh4v81AsvJHMhojnzh48JbSHNHdnXPnhm1Ab7ntpTgQlWqu0a/b9EMQGoA39thgNHfxn5gTzA3Hj7cac5tzthNJ2q/dzXQWt5IeY/X06dFebdcn9UO+Y1PMv+w06JibF7jazOGPmc5Cuh9zvzGNzdsW0c33d6LY+RKo7W8Tf6cYy9v+PQXw+7tCv+GTuZFMNmMFWdtsGJgP1WEzR2R32tp45oSYjeQ282vqh3z8298p5mz+KH0ZwO/vvbZzTVu9v9mfrxD5zdZ4fV/VQNVA1UDVQNVA1UDVQNXAW6YBi6flM2a8BpGXLCkb5syJ3KHgH3Cx5cSJ8vzhw+W5DkQGrtoAkrjQa9SoMmfixKh33qRJASAs8kR/tj3mn4qycHbLO+CtPvWAGHl7/KCLx6wPuLGwFdEEPlhYWUACDxY8baLN1BmXhI0bF+BKBBJ5MxcrkEretiWBvAWzxZkFKPgAgDoWGxfrvTp4fE8sIDvgTiQp8ORnmd+07eVt2R420W7H1RPQioY7dulSK99RXyzuXSY0cWKAXwDYEWMwnv+QsU2Er/pER6vHhWtsDbKpCxRSdxvgkm0GxPgjCBqXZV25Erbhj/5te7EeW4vWBO60WxtFo+o3Fvj6YBsfzyPkZCMjf9Q3Rdmpj4xtYFj6uHroEETmS4ADW2t3W3BOHu0GSvijuvkk28iTe/H69db+Q86sT7t9AZ77z54Nf2yTdiJtzS580lhhE+L8lSsBbtQbka630A/5JFgpSlW7jTeOffNz0KmNrcmpHxt32Eab6daYI+UNm7e9hJP/NC/Xm+D0x/XrMVM+GAIAACAASURBVPb44o9t+2FeZJZRw+wEIhvL+KO+2LaYCwBQdtFuvg0mqpet27YbkJWmRT/MSHbpB2ws0qeN1sFH3NfGM3o0F2ZfvHj1auhQDvE2ID51k0Ce75gXgEp+yB/Zuu3FeuyiTvAPsDRW0oF5AZBvO+amnDYV+aT5C0g+fPFijBVkvBVb2xizcSXa1d8XoLQ5W99WH3DZpmi3fh1z19BQtN/cD8yqtw2cbY4V/JEvsrm/qfiNducFwG3n7PQf44//8yn+aJw0brQZx/NiPeOEdpsL+Tz5jOXa3fZvH233tw9780fjWbaZn7fdyGljw7fqsxUiv1War++tGqgaqBqoGqgaqBqoGqgaeNM1YBGxbMaMiKgDkTfOnRuLHfDP4mHL8ePlxSNHyi8OHiyvHDsW0Y+DQGQLEVAgjmq70MpCdMyY+JloZABHpKJ3ACWOOFoEDnf8NIEnMGlBD9rl5UwWuBaNYItFmsWZxa76R7pF3uJO1BqAnJePWQBZRFvckxO8U7c8fiNFTasno4VEk5KNrGAY2SxEtdlCShQbYALG9Gu3Z7WZLkG2XJSqR/u0HdgAILTdv/0Wfnm5U8DtiROj3d4xacyYAKyeT9tYSJJT5OJwhUyej6i9adNiIZ4XKtIjaE5Oi1v17T57NnQ6EqxlF3CSndUP0vo/PbJH5qsEnICikaKmtdcXOABKs1V+sYs6AED180ffD3fEWr8BTUErEex5MVj6kLaRT11ARERqXrhQznb0MJwu1QcOsAu/YWtf5GJTdgHD9EPySSHQD94laGEb+oyI5I4/AovqU5e6958/H8CkH4gAWvRF/pi2ISe9+l1cFNXoh+zNPv1gLTn0wwD6Eya8NkaMGxft13/ICGbQJf3xx34R7bGB09Edf6Q/9YRtxo8PeRL2uvww69PufrCWTUSHk48f8keghFxpb/WpGxA8cv583+P05Emf9C9f1G7/Gg/YNzawrl2LyGnjTz8gqK/pi2wD/pGRHshLx/ogOfOyOdApbT+cPxoPlk+dGlDNuDh9/PhoNx/gk8Yd9qFTNgKp+425eRJAHWQkG9tot3mB/2SqDXXqh342HPyNTaFRoyJyH0yk07DNxInRN9lDfdpMPv1QSiE/6wd/2ZVPzupsAPreHBbpA65du7kBQX/qHClCPtuYGwX6oTbnJZz82SYJH9QH1dlvXmAvtjb2sI36QuZOtKvx1fijvxh3jOm++l34aM5vjpH0F/NCJ/2E53P+8n/9ph/8zYstjbfGNHVlv+HjMZZ1xkjzFv9mr5FOWLBL1pfzAj83R5mz+R85+Y/xZyQwr5105+8e7c8xk6+rk22ij1+/Hv6o3+iHw8FfduErxkdjmjbn3wX+dop5wdzdmRfIyB/7jeMJt8nHZ3zFSZ/RowMi+zuFX7Ovv6dEdvebX9l66rhx4S+5gZyX7PHx/NuJvICyzct+J51yk9I8k3CbbdiKbdgkv9glffJWNtPf9D+SB3hhhcgDKKl+pGqgaqBqoGqgaqBqoGqgauDtoQELkKXTp5fVHYh8+9y5ZdHUqTch8rYTJwIiPwsiHz36WoRPH6CYWrGYd4u4/Kbv61y8lVEv/hUjBNBZNMuVJ6+vhbi6ey3uY9EzfnzkxnXxjQWen928NMqLLexKiWOdctuKzhnpYjiXB324k9bAYjxlzHaAFxahFlJyIo6UQ1WUlTypjpLLgxjX1LhgrlOh+rTRYtnlOo4bW0D20qlntNER28+sWRNH0y1OAfq4mEiTOxdmWZA6cuvLEfN+l65Z2Gq3+hyBzgt/UkaLY4tcdThyK49hv/rYhe4cff7YihUh8+ts3bELFcjdKFdnRN6NcNmTI9+fWrkyQI6Fftr6NVO/Zms2lpLAEeaRLtiTFkLqDsfxwcWmjOpiG/4INj2yeXPko2WXXoCfLBEFN316+czq1ZHaQLuBk7ycKGUESKROYBvQt9/iXtSxS4kcp7ZhAhKkrbWbjPogf9Tmb+3a1RfQAqgW9fKbOqZNtqaPkxG8yOPvLmkEEIaDQ+TRTn3QZV4ASYCMvLytYxuyai//YZ9++XLpjD/Ktcsfu/shGY0XfFA9/FHakX6bGupQlwvwtL+XrT1vzIn6jh0L+NsP5LCxdhsrQcrhbK298uW6kLPfZg65+KIvqQN6ycgO2u34u37TL+IX5AWG5DeVNmBCByp3+6N2S4ETF3uNkC8XWJIKhP/QKRjW3Q/zYi865JP9xlyATt/LNBagU/e8cMO8cONGnIIxL0hn4vte0C4jpKUB+fy6dSEjn4xLPRvjo/4tHYp+KOUIP+q3YSCC0mV6eSS/17zAX+hPmh767FdyM/XjK1bEHPbatDAq0mPkGK4P8hfzAjlBt35pTIy7/FF9+jlY1z0vqC/mhM7cYGNiuGKM5YsxTs6bF5Cye6wgI3/U//Sbfjnu2Zpc9yxYED6UG229bGPONpY5cUCn/QC/VDfqszmdl2U25y7Psq9+aPzR/n7FxtBts2ZFSgf27rZNzNk3bsSY6OLe7+/ZE/3QJkqvwi7ArHmBHvljr7HCvK8PkhH07bfRZs4mnznbhr8Nl+zXOR+aV+hOagtjhXlnuAJC29CIv3+WLXvtb4COT2Z92qedUuDwSb4zXG524NnfJVI6fcyc3QHdvWztxE/+raIvvh1KhchvByvWNlQNVA1UDVQNVA1UDVQNVA0MpIGEyKtmzizvcXnQGwSRRaDIsWdBumb69DI0fnwspJolgeqmkyfLd3ftiuPbedS6W3gLWpE9FvbqBUvArGbJW+5BDPkbAY3hLkmz6LG4A3t/Z/XqAIKZziEhCfkAxIx8ddnTd3fv7hupaVH2ngULAmABys3FY8pqYQYQyDdoASm6qRekjRvjJ08OKG3RDGKJDJQn1r9ZIs9i50g0gPzorl0RudhdMpWD6LVPr1oVMoIbCT9j8diB+6KGLZwB/q9t3x5RYqK7ei2bgRvAHCzQ9mZ9KUPqUp7Fnx46FBBiuAVk5oj9yPLlAaUDVHYW4t22AXIslskI8PeL1Hx4xYrICZzHqYezDVtYhPMfC+de0XvAqchH0AE855vNTY2btrlxIzYM5BG1uLdpMJytPe/yLhcc5QVZ/LS736T/yBv7D50L8YaDlSA3yMQ+7K2+JgQkZ9pabluXADq2PhwcEkFqU+Ph5cujHypgBhm76xW9BgDKRwti9SqeY1/g06VoGZHbtA2b2nDij+wBXv3s0KFho/cAEeOODSxwUR/SX14/+rwmjai9H+7fH3l9jRm94Dlbi1wHevUbgCjAUMM22W9EVtocYWc+BLoMd8oAEAK59UdRkL10yNbg0E8OHIgxUvuH29ARac5vwKZ75s0Lf2Tv7jGXPPofkAN2D5d7OC9FdVEdiJwXonXrUt/WZpBWm23mDBfVDVTyR3bhjyLPu+szjoPGInKNtwCjeaEX4CcTmKg+/RtUZJvXzQudMY3uACz92tjb69g/WTwv537m0QZCm7YhX54MMO5+Z9eu8vUdO8JOw/VDm0J80kaJ//eytfZ5Xr8G7sgKCvYqgCx7k5GfszU/beqSnfkP3fFtl9iaa4YrQCV/VB9/BCq75xk6I6N+rT4yitTt5eP0Jo+9+ujTHD7cnG2s4IsJvHvNM5HOaezYyLnvUl1zNh9t6jLnmTy98O2dOyMHOHsNt2nAH+Xw13f40nC2YWv++JPOhbPG9V5z7NJp0yJX84eWLg0f7zUf5pwtx7Sx0XjRy9aR/qSTOsfFhHfMnh1jUYLp5jxjfOSD+raL+yIa+erVnnO2dpqr+aS5wWZR9zyT/qM/R773kycD8vcqcb/C5MkBkfVDQDnb3T1nG3P9fcI2+uHboVSI/HawYm1D1UDVQNVA1UDVQNVA1UDVwEAa+FVAZFBJdM8frV9/E1xZ9FioNEGORYqjwS6wAyuf60TR9lrcW/S4xMuCx8JURJzFVbO+XOCCfhZ8IoctpjJCuamQPOZtEf4H69bFwtginowWq0rWl1E2j2zdGpAkjux35evMiGNAWiSO+jOtQzfI8S6wyoJetJRFaa+LhSzggWOX6QFD4CeZ/DyjfckJcqf8FnxuVHfUuHvRbDEnOgz4/NLGjQGvPKu92q0kwBENCNzKCS1aymIXbOoVDZiR1xbOjqi7wM17miV1CeSI/hRZqd29YIHFqIjcDyxdGtA3j3XzodQlW6XsfvaXL78cUMPPumFTQs4/vO22sI3FMv2RsZdt2PfpgwcDaGh3L2hHX8AacA7Ugp/s/boozY5tchOCj4tkA3W6200OkMWi/l91IirZlJxNKJbRzfwNjP/y5s1x9B006QU03jl/fkBp/SfTQ3RDNrYhI/uC3U8fPlxeOHas5/gBtICpeaEeXWtLE2pk5LA+AvL/zebNAad75YX2nMi9P9m4MS4byxyzTaiRcA2YAGkT8APdvaAvoKFfA3bAmO/V1w2587JCYESEvEufetnapgZ/BCpF7bETYJOghKLUJXof7OZvoMvfbdoU9XWngmE7soDmf3r77bEhZizMtAGp+IxQpTe++OMDB+Jyqp1nzvS0DbsYJ9hIlGFzLMsHQEXy8PFD586Vr+7YEUC+Vz9MUAki2xxjG6cq9JsmGPKsNunbf7d5c2yM8cdf6oedCyP5I13mGNltm9Sl1BgxLxw9GqCt12ZOXgCn32g/KN09L+RGYEZxi/Llk73yGWfKJZuLf3DbbdFOz/l5AtCYt65fjyhiYyRIaRPLZlavvLl0wy4fBbknT46I3F62Uad+qD87YZFR072MLVLaOK5eF1HSNXmaG1nqIzt/NL/85UsvBWDslRpEO/kMfxQlzo+1LSNUyaA+PzdWSevEx9kGoO51kgbkBlJtjGXKqJxnsk1pG3qzEfHDffti3u4FfM359KdOPukzxi727p6zc3NKJLsxt1c+9Yy8/eyaNTFG5iVz2txrXjCePXfs2M2/U4zjvcZcvmiDiB5F3feaZ9hZP1QnEP/3W7eGzbvnV3YRNezvAP5oruW3sQne+ftH/4tNm47NRPD7u0e9mXe5Kad2m6udblKfU13a3G2bnLMBX3+r2HwBu3sVJwpsjrjU8oHFi8Mu7NPcyIpxvJNDXLv+6pVXyle2bWudp3ygP2zf5A9ViPwmK7y+rmqgaqBqoGqgaqBqoGqgauCt08AbDZEtDkAXi9zP33ZbRKeIDLbYB2KaIMdCygIFaLKgEonkWHCvBamFsigpUMhCKy+CaUYDiu51gZKfeZ8IMYsz7+mu0/PSbYhsvn/RooA9onhEWVq0KZnPlswWQ+AI2AS0dedGDig5dmwsRkVpWmACTdoMOjVLXlrjZ3IiAxAWfN3FwhhEvXv+/Ju5YjN/cR5npQv5V0U8ilDS/q/t2BEySsPRjBDL1BhAPMimnRbu5AMZFQs/C1vAhj4ih/GZMwELtL25uAcnREXfOXduRHM7Tg8eWTgDEs0C9qmLvOPHji3f3LEjovcsNruj2EAwAJDN6Y+PWjQnDFSvXIra6meiY4FFAII/dQPVvNBJtKuos71nzsR7V82YEc83iygpC2+5aIF4AL3X8XxtdVxZlJ3FsXoS3GV92hUXel29Gv6oPpAtckx3Xcilz1iEA2GAHVuduHgx4LRIb0V99Oh99A46WNSL6Pb/Zsl8pI5+gw90SP82IrK+/Ly8tvRGJu/Qb0D+XkV7wV6+k3nE/UsfCXIcy+Z72qQd/7h1a9QHFHUfz8+c5I75O/rNl/kIfwQ2FH6Y+Tj1cX3F5guw2p0bmZ+4ZEubQRxjC9m0uwnP2T9zDpPb5gugoT92b2KxHT2CYcs7+djpU1/0pRhf6FfEI3976dixiFoUYdkdYahdfPZ9ixYFDNPX6J//0Ef2Q3WlLrXDFz0OdzxfZLgIzYwC1g8By2ahL+/ir9pgfLSZY/ztbrcj/iIf37VgQWwK8pO4cK2T5zX6IbkuXw5fYCdR3YBvd75c7+IP7PB769YFvDJGJqBvRqjyb7/L9CI2NIDFXhslxmv+aJygV6lv8mLUjKzkO7lJx/efPHCgfHnLlqi/G0xn3uv7Fi0qv710afisMYEuRTkr5NMP6YuvOkEjWlo6j+5IXzLQGf/+3Lp18U72YWvv6p4XyJn5850yMCf2Kvzx3QsW3Ly4NTcs+Xq2O3IYX7oUvqbfmGf4Dr9vRkyb3+jFnG2M5IPGfL5NrwlUM5e/Nkj5I6+tNhuDeqXoYePf72yI0Zd62b9Z2IY/mle8T6oItumVRsiYYHzkkwB6bpzGZb2dOTbnGX1dvxXpanPISZru9A6Zp9o47oSBOV07yNg9Z+vbfq+f2Nzwd0qvOZsunZ7JlCVsyUe1rRklnn/3kJGdgG5jEPmb82Hmvb59zpyIlvZ5f6sYf4Fb78vNMGOr7403TiTxSeNks1/HRvLYsbEZL/0L+Xyebp2maZb8e4qex44ZU/737t2R1qJXYWt/R9ks0E9ybMzTC57Rf7U7czGry+kKvnQrF5z2FOQt+mGFyG+R4utrqwaqBqoGqgaqBqoGqgaqBt58DbzRENmC03FvxzgtpixYLGYseEToNI9MWjhkFJPfO8JrMWVhn7AyUzBY9IhsthATHevyKItei6xc5FrwW8RbUFsQARqAqsVud4SYRY+Fns85unu2EzknOhe4UywoPQca5JFtQBHIkZahWRJmWpACv6Ar6AIAJxjKzzsKLJoQSLBAEy0lQizf43MWe9ohSgpQBTK0s3npWi4gRfaSEwgAP0WIAS8WuU14bkFn8U2XFuMizSyIXa4DFiiZczciFTtgkc4BdFCsedEcecAjUYVggQXwC0ePBlT2jmYBHoAli0u2s4AEF5t5PzMyDPz7yLJlNy+ysugECSzsEyzSBx16v4U1H0uQ052KAQBaN2NGHLUFan3Ogps/pq1TVjKCBeq0uOWPbN2M3tNui3iRzfS4/fTpAJQixhMqqs/ina0de6ZfICIjxICDJpAHlPgNUAn6+J3+oS+xedbHLnm7PZiw/+zZAE1PHDz4On3rdxbzYBMf8pyNBf2S7zcLuYBososk/8dt28o3ugB/5G8dNao8uHhxQED21Aa21HfBiITIfp4bR2wG4kgrA6h2X37IHvTGXwAIgMsYAfCzbfZDfuJZ/q2f7D59ujy6Z0+k3WhG73mGzowV62bNCpgrYu/O2bMDJmfRL/QP9RkDyMbWYJN3ZWSudmvfJ1euDJn4P93mZVzNDSey6M/aDIICbPphd65utraBJYpdJKnxiS+LNkxbZx5W/VOEeKSWmDChyFn9g337XvPHTk7WvHTUJtsXN2wIqEkWvtm9mWOskHbCewBmtv7Rvn03N9GafgEK+YoUI+PHRxRhpo/IqEXyAe++J5MUFKL3RTc3o7pTj/rhx1etKsCfMU+/tnmQ/dr79U1H589fuRI+kacr9PkEbDdT80ybFv6oPnLweZtQzVMLbGyeEanL94E1R+kB2+4cwWBa5uYWrZmXla53yqIDQAMiX7kSfhKXXLrw8cqVAIs22polLnQcN65IRUBO76Yz/p4bd/l5c9eLx4/H5hk//ptNmyK1RROo5hhpbhXJTlfsv2DKlPCPJkTmA/q2+YdtyAbwv3D8+Oty2+q3xh3+wifpznhgHNI3E/DbFNVOkfvarl382wmQ5kWFbC1K31jDH51MEUFvHO6eF4BF/dBcpE/YCLTRxmbdpwxsatigzcvq6E3b9fcE8p7T94xV+qi+oy3GyO6NNmO8vm0TwthLDuMkubvnbLbRb3yeLo0VQG1zPswNA2MP23gfX9k4a9Zrl+J27gogt/rYxqYUG9pUNV6Ye5pzNv+JE1idvsw22sjP/a2SfwPkhZTmBrbxGRsGToA062NrdtXnPmfD6caN8Am+zv7dc7axhAw2kWzk8EltSjCdpyrM2cYf8ni3cWfx1KmREiX9R19iD3bRl/i26GZ6HS5ty5v/F/GtvbFC5FvTW32qaqBqoGqgaqBqoGqgaqBq4DdQA280RLbgsAi3WLTIAdxEv1mUWRw3I5EtIC1gABsLNzlj/3bTpljIZWST58Etix6RMyCNz1nUg4DAQF4wY9FpEQauWEznohzY7M77qT6XEjmeLVoLSHaRGSiUQCNzAqoTcMhj50CgHKrNYiGrfaAdUJvRppl3uPlZEBNc9DmLwq/v3FmePXz4dRFi9AhGiagU/Wmxrl3kjhydnRyvdCdilS4t7M50Ll3zeQu0ZoQYPVrcglUZPRrRexMn3oSpmdsVQAVv2Eu6BtFmFvfNiEU6tlgkn+Pf7DYcRFYf+J+31svx+oM9e0KvGSHmXRa54P7n1q4NCG9xCR6IDmvmlgRuvA9YBKti8Xr5ckTRAkbNwhdF96rDYp4/+jx7dUecAQ6Ok4NNdMcf2au5sQFYsLcoUhsZFv8ig6WOaEY2swc/aAJ+MF593tM87g+MqE+fAbbYh7zAUIJK9gdy1Ad2qh+8jc2SrggxNgUegAFHqy3sRReS1zuahY7BLXDB70EhwIBfARJK5CMdNy7sLN0G+QEG0ZAARDOPKKDEJuCFr/1A6KlTsRFBt80in7Q6bx4lt2EwfnzYKSOH9UMpTcB6utFPAQmRmurNlBrqpTOgEhgCMfgCHx8JIgM60gdoE58EijICHij/I6cqhoZiQ4Ge8kLK5jF6OvYV45dL0a5fL4/v3x/2aRYgij/ysbxEUBv5VG5q5EWPmc824aj0JTZz+GbCIfriP/RoEws8Mt7JQ5ubQ/l+Yxmd+by+aPPBWAZ4dQN+UOgjK1aEH/A1esi0LbkZmKla/n/23gROrqO62y6NRpsly5skSzKyvC944TVg9pCAje2PxWZLWGwIIWEPEAhhCZBASH6QQCCEsJotwBs+Bwh7gBcImMAL2NjBxra8yotsy5JsWda+z/t7TvcZ3bma6ekrRtJI/VwYj7qnb3XVc07VvfWvc08hWBKRjMiMb7J4V33cn/6GL2ZubvybhQb6EiyrUeK0DX+kz+GPjOO58Sp8OVIkZBGCpz9oC+MVbBG06I95XaA86oI98AV8iH5Ju+tpWxAySXmDwE4kOP2LusIrx4pMo0A5KYrRR7ENCybVg/OwAdcFfuBM3xhORGYhg35F/8SmpMmgz8A2+yHXQ35IwUTOeK4jtA+GRIjzt0zxlGMjNlrXFrrxX/yxamvY0w+xD6I+AjD+B4PI699O70S7qQec8T3axUIAqUGqm1LSJ+grlIc/Mm4huLJYw/WreqSIjK34LtpPZDx9nQWP6sG5LNzRVxjL+H5YVdPAMBbAg/EBX8dPGDvYtK9+zcafqWOOibSBslmEqEfwswCHT8IZfyCCH9sw1uU4jq/gB9gGW3OfQl0yrU713ocxFz9gTGWsYOEFX4RnVTznu4gOx19gha24V2F857uwNbaijfwdQRbb8BnqR7+pPv3B9+Hj9BGusywMIZ4zFuWmgskcHoyHtIu/szjN4mI1Lzv+Rp9nPHv28cfHwiv+wb0ZXKs5+PEdFszo19zHYSP6JWmZOuXq3hduqxWR9wUrWUcJSEACEpCABCQggTEhMNYiMpMeUiUw6WESzmSeSQjiA0JydUdxJj2Ro7GUiBBlgvu922+PdAMZIcYEkcklkz0e12ZShghHXmTEserB5CmFHMrOx+B/uGTJ4ASyKlQyIWUik5Me6jDcRmZMzKgnE1byByJeMfFhcpYROTxu+ph580JsQBhhYsmEj7rXUybQTsQHJrFM2K9YvjzKR/DK3c/hRaRaboDHhJRJPMIQE8g8mEAyCaXdCHRMQGGW0Xa8z3m0i4kxEXFMkhHNEJUjJ2JFOM9yEVr5ToRbotGIEv/KjTeWlZs2DT56isAZjxfPmhX2Y3LIxB9REYG2LhYgzmUaAEQABJVqhBi8EGrIqchj+XyeCDaESoTk6hHCYjvSF24I3ZzPpJky8b2M1KQ8HifHP2CB4MT3IHQwAa4eISKvWRNcKANBFdvgjynaIV5QH6I0eVSZSXhEIs+ePSQSme9CLEBU5N8Z2c7CCY9ZM5GGB4zxExYM6COIgNiYiTn9qZ6fE58l0p3zEASITKXdCAIpaCBIIipSV/ofLPjbcOksEPFpA4sk/B1b84N9MkIMX6FuRM4iLtJnEBjIgVm3De3iMXVEHM6HDdHYCPx8D3WJVCg85n/00eWCY46JSFz6LH6DEFiNqMQ+nIPIgiCNOIGfs9Eltue8jFBFaMIn4YJf37txY7QLe1ZzfkY0c3uzSD7HkwjZz+FPeZmPFFGaSHv8Bi7YHAEmBeSsH2XCEmGPtsGLdCjfvvXWiFjMMvHVFCppB6I0YjLjBLaqHgiI9OVMN4A4i9hN/81HwPkbC0O0nacCckM2FjXqj6gjDBGxm5uQUg5jEVGBGcGPXzGGMPYgxiOgMY7QD/Gr+sEYyEIKtoY7DFh8waaIW4xRiM7kk6Z+uQEcfBmTiFCtsmRcvXHVqvAh/BGhiac/aBc24+DznEcELX7Oa+pJ/WJxsbKJK3ZJcR9BPO2AbYjU5MjUPIxlLFZSZ+yYfR0e9VziiODYhnGaen7phhvC3oyDOVbgd7mAhT9gM653vJ/pMZIn/YVIbq4ftIexiPLp6/R5DsYD/JVFNhYEGZsQ51jI49pTPRhvInK4vZDF98GPp0AYzxiT8okXxF6up/hDPvGCX+KTVZZ8F3XCroz51JF+yLUnn/ZhTMUuLGJRr4hQX706GCHCVg/K43pPzmL4pn+yAErbOPAd+ON/zz3ppPgMYzy+VBels2zaDLdcmCFyGHEaX8ixgvaetXDhYN5n+l5uEEdfr18X8C/GOsZC+iDXR3wgRV/6IYuq+DntZLxi0Q8RuW5r/BHbMHZxPmMmYxkLB8kRH+A6QJspj/seGOHfXL+qfYa6ch5PAOBf3H9xnWF/hGoaIc5D4MZ2XP8YB0i3RL3rC07UEX9kEYH6Z0Q39cx+iF3wO8pE7KavwoX7FHygeuQmoTBjESdTkPBUKndURQAAIABJREFUALYaLlf3ToPNOH1DEXmcGsZqSUACEpCABCQgAQmMPYGxFpGZ4F540kkhLPJIcj7mP9zO7EyeEKqY7HIewiWTzXjktr2xF+8zWUSYRLxhAsjECyGU96oHkxD+HpP7e++NyTgTHETfFAuoD2WyKRrCEJNfJl7kRibXImJCdbM+ymfyxMQIoYaJIo8tE+XDhCkjxJjQM7HnUWWicRBTmDQzGa1P9pjAM1nPHJMIx5nfNh8Bp318H48Xk2IAgYvJNAJZPXo2Ux8w6aZMBHZEvv+9aFGID0ycmSBTDkIlj5JetnRpTJgRw5gUV4UC2kw9EIZggeCBoMIknMl5RpMiipA3FDGcNsKWHxjVBQ0mkLCi3eRFzM25iGxCmOOgXQj1TEB5vJhoNCbOTFDr4kNuOoafYBt8hFy4TJpJnZA5SykX0ZNHjCkLoYxJPd9T3YQq/aiazgJxDI48Ys65KRZQP+yCAIZggv8yIUYcrKZMyAgxIjQjhUY7Fyr+TSoPxCa4M0E/7pBDIjIe3/zpnXeGsIhPUV7dH2FIm7EpQgjtRRhCvMsIQwQB/JvyiAzNJwHwx7pwjpiBsIgITf/B9ghaCIuZ9xOb0j9YLOHxbHIX8zmEgnqeU/yRH8QGFkxoG+1EZEMswB/xF+qPeEW6DVIqsGhAm/E3Pl9td11ERpRFPIcrNsscr+ccdVT4C/4WCyfTpoWd+KmK8bQzcrtu2BDcsk5EK7KQhe35PH5Ce1mI4DX1px/VRWT8hzbTtxGh8WXGQHJ+kjIihSIWjXj/+SedFG2kj+E39Otqfvf0R4RZxh/yncOZcYfyeS8FfsYKFjTocwjm1J2y4V5/LJ+/IWzRn8Mvpk8fFORZFOCA2RHTp5cnHHlkCKD4K6zgmikdquMuZeKP1AeBiycCIg1MOz1ALmLhj4+cOzd8ivcQuvh+hNG66Ms4ysIDds680LQbX6dfIV7R5/FHhHJ8hbEO0RCBrFpeCuaMO1wXGPdghl3Ig80Be/zxYUS7nnRSRF8TsYsIClvKq4+RjP/Ygb7B93KNybQtOY4jciLGsyAFQwRnFkkQB+sLBoh28VRJW2CEK9cyoptT4OcaiE9SJ9pOBCe+zwJWXajMhSvSWFAfxgr6NdcFbB+51UnNM3lyef7JJ4cgy1gMS+zOQmZ9AQs/xq4I/fgj5eGT9HV8ioMx5/faqYO4HuTmoERK0/bqQR24LuA79GMWeuirLLxc2hb4M4UK9iadBf11NBGZ6yV9GdGXVAz4IwsR3DvkRpdcY7gu0AZEURjSF0k7UU27RX3hxaIIrPAVPh/3BcuWxfWeg2tULtzQBurJOMf79Wt25rfn+kJ/4RpKnb+4aNHgkzlwxN4satCXsQ3jB7ahHtUFeb6/KiKz8Ms9BU8tUNccKxgj8EcWYBj7uB7gk1w76zm6sTF+gz9Sx0iTsWlT4SmivD/jnMzlz3WVPsj3Mp7V78+yH8INn6T/03f+bdGiiHJmXKqmeBr7u93dV6Ii8u5ja8kSkIAEJCABCUhAAuOMwFiKyIgBTAoQC5iMXb5sWYiFRC/mI/nV5iP0MOlgEsYEO8UGJnvkRuRg4kkUKZMeJjBMKGcdcECII3WhMstG6LzinnvicXYEqa/dfHMIToi1TGrJbcqEmihKJnpMephAMxka7mASxsSZiRaiHpMgJs1MpPIR07N5zL8tVJK2gYkek6jq45xZNhNxBAM+xyQNZggc37rllpjQMsEk6grRhu+DIcIJDJkQ18UHymWCh8jCxA+RCgYIJIgQsOXxVoQTJuGIDYg+TEQRw4YrD+EGQZ+6MhFOIYeJLEIak2xswoZ6iE58H/aA4XARlfkIOBNxxG4in6gTEbQ/WbIkBA3OZxJO5Cc5W1e10yIgVNYjKpMlk3Dqg+CO0MbGTLQNoZtJK8yIDEOsJLoNW/7uggURzTrcwcQaf8Q+REIiYiF6/deSJYMRYuQjJSoe2yH0pGiOcFDdICzLhz9pA/B3hArqjIicKR9OOuywECoR4PBPhFdYIFZXo2er5eGP9F1EGcR2hD78EiGWMvA9xAcEEVKlICo/sh09WxdIEKGwM6IY/pKLCkRhR1RuexPCJy5YEOIX30ueU/o7AkQ1Mr7KNBeDiEjEx1gw4D345oZT5KnmUXpEIQRYxop6RBxl4v+ITJnqIwU2REHGGdqAn7KQwwIRfHgPMQP75KJF1g/fIPqRPLv4D22CGb5TFfhDqGTxaMaMeKoCoYY245N1gY2yqR/+DRsELERFolPZYBGfwkfwgfOPOy78ATGFPoO4OtzB92WuZewQG4dt2BCiewr8iDE8YZCR7wtmziwL2qkx6hGV+R3wxs+wDW0nVQ3jWW76xhhCn0Lcwieoa7Ks15N6sdCCUMXnGYNYpCJilbEV0Y0xAdswziI6Yj9sjf9WNxyj7EybQF/M1CKMVf936dIYI/EFfJSxjL7D4ge2jyjS6dNDeKsLbJRLO/huxFHaQsoWNuRkDKdMhGDeJ7KZ9/B9XjMWjzRWUCb1R9yrPl3BeJ6peeiHjOv4KuMbi3z4Y31xEfaRD3rlyrgesFjBuPuNxYtDLGaMxFcecfjhZU5biMYuuQfAcNdYyqTN9DnawljEhqYIvlz74Mo4zAIW/srCEWI5fZJxvX5QHuMEfsl1KvNB8x2cy8F5pBihHyO+4oP0LQTHzHOe5cZ1oZ2egnGKcQ/RlZRRLMAg+HIOPg432s91HO75BMxwtuHaxQITvkCZmbaF6w/nc11FRGZRlX7EZ/HHevRsdczFH3kShz7IOM8TK/hQpm1B2CdyPxfjcp8E6lBdXMwyWXxkARuRlvbRJtJkUC5255rHkxlco0nhQz0ph4WNau79LI92sXCPD3GN596Kc1ioIoo6n4wiNzd9gLGOz+Hf1LUeaU8fhT959xG4Y/+BadOiDyIkY3/qBTeu11kn3uc+pZ7zO+vJvRPtzpQuLICSLgsfrW+8OmzHG4dvKiKPQ6NYJQlIQAISkIAEJCCB3UNgLEVkIpMQbZmEM3H7xd13xwQX0a4eiUNrMu8nkyYmoUxCmMgiNuUu4EykX/jgB4eYzMQDkYCoQMTkemRYEkoRGZGTSScCIBPcFNgQbNjQ5rApU2JiHrk3EUxqu5MPTiA3bQqxCWGByR2TKyb5CN1MypkcM3kkJyBCJYIKE1QmvfUo0mj3wEBMzhCCEJ2YfBKt+vlrr41oJ4QBIirPXbgwJoE5yWSihlBQFx8ok4ktk0WETyLViFZFyEFMQ4Agao0JMsIQnBFZSUeBoFXd1CrbTB1yN/XcEI9JIQIEu7RHKoVDDgnbIKYxmc7H9KeQl7PyOHmWib0RrhDWUqQichiRLTeRY0M9xGD44DNMcqv5SOu9gLrBKB8BR8jhNQIQ9cIfEQKZKCOc4WudRGREDVgi7iEaIH5Q5iU33hg+wEH0GtHN+CxiCv6I79ejZ6sCBCIGfoOIRE5aeKXAj5D6kFmzBjdewicR1/Dd4URpxIeMOsZGCDvYixQZCIHYFSEGYYgJPbyxFT45XJ/JqG4m9/gMfoughm2IPqds7PWcE0+MvhJ5r9mccc6cEMOGqyNthze5UPksdWIBgvohYGEvfJKIffwVAZJ2E0E3kvgAa4R3RBvqgfCB4IbYzbmIHESRIiLjU7BhcQdRdaR+uHT9+kF/ZtzKR8BzUYvzYZmLRdQtFw2GY4nP0OcywpyxCK4IiPRJ/BEePPlAnlpYwnskEZnoPIQVykToYoEFUY78u7mJG4tNL3jwg4MLEX0scLAAwWLBcP0Q22AL2LHYRf8nUpM+Q7vxOyLCeT/T+8AWO9WjFSkLHwuBf926+Dx+zqIW9cUnY8FgxoxYDKTs7Av4I+P5cLahH8YYRvTlxIkhgDKOf/6662L8ZGzA1vgPoj3iGn2cBY3hxjPqST+mL8Ri1Zw5wY/rAkI3/nQG+XHbmxtmpDpCaD01T/ZrxlrGZrgjEvO9CHk/uOOOWICDGX2bfNosHLGQSR5jNkojF3+93dkPYUYfYVzBhvRDWFI29nrKMcdExDJpCKgfi6WIwXURkHrSd7kuICjyWXyJPkl5iPyMWyyowQ4xGZYI4giXwy0OZXQz1z/6Mp9l4YCo4bxms8D7ktNOi7KxGbZiIY/+OtJ1Af/BNlzj6Ass/EZe9o0bgyP+SHmZCgUuXK+Hi4yn3RnZnBsRUg7Xf67P9GX6MNddFgQzZQjR0yyqDHfQbsYYfIZxm3GK8Qh/zP0WSM3DAjoMWTSCKQvW+EV94Y7vqIrIlIeIyrjF9Qvxnaddcg8Exll8NCJ/DzlkWFGa6wDXhYgeRuRvP5HAfcZP7747xmB8GYGfxUnGTcZ5rmXDPfGS9yr0D9J3MXax+P65666LxRd8i3ssUk/Rx/F5fAh/4j6lvmCQXLkfwSdjc89p08rlS5fGuItQXd8Aeffc9Y59qYrIY8/UEiUgAQlIQAISkIAEximBsRSRibJjcobowm8ichAJmHiMFBGXk3smzogDTEARGYhM4WCSQQQkkTNE5DGRQQRkUjXSweeYtCMEMHlDuGSCkhvtMMlhMkZkIROZfOx7pIhKBE3yDhO5gyAUO6QTqbZiRfxGlEWgZdKXaRQQLoeLqMw6M+FD8GHyzOQY8YbHlnN3dqJSmUAiMmMjhCHazncPJ15RHhNP0hIwiUTQicjStWsjkojJXuaHRJjNR7Bzw7o6y9xUkAkkQktuloSoiDhI9B1CJ+ksmEAifiNQIxYMJ3Jn+Uy4mTAyiaUt2BkxAkEGW+MrRLnymok1HJngDieQUCaiHYwQiBA2OI/XmXsXf8LGCB34FxN62NZTMFTbTxn4I6ID58MR2+QEF0GDR3d5Hw6ID/Ad6SACFdGGuk7p74+6Itgh7CAMZUoIBEMm+oirRGrz3bmpVbVsRDoEBXwHQYj8pPgEZTJBxx+xNf7Dv2kPYvjD5s4dVrDLshFTsAd9jUUa2ky98QV4IWrBEN9CZOKnuqFevf1ESEcE5bZtIXiR+xQBhp/cYJF+iLiEEMaCEd8z3IITZePj9BOERWw9k83Z2Jhp6dIQeBAbEYZIu4GYgq15XX+EvlpPbEBUHf0WZje2Nx5jUYN2w5A60c8Zy3h6gb4zkuhCOfgfvsGCBeVTFwSWTGeQ7cxc5J2EyozUxLb0PepCu8idmhtIMp7RD/EJfJbxErGx08H4iFBJO6gzDPEn7MR3IHQjapaBgVhown+wy3CR8fgEi2C0mxzmtDkf+afe9F3GVsqhL/J9+Dl9e7ho16w35TH2ILYh/FIW7aZejDkpLDLeE+3JdSE2HR1mAYsyM/c3/YH+wliEf+KPfAfjK30uRW/sgs3raSKyfvgcQhrjIeIifQ3hjn8jYtKHEKWxBeUzLuOPsO10YAvGL/yR8+iH2CY3GuQ6g0i/ffv26IO52DRcuxkr8AmuK3w/tqH/Zl5aFmf5HmwOY3wLBvjUcNfs3HiVRUhsAwM+T5vz6SH8JDa2nDEjrkkIvVy/RhIVYUFfYSzjYDygj3OdwB9jY8z2QhRjJHbBl7B1fb+B5AofNszl+gU7op15HU8Pbd4c/sd1n2tMpMHavj2uCzytM9LBZxBjuZ9gUYTrAf4IWw78mahc+j5jFdcF7D/SYg6fwf8yPzW/KRvbUAb1o60szMAU/8RO8B5u4S4iw7dsKbevWRNpNlgwoH8jaiPakuqGsQtxm7EHH6V8Fjo63U/Bj30b6Bf0BdJ5sdiILbjnYxELG5F/HjvBgD4/0n0A7cQvIp3Qxo1xX8cP7c487x07yDj8oyLyODSKVZKABCQgAQlIQAIS2D0ExlJEjg2ZEAymTRvcDA/xAUFsOPEhW8QkhQkoE1wmdIhPvMfB5AThAWGLfzPpQywYSVTkHMphkkL0HtF2sYFNOzUCE28mnxExNzAQouczjzsuokA7iZ+UyyO2bKjDZCo35kJcpt1Mymg3UUKIqUwAO4lXiA9EXiEEMfGjzoiLCI78jck9k3omoPzmcfWR0m1QNyaQtJNJKHkQmYQi7mS7EThS+CKCi01wiEpiYjlSRDflIiwSfUwdaTeTXgQxDl5jm4wUZmJPFNlwj/mnrakXgj7lIOIwkUVcZUKNfUkbgB0QHokSo56dDuyA0PLN9iOx2JHFCyb2ISy2c53SfibPiILUeaQFA74LkQt/xDYIByk+8T0cTOQRRvB1hJLHL1gQPj7SwXn4I4IGZfJv6sckf8vAwGBuZUQihAIiLJnc41fDRWnm9yC60G7Khzn+wwSdSHBsgz9ia/wRW/PTqTyExcwnjWjK5mbVjfXwZzhiJ0QhHnnvdCCyEE2aOTSxC+IOYhZ2wQYhVJYSdkZ8QGjq1LcRK3lSAb9kEYjXtDs3MsvFESIAidolgrqTrYnY48kBNpAi0hxRmvLykXQi64jyzFQCRPHxHSMd9EN8GZGFfoMvZZ5p7Et/ox9mbmTE304pQfJ7sAviTWySWEqI+/kYPe3DpxHUsA2iEIscnQ4EG9qMP9IX8UdYIAwhWMUiYHvjRyLQEWxHO/A9Nt9EAKWeaRt8DpsiGCPK4o+IlPjjSCIg30V5CKoIjLDDLgjftJ++sfDAA+O60NfXF2US5TvSAgTlUQa+B7t8ioANFRGyaDccqSfCK+Is1wVynY92XSBilkf8My0QIh79hzrSvuyH+CQLHJ0WF6kn/hhPoGzaFP2PNscY2a4j/TA2fZw8OaKSR9pcjrIyXz7s2NiSMTc3U4MFQnfm7cfm+COLWrAY6QkDysV/SDtFvRh7GNsYPzhgiD9ST+xBypFHzZ07bPRs+hTjRF4X8EfazXvYBf7UjbGd6xBjD9Hdna4zWS7XQiLDKYMxAg6Z1grbIoIyRnBfwULgSCmyKA+/4LpA+huuC/CjzlyzOejHXAewDYtj+CN+2WmsoAz6ISl5uC5wDUdc5X2eyMHG3KdQ9rOOOy6eWqAto12zScmDaI5PpkiLPbE3/kh5+CH1Y9GS8Wikg/6HT3KPwpie+dSxDWViZ76HOj3+iCPCJzsd2JDFge/fdltcG+jPjDW02XQWo42y/l0CEpCABCQgAQlIQAJ7mcBYisgInkzsmFAQ0fOUo4+OSQ/C00jRYSEWtB+NRRhiIspkIidmlMf55PhkskekC4+cdprYMxFhMsbjw+RVRGTjh4hiJtAI2pRJNBKbR1HP4TZOqpuGR02JBoxNxdqPE+cmVrmpHGkomIgzOR0ub2GWyXlM6GOTmXvuiUhe6sxEF9EJMYjzmegxCX/MvHkxMR/poF1M6hAfEBaZ1CNg0W4maEz2+Jne3x9i9DOOP35wE6FOwiJiPtGplIdwwCQyo4WwAXXE1ojHlMu/O01wsSvCA9F1bERFHbELbUYURGBDGEI0YEKKYNDpyMeMeTQX2yBcZT5j/kZdiLKCJ3mRsTdCXqdFDepzDY98t/2RSTjtxmYciC6HtjdOC3+cNStE/5EOzoMZvv2d224L0YA6IkxiN6KTsQvCDT7+5GOOCXG6U5/hu+gv+DdRgQigTMxZ1KDN2IY2IuzzmDWCW6eoT8pDlGQBh8hKhBLazISfIwUIUhpgZ6LuRouoxO9o9zcXLw4fCn/csiX8MezS39/qi5MmhT8iVMbj6iNEklIPyiM37lXLl4cghLCRUcP8Hf8hWo7FIVKHEKE6XM7vtBX9g3YToUj0OY+hR8qagYFWxGt/fywQ4Y+wJL0F/tmpH+LLMMx8qYiUiNIsGCDWYG/EHCJUySmOqNMpEpDvwncok3GCiG7KzI0eOZd+yIJdjpEjpWDIeiOksTjCY+kIqvgjLOgzMU5MmhRCGAIR/jOaKE252II2E/mIEJYbxPE3bIqt4cjiEOkk8MdOCwbUiTGSlB/UEVE5nwbAf2gzUZm0G9vgk52iXTPHK4L8fy5eHNcZFjW4XmAzONK3aTcRw09tP+bfaTyjbQhh5GKHZ/ojYzFtTnsjSseCwfTpHf0n+yF2JtIXu9Nm6oht0ne4Lpxw6KFxXehk69zck7GbdBO5QSj5wPFJrq/ZtyPH/XHHhdDN93Tqhwi8ucEjom+mUUhbY5tITcGmqO3rQidRGjtwXYAlYxqv0x/hT3+JhdqpU2OxiRQM3YjICN1cZ7AL9o5rbNs2XBPwF/o01+1cIBupb+Mj8OMHuzD+4OO5gEWfiZRc7YVk/LHTEyqZ1oprLNcvFr2pH2Mk1yD6BnXEH/Fx7lNyk9JO12zsgXCedslN8fL+jH7IdZoxkroiKHeyNX2ZJz/og/SdvAfI6yvtZpzAJ1mope90OnJzTxZeuKdiHGOBJ/vhXr4l3qWvNxJ5l7B5kgQkIAEJSEACEpDAvkhgLEVk2s+Ej0kFQtOFJ50UIvJoB2IBKRcQcZhMMZnICEXOJY8iUYVMHEmVwaPvowlsnIeYSj7JFFOr9UB8YPLNhJTJfTcHIk7+ZDRunseElh8ipC447rgQD4ZLRZCfZwKWUT1spkPOVN6rthtBjahrJuJEDI30WHW17kwcaTcCKNGFKXzyGcpjshcbex17bEdROsuMR9RXrgwRkCis6u7p+A72pjxyQTKJRJgfKQ8rZeYEkohF2k3EMZPz6kE5TMARrnjEeLSDOhEhjgBBZFjmLs7zUiy48OSTQxAb7UDcRThGLEBsiui9ykm0Gx/HH0nxgODbacEgT0Wo/N+LFsWGimvx8Uq7ETOIAKTdlNlJqMzyiAhDOOdRZQTl6pFCMuLVRSef3Irk6xBtxrn5CDgR94iLSObVOvIZ6ofogpjRKfo664JgzOaJ2AcRJ6O58+/4NFHd+ONo4gPncD7+SGoZ/DEjpbM8xgXESfJWUx526tRu/JHxgcfn///rrx/c2LLKkmhK2p0+OdwGZnWfwtYIi0T6Zs7U/AwiDmIYkdxsutaN7+CPlEM0MtG51SPzvtJehCZ4doqozHMRrPBHRDZsj99XD8ZwFgrIMd3NOM54hj+S2gB/JJK2eiAi0lfoh+RsHi2iEt+hTMRUcjYjnFfHH8pGACOPOtG4LHB0WhzKuuA3+CRCaD0HK4t/+DYsuS50Ermr/TqvC7nZYf4tFyeJziSim0WJ0eqIP2Jv/JFctES9Dh0hS1y3GCewEcL0aAfXgm/cfHOkJaDPwLZaR/yR6yH+ONLmctXvwLb4I7ZBsMwFjWqZCJ/sE4DvIIR2umZn+iSu/19YtCiE2eq1i3IZwxC4uR5mvujR2s0TASw6cX0lrUf1YNGA8YENH7l+jXbgeyw4IfbyNMR1K1fuND5y7SMCmQVQ/LGbcZx7CfyRxZfcrDXrEnsPHHxw5ATHHzuJ0nkOvlO9V6n2a+pHv8sc9zz5gk92umbjKyw68WQF9cRW9X6Irclx3mmzwzpfymM8wx/31VzI2SZF5NF6j3+XgAQkIAEJSEACEthvCIy1iMwEJXNqItgxkRrtiJQEW7bEJjxfvP76EDRyApmTHh43zcf8iUrqNOmpigW5gRmCQfVAqGQyivjABK2bg0kowh0CGyJR9WCSnGkniPDh4dBOdcwIsdi07YYbIr8yDKqCKgIGkWFE41J2pyi7rAtiAdFC5EREXKw+HkqUJhyJ0CS3a7dCE0IyIiCbHVXrhyhAmYhrzz3xxBCIOkWbUUdESaQqHq2G43BCDjY596ijBnNAjmYbJrSkdiAyDtGgLvCzgzw+iT8iPox25OZRCEIIOUSdRdRw+8TMUYlQSfQs/thNVBzR3IjSCGykTUAcygOhMnMtI7p0esw/z0HQWEQe46VLI7929cjcpvg4Ai0i0WgRlSnwI9gxwUewzSi7LBtf/IMTTojI627qyPn0awT+W3gsf+PGIfVEBGMRAn9kgWi0Azvw5AK+jT/Sf6pH5oOmjmxe1ylnc/ojUcf4zpduuCF8B3G1Ktqx4HTe0UdH9CzRlSNt3FatB9GFRHMjTiPoVI/Mb/qo+fPLWQsWdHzMP8+Lx9w3bYoN9RBeqkdGGNJn6IcIY6MJlZxPlDmiHQtERKrm0x9ZNrlOU0DulEM8P4+QSF9h7GFBkOjUPBgLGR+IfKQfYuuRNqLMc+iH+A9CKmMk/l5fhCDX+XNOOCHGcMT9bvohts4NzOr+Q75q/AZbs4A12sILdaVeRA5/99Zbw97VAzvQT2gzqVByo8JOfk4/JHIWwQ6RNp9aqJ5D+hfsjW920w8RJykLERmxspp7ljoRmcqCAdeu0dJtUI/IT75pUyzk4JPV8rArfQQxmms2QuVoqXlyk13KI2KaPl4fK9i4lVQtXMMYI0cbz6gnYzgC8k/uumsw3UZyRODFrxF9afdoB3XkGk1fYXGaxRJsVRVUqROLBdiGft7NWME1G3/EL7lGVK/Z+A9P+ZAHm/0CurlmI8hyr8I1AZ+sLhhgB3wG3yZFFv4+Wp/hmk87uZdi8RdbEzlcPbhmc6+C73RTR85lMYy+jT/CdF8+FJH3ZetZdwlIQAISkIAEJCCBRgTGWkTOyJncaI7IVyYpkVJg0qSYIGX+W8QPJiQ5yWGS+x833xwRbPleTkiJcGEX8MwzzOSMn4yKIeqXtiDM8bgq5/MYNBM9olPJ61c9iLpCIMnNahBsqXu1nDJhQohQlMXkkck8Ez4ENgSi6sHEjCghItgQIDgy3QMCCoINr5MBYgh15TFRhJzY8KeSMoFzyLl7/nHHRT1pK2Jl5DWeMGFw53Xql5M86on4wESU+vH4aVV0QYRmMopoR3QTk9x4nLn9SDPcmCymSI9t4lHTdo5gJvc8kp/RqbQH4QYBh0g7ovg4Iv9yf39MNDM1B+9TDiIg7b5s2bLyi7vvjsluXeBHlCaikskoeSuH26QHv6DtPPZLHTPnMBPneuQnEbPYm8hm8j/GY+bt/JApGJNvkzpnm6kvE1uicokmzcfJeR9fRpQlBQMRlRyRD7y/P9hgB8qDa9U2lIdNYlOzVauGRNpRHhuiYRvyxpLigXbjj2lj6spr8npnfleiuBABSQ9SPXivjQcsAAAgAElEQVQsnxQWD5kzJ/wnFyDyke1M2cD3II7E67ao/b3bb49FAx6DTrEgeSPi0A8zry9tpu25uEBdYZCRhZyPSIB/E9nNgkT1QLjCJ/FHImhJaYJP0nYkdkTE9FHKwof4jTiEPyICVkUchCHsjTCUonSmr4kNCdsbdVHnTHGDPxLdTEQl4i/iZzUCmwhI/JExKPIOt20z3CPlIcRv2xbtxLdZ0KlHDlPHwdQ8s2YFy0zlQp+ifbkJZKZCIR8uUfuZl70aDZipS4hUJKoynxDIciO38YQJg/l+I8qzvQkXqXQYK/BHhMbqQbQrEZX4Y+YLxq+rNs5IW1jiL2zsiWjHwkG1X/M5bIz4Rz9EjMeXM9UM5xPtiH+SSgF/TDEN32HMJcIyxUrayPlHz5wZ/ZBISPwkx8mdrgsDA8EvNzNjEQJ/rEcOM4Y/bv78SBWBH1Fe9ENSrEyYMLiogv9s3bYtbMV1AXZEp2Lv6kF7iLYn6vyJbaGSevM+Nuf8TNeAXXLMJJ8tiwVE3DOm5ziOHVmgRAA8a+HCHdeF/v7IDY0vZ1+FQeTo3rq19dTLqlXRDxmDqlHi+A/jYuYG5hqbtmFMZIzNTdrimt1OS8NYjgj4NfLvbtq0YwzgujB5cjw9Q2oehEqOTPdAG2krZVPXfE1d8UWi2enXuWFd8mQMZ4zMDQ/xnSHX7PaTHdQxWS5nE0E2Rr3jjlh4qh5EcFMmi6pnzJ4dbYYF/YYD5rFQ2r6Wpe9hD/ohom81BQOfpX8wPtIXKSuuM+18wXXb5FhBeizGyEiVcd99gymEqAP+Rz9EpMUfWazGH3MxournjBmwpB/hk9xP0W+qIjLl4eNEdLOgmtdsrg/TJ0+O+xzsmvsnVG3DtRWfJO1ILjjlUxDUj8VK7oOiD7KQRR/BJu3rVm7KyH3G5q1b4z7l+vvvj3Re9Wt2o5vYcfBhReRxYASrIAEJSEACEpCABCSwZwiMtYjMxIlJHiIBohDiQ+bM4z2EAMQFJjJMMhDUmJRxkI+ViRkT3Hw8lskSExw+z0QvHyWnbH5SmByc9GzZEvk4mZgRIYZ4zASlPiGlPMRe6kf5CJY8Bl+d2KaATX2Z1DLpy8kZE6DqgTBEpB1tz6g9BFDyQTI55XwEKBhQLwRFJmikXiAylb8jROSjpyE49/dHjsHc4R3Rl/NhwrmZMxEGTBxp873r10cEF2IY5dYnkIj7RO8xeaQ+cKPd1B87wB3xkToT5UpZTH4RUhEfKC/ryAQZfmzeRrmZe5b68h5tivJmzgyhkteIDbxHxCd1xB+YlFYPohVJw5CpCIh6rW+YlSIwdkVAJnqd+iO61BcM0i78RhCkXNrMpDw3SKQd+AQbE5IShAM/unLFiigPvimUZr5Y/DEj7dkEiTYjXiBCktaDCX+Ia+SfXb8+Htslf3G2vfq4Nn5NxBll0DbKmzNtWkzs8YNBP2+LOsGyvSEYAkQ9ApI60l7Y45P5WD4iHu/T7yiT14hrPJqd+Y+xNaIq7YcrR4oh2AbBAP/kJzYpnDYtxAcO/CnFWuxB34EHPk+Z1ehUPp/CIvxhRr1hMeuAA4IlZeCn2Itc0jDEDvzGHxEtqX9GDufGepSbEXG8h6DMuIKwi6iFT8VGhOvWhT/iR4hs+CNlV4Vp+gr+SL/OKHTKHi4SkrKwNblSYYcwhH2qB20lAjvrwfiD6J8iEfXCL2GLMIs9Mj8s4yOv+Z6MEse2nI9oh20Y0xGz8CXepz4IXDDFxthg3ebNIcjSXpjQF+uPlDM+8pM5krMfIqIzJlAWgi/fH6Lf2rWxgMfYxhMB1UhSWNFXqBPtZrzB1gjUtJNz8A/agL0Ye3LMps/8evnyqHcKeZk2CcGTNmMP2s25lIfwyVjFeE7bGS9pHyziZ8OGSEuQfT3tk+VRL+xCPRGB8/oSCwylxHvYhr7M9/CDaFdPK5ObFBJFS7Rv9JH+/uh3tB9uMGTMhRev4ZqiL+Xjj9k3c0Elc5IzTlPPhQcdFIuOtDOFUHwGP6EPcl2ITdxWr46+n/2a+lBm5LM/6KBo10Fcs/v7C5tK4pMsiNB/GR/5LmzDe/QRysMniUqu1hEfp79wXcixm40FsW9e67ATC21sRMg1gLriB1yv8z6h2m8ix/LcuYOb/uGPec1OG+MD2Co2qn3ggfADxm7E7vqCAYInYyP3EaRFwR55jaUc+gW24ntpJ9cGDtjRZvpM9akpxmnKoM+wqIHgn9d8+gi2ob30n1w0yfERn+Q76APVhV/ukc44/PBY7IY91xRslBvlxp4HW7dGm+mTlMG4zRiJnX++dOmQp0lYUGP8x660Pa/ZlI+gnnme8x6A15SHbXgKi+tEVUSmH9ImbMuCKnXkPZjRF2kzfpILrLzmfNqLv+NH1BN778uHIvK+bD3rLgEJSEACEpCABCTQiMBYi8hM5pjcMdlhQsGkjH8T+ULEIYIKkzmi0RA42ESHyViIdu3d6JmMMvnjyA2ZcjKeG1ARsckjmbmjN5NWJm1MeJiIIvIiGiE65K7idSGHSS6TKiLCmEQxEaccvpNymKBTd+pLtExuXkd9U/jOMmNDpilTor35eDGTKCIimdQTEc1r2k20EaIIdWeDPoQJRIPqhDTFAuqYeRWZ1J95+OEh6nAuE0kEtxDN168PQQRRjUklE7SRciLTxnzMmvYh7CBwIOIzwUO4ps7sbM8mXhyUj5iDYBfRRW3xoTqxzUe/2byOCSVtzvKYSPIaQZb6YmvajBBaFTQoF0GICEMYMCHFNkzyq0cKuQgapAugTkyosT3lVw/sgoBGXWFG+5nkYgvOoV5MqnnNY8VE9nLwN3jiRyni8T7sEFmwZwok5OmGG76LHbDbgpkzoy4IlWkbBA1sh82rQiWTbOxA3TgQsWg3tk8bUwfshU/jj+mDTMDrKTwQLagbYnREnLc3q8Mfif7FttTjnIULo228Tm6Ui/9Q1+yHGe0amx62BVT8kDbDkrIYS6hfPOq+cWOIQfQVovWwMf5YfeyddiKIwBGmCDa0Hz/HHxGm8UnEHgRIRGPszUF5+BICPaJ1isg53vCb8jgQyNg4CzEOW/NYOGz5N6INdae++GP45caNQ9JZ4GvYJm1N/Th/uByvlMPYk5HeiG91gSQX1RgnaDflIobhfwha2BbuvMZ3sE1ywx8RYLBZfcEpN6TEDrkAhd/je5my4P4NGwb7OW3FxgjeiIz1R9TpE7kglpul0g+xUdqY/sTYh21ubIts9BfSO1Tz5FInrgu5aIdP4yvYhnZmign8kfdoc9qa+mG7am773JgRhgi/VVvjkyHib94c34egjl3Iu3/zAw9Ef8YnEbDqT0FQL9pMe+kzLLjhe5kOBpZcB/DPXMiABX2ZNtdzdCPu5XUh/Yff+CNl4oP5hAiLJLxOf6yOkbkYGNGufX2xLwD9kCN8Z+7ciP7l3NyMjXbSl6kzPpg2ox9WFxcpkz6I/+QmjdiGhRdsQx9hMYTv4Lu+f9ttg4IsfQafjA1S2ykOKA+foJ1ZJvVkIebshQvDvxFoKRs+vE7xM9uMvepjBbwi7/XEidFuRFDsU7VxjkGMO/gkYwPXBtjWn4LAd/BJnsaIzVKnTg2BlXbSBmyB7fAnyuLpDA4WSrAzdYwnitrXw1zUhWVG+FI+5+NP2IbrBmxpJ/0Y22AP2PEe/66mEMr0YHDkfoTxkrGHayTl5D0O/2Y8gCVjDgfthUM1BRXl5TWBtuU1mydMSKdEO6kDtsn7FmxFW/El6pybHvId9EPGFtpLv8nycvGbNiNuUz/qQTnYmnbDjusl32dO5CG3LL6QgAQkIAEJSEACEpDA+CUw1iIyLWUCxk9E4kyZEpN8HuclLySbOBE1yaZkTCw+fc01g6kheEyfCR+T9PrGetUy+Q4eFyWPIdFvTGoQdpjQ8JpIvXzUlMn9cBvB5OQnH/1GkEboRiRhIkSaCX7zyCv1JeUEdaJuTEzrm8HlY935mzoihL74tNPKlL6+8p+33RaT3v/vqKMiP+MP2hvKxCSrvVFNfdM6Hp9GyMgN+ogU4/FgJtFMvJj0Mpnk30QM0WaEtcwvWd+QKR8Bz1ykKcwjKvJIL1G8TECxE1Ftn7rmmmDJQVlVsY738lHWfHw6c0CzoSI5O2GGeIGtaRuvEeRT3Oa9/Kn2kMzxSnn8m0hDJs7VgwkwNkfwJVdj+kw9R2VOdDM3LsJnbNA0a1bYAt+hXkSM0+7PX3ddpFThCFu361hNb5DtTpGbzxKhSzsRr+BIxB0iDP7IRJ6czbDN9tb9J3J/86h6e/M7REvazcQcERV/RFTBHxF4ySeNqM8RQkltU7T06/THtM0fnXJKbICEbRFCXnzqqVEur1NkwdZZz+yHVVuHIN3Oe0qbiTbMqFH6OmIk7ebRdMSnQX8cZkOm6NftVDSIMNiGjc2I5kMgJr8uwhEpU0gXQGQdR/Trdj2rY0W2N8cfPku+ZdqJIA03NgbE3/k35cEBwXGksSLzsmfkMf0Q2wyXS5Sy8mmKeHy7PV5UfTf7S/ZDhCbGHfzvpEMOCX9ct3VrefJRR4UwyRiZqSZoM2VWx8i0TY6R2AZhkhQz+A8M8XuY4kf4J/ZBECJlSLa7volibhZK3REoaTPRilUbI24xjlPnjIanvMghXtswM/sg7aZ+c2fMKORdph+SSuRz114bdiJXNG3OxZxBW9c2eszUDtQz/ZvySD3CIg3MqCtCPe1l7ME2+FU+Wj/cOB7ltce3SPEwe3bYh/dhSX3wn8XkOL/11pb43m7zcP262m5Y8oQB1wX6Mj6IqEc/ItUE5d2DbdqLTPV+mONupDNojxUIn/jOrKlTox8iiNLuWPhbs2Ywajb9cbiN+nIso90sDNAPSc1EvUjRcemdd8a/iSLHNpe383w36YfkzH3RKadEmxkXKI/7g3yd4vZI1wX8hmty2prcyNimamM+w3WBsYf88wi+na7ZOU4wpuGPRBBTL15zzZ53wAHxGrt8ftGiwevCSNfsvGalbViIoR8iWDP+s0iBL+GPiLP4I0/SDPbD2iaK2KNqG86lH3J9oJ3YmIVa3mdhgHrmU1LYub5Z5kjXBTZUJJcztuB8/In7DMojUphxDXE72l3vhxUxOW0DM/Lx02YWnqkr1yjazSI67a5eC+sb9Y3fO+bha2Yk8r5mMesrAQlIQAISkIAEJLDLBHaHiFytDJMnJjhsyEUeRyI9EW6e1s6h+/Grr44JRdODiCai1hApEYCYSDOB5DWTHqJTM4pytLJhgCjApJQIrxCR165ticgzZkRO028uXrzTjuSjlUu02ktPPz0e9/7mLbdE9Brt/tGdd8bGckyo6nlIO5XJI/qIs4gi1I/oHyJWY2OnBx6ITZPqqRw6lZcTWibiRDhnpDDfgYiMbeqPZ4/WZv7+h6ecEpvs0GaEzvOPOSYmnzAkqo1218WWkcplks+j20zuqwfCFTZnAy/ExW6PtOlps2eHLRBQqRdCKK8RSNjQqulB9CQ5IYkMQ2ChPAQobIPYhG0yQqybshFOaTePFSPo4NeIX7QZERm2u7IZ0UtOOy1ys2Jb6vOy00+Pcj9x9dU7pXwZrZ5EPNJmFiEy2pb6EZVI2WwWWU/l0KlMhE76G35ONCDpAvBJFl8QTsiBXN9AcLQ68ndyf9JOxBG4sekV/o7d2fCPulajZkcrkwUNbDPcpmsIYYw9TSLrWAiCG/2OxQfqRX3wRyL2sE19k7HR6ogQiG0QsWAIW6ILaSuvh0sXMNpYQZtZLKGuCKdE9mZ0Mbap5wPuVB6RmdgaoZLrAuMhfY/xkhzetJm+3fTA1rSbCG7GVurKeEl7GXsQgesbCHb6Dq4JLDBSDmIe7BC8YMmiBO3ONA7d1pVFIfyRaw3+yFiGrRE+sT02qj/p0qlsotc5H0Gfc7E9bCMv9+rV4Y9Ncs5yfi784pP0EaJw4cqiBLZpYuus+7NPOKH8yWmnRZsRzKkz1yDazDgRgmNtMaxTu3NTXNrKWISNyRcNV+4psE19Y9CRyuPegXLwb9pM36aeiJ/Uk39/5tpruzXx4OcQeymPdtJfWDDAl2grC7/Ypv4USUdbz5gRYw/Xh7QxvkKZiMjUs562o5tKs0nshSefHOeT1oc2x33L4sUh+NefaupUJvdTtJnIc9qMkE/9sC3txtZcD+uLTN3Uc7x+RhF5vFrGeklAAhKQgAQkIAEJjDkBReRWRK0isiKyIvK6RuOLIjKS1dBDEbk7F1JEVkRWRFZE7m60GP+fUkQe/zayhhKQgAQkIAEJSEACY0RAEVkR2UhkI5GNRG5tDNjNYSSykci9HInMUww8ndP0MBLZSGQjkZv2Gj8vAQlIQAISkIAEJCCBcUZAEVkRWRFZEVkRWRG506WJx/FNZ2E6C9JZKCJ3fxNnOgvTWXTvLX5SAhKQgAQkIAEJSEAC+wABRWRFZEVkRWRFZEVkReSdCZgTeeecyIrI3d/YKSIrInfvLX5SAhKQgAQkIAEJSEAC+wABRWRFZEVkRWRFZEVkRWRFZAiMtrGeInL3N3aKyIrI3XuLn5SABCQgAQlIQAISkMA+QEARWRFZEVkRWRFZEVkRWRFZEfmQ8rRjjy2T+vrKN2+5pcybMaOwASD//sy11za+o1NEVkRu7DSeIAEJSEACEpCABCQggfFMYHeLyEQ1HX7AAeUJCxaUC447rnz/9tvLz+6+uzz92GPLrGnTIr/i/yxf3hjR2QsXlnMWLixL1qwpazZvLuRq7JswIV5fd999Ueambdu6KhcG/2vOnHLarFlRzuSJE6McJpK8ZhOhby5eXLYPDHRVXn7o2IMPLi89/fQyua+vfP2WWwqvafcP77ijfOe228qydevKqk2bui6TDb2ecswxZVp/f1m6bl05dMqUMvuAA8o969aV21evLlcsX17uXLOm6/LIczp/xoxSF5H5jqkTJ5aLf/ObYNn0+MNTTilPP+64mHjfuXZtecrRRwe7b996a7l+5cqydO3asq1LlhMnTIhcrCcccsiQahw8ZUqZO316+NJ3br216ypiU9p82uzZIQ6s3rSpfO2WW8L2Fxx7bPn0NdeUL914Y9fl5QdPOvTQcv6xx5YHNm0qly9bVk457LBy6qxZ4UeLV60Kf8Rm3R5HH3RQtHvhgQdGOynngbafr9y4MdjyXtPjJaedVp545JHR79jk6GWnn15Wb95cFJEVkbsRkemH+OOGLVti3GH8OXTq1PKNW24pv2iw2doBkybFdeGx8+fHdeF7t90WfY/xkvfwx/++666m7l0ee8QR0Q+p270bNpQHHXhgOaC/v9y1dm2MPVcuWxb+3u1BH37I7NlxHWDs+NWyZTGWjcXGeoxDXBfgx9jDGMFrrgv3bdzYbRXLETNmxHWB6yntnjFpUthoxYYNcT24YtmysviBB7ouLyORYcnY/fOlS8uPlyyJ73jQjBnlk7/5Tbnsnnu6Li8/+Mzjjy8vPvXU8p+33lp+c++9UTbXIF5fvWJFjEdbtm/vutwz5swJ29BWrleMr9wD8PrXy5fH9WZzl/cAnIc/nnjooWELbM11Yf706YPXst9GRJ45eXKM14dMnRq+hF1uW726XLl8eblj9equ24ytafcxBx0Uvk2bV6xfH2Vu3r49rgs33n9/1+XlB5930knlwpNPLl+/+eY4nz40tb8/Xl97331l2fr1ZWuXtuF+6snHHFMeNW9e+OOWbdvCJpxPfbE99yoDXd4DNG7MXjhhwsM+/vFmd4d7oZJ+pQQkIAEJSEACEpCABMaCwO4WkadPmlQOmzq1nLVwYXnW8ceH4Ic4wL+ZtP22IjITMYQ7In4QHHm9aOXKmJQ2EZERFRH+KAcRGVGW3wtnziyX/ZYicv+ECeUrN91Ujj/kkPLs448v/+f228u3Fi8OkQMBvNuDieO5Rx1VYMrEkQk4AgTlMEEdCxGZcs476qgyZeLE8plrrgmWTY+qiEx51BnhBaHohvvvHxMRGaFj9rRpIXCwMNHtUReR79+4MWyDGIFPjqmIfNhh4Y83r1pVrr733hCHuj2qIvLh06eHP7LggD/yWxG5W5IlhEXEcuwAN/zxzMMPj4UhFiEQr9ZtUUTuRDQ31mMhi363cevWECnn7KKIzEIY14XHHXFEQVxkTBxLEfmuNWvK8g0bor8gqu6qiHzyYYfFAhPXBcbEsRSREdYYew6bNi3GHsReXt+3YUOjxUWETnwaQZ/rAgI9NmKxCdFuV0XkR8+fH9cCFlG5ZvNvhG+uC3BoerBY8IcPfnBcB65bubKcu3BhmTllSry+5t57d0lEJmc17WahluvghAkTou1XrVgR5SKsdnMgIuOPXKOxBdcJbIFo+6wTTijf+i0jkfFBrgXYGl9iPEfY5z6lyWLgvOnTY9GXBWnKwa8Ravn31oGB31pE/sqNN8ZiC32SPvrlm24qi+67L9h2u/DLPWWMsXPnxhiBeIxN+M1rbK2I3I1X+hkJSEACEpCABCQgAQmMQwK7W0RGiCUS7JRZs8oj586NCKHr778//o0w8aMlS2JC1fRA8KVMJjfrt2yJiSRt4TWiEBGw3UbO8N1E9TBhJJqLCSST8f6+vij3llWrot5NI00QWIjApl5EbiEaPHLevJg4EnWGcNWt0E0dqQuCBhNmoungOmPy5BCiER5uX7OmIIp2ezBJJELqqIMOKscffHC5adWqaDdR2XzHT+66K1g2PRCGiKJFvMAe/2v27GD36xUrYsJL3buNQmJyj3jOY8UcnLdt+/aIkqLuCINESnV7sNCAcIG9HzZnTtgA2xx54IFhm5/ceecuRdnhO7QZX0QcQGzhB55EcRF51iQCEj9EAOM3UddMvimb1xu2bg3/QSRqepx15JERIf2D22+P84nopzxeN4mK53vp20TF0fb0OxY18GnKvmPNmkaR8fQ3IvUQSrD5+q1by62rVpU506eHSII/IXA0PYiepR+moMaCASIM5RF1h126jVjku+nH1G9iX99OVVm1cWPYv4kojcCUIi0sqRcM8Sf8hzFybQORm0rRtzkfYYx+DVv6ODa+5YEHwl4svnV7UB42YEyj3xExCjf+zRiEPzJOdnswxiJ2YhuuBQhLl951Vzn7yCMjGhR/3BVbIwLik/gfTxnQXxgrQlBduzbGSATwbg98EZuEUDlxYrntgQdiLIMF/ZrrQpMxnO/F1vgj7Bh7sD9jD37DguW6rVsb1ZHxgesCC2u0eUp/f/x77ebNYW+ur4wf3R6I5YyR+At9hTEWW/Bv/Inrwq0NIpvzex96+OHlcfPnh8DL9ZnrAn6Vr6l7t0IlZTJmM47DEX/K8ZW6M96ycMe1opuDa3RGxz9i3rxYkMYWjGe8xs67EhmP/+GP+A7XQmydYv9yrgtr1za6ZuM7RIOzsEjZ9GNsjEhLS6kn19imB1HDj5k/PxYM7l63rjxi7ty4B/jlPffEPQBjcZMnsfBHxkhsgg0OnDIlzsfGCN/4ZNP7qaZt2pOfNxJ5T9L2uyQgAQlIQAISkIAE9iqB3S0iZ+OY6DEBvX/TphA9mZwxWeWxXUSspgeTsemTJ5fNW7fGxJNJGm1hQo8gxO8mkxTqQhn8JpqJcvnNayZQTSKGsy2UR5sRPmknE2bajXgDh6YH5cGRY9PWrWVSu878O9q9fXsj4Ty/n4kp9aSOiFX8m0k5wvTGLh8HrrYFIZB6ItxQr2BQSpTX5HFlysSmCCJM8DmYkFIm4vJvYxvOpV74Du2ejm0qk/KmtkHQJ8qMhQvEG2zDD35EfflpIpAg+lHH9EtsnH7OZBx/bMqSNiGKHTx1aghq1AmhG6YIB02EVMrCBtiGOqaQxr+pZ7R7+/ZGZVIewgX9hHKD5ZYtIQISfb9yw4ZI6dH0yKchEOcoA/+kfPyxqTjLd+fiC+ND/YADtmmygJV+jv/hh/gjNsGfsHG+btJuRDDOj368cWPYCn9P/8zxotsys7/lGJk2Dj/v64s2M042PRjHqdeaLVtCEGOxiLEDwb+JyJ3fyziBbXmEnh8EVepeHSObiGH4Y/TB/v4QFqt+nrZuUh71pG/TZsrDNvDjusDCQ5M0FtlmzqfNtJM+TLnUl/bn2NPUHymbMqknfQ6hkn/j+/SbXbF19TpDW4NBX1/0yV25zoQvYp+0cftahb0ob82mTY3uAWgzLOk39Gxsgf15jX/vyqId5SFq571JjuvR/9pjZBPb8FRT9sG0MXbm33xH0wWx9CEWIg6ZMmXwfgzbML7lNbxpv45rdn9/6z6M+7P+/vhdvT9rWuZ4/rwi8ni2jnWTgAQkIAEJSEACEhhTAntKRGbiQ97CnEQgDDHZZbLXZBJVnTgjYCC2IFBSFgfiBu81Eew4j/Pjpx1dyPmUyGvq11RgyzJpJwdCORPIZNA0ei3Lg2O0c/v2EA36+vrK9nZ7qXNTQYOymHRTTyL0EK2oI2Xvqm04n3pSHnWqMtiV+lEWk3EOzh8r2yCIUB7tpPxksCu2wbZZHpN67ALD9EXq3G30Ne3k3PTJtDGRZryHv+OPu8ISQRV7I+JQJ15Tr3zdZHChf2Ab6pT9LetXbXe3ZWZ/Qyihb1MvFkbyNX1oV/ph2pZ+TBnYGXGIf++KEI+tc9Gq3rYQV3fRNvgPZdNvsDH9KP2zqa0RgKZV+jFsaTfl4J8xTjbISZq2SZ+kfjEGtf2cNu/qOE67sTPtrvrnrvZDbMOYSFsZv6l7tjevF936ZPW6kOXkWJy2brJYmX07x1h8kL6ObfDFJlHS2YZYfGkvolbHxt/2upDX7FyUpY74J3XeFVuPdJ2hvCa+mO3uZBtSO+zKWAFL/JEDW/AdtJuydkXoHmKb9jUbn6yOj036dl4X4nf72p9+Tp2p566wzAXLvObTZvw9r+Hd9pf8HL6Dr4zV/VnT79/Tn1dE3tPE/T4JSEACEpCABCQggb1GYE+JyHutgX6xBCQgAQlIQAISkLXYUcwAACAASURBVIAEdgMBReTdANUiJSABCUhAAhKQgATGJwFF5PFpF2slAQlIQAISkIAEJDC+CSgij2/7WDsJSEACEpCABCQggTEkoIg8hjAtSgISkIAEJCABCUigZwgoIveMqW2oBCQgAQlIQAISkIAisj4gAQlIQAISkIAEJCCB5gQUkZsz8wwJSEACEpCABCQggX2UgCLyPmo4qy0BCUhAAhKQgAQksFcJKCLvVfx+uQQkIAEJSEACEpDAniSgiLwnaftdEpCABCQgAQlIQAL7CwFF5P3FkrZDAhKQgAQkIAEJSGBUAorIoyLyAxKQgAQkIAEJSEACEtiJgCKyTiEBCUhAAhKQgAQk0DMEFJF7xtQ2VAISkIAEJCABCUhgDAkoIo8hTIuSgAQkIAEJSEACEhjfBBSRx7d9rJ0EJCABCUhAAhKQwPgkoIg8Pu1irSQgAQlIQAISkIAEdgMBReTdANUiJSABCUhAAhKQgAT2ewKKyPu9iW2gBCQgAQlIQAISkEASUETWFyQgAQlIQAISkIAEJNCcgCJyc2aeIQEJSEACEpCABCSwjxJQRN5HDWe1JSABCUhAAhKQgAT2KgFF5L2K3y+XgAQkIAEJSEACEtiTBBSR9yRtv0sCEpCABCQgAQlIYH8hoIi8v1jSdkhAAhKQgAQkIAEJjEpAEXlURH5AAhKQgAQkIAEJSEACOxFQRNYpJCABCUhAAhKQgAR6hoAics+Y2oZKQAISkIAEJCABCYwhAUXkMYRpURKQgAQkIAEJSEAC45uAIvL4to+1k4AEJCABCUhAAhIYnwQUkcenXayVBCQgAQlIQAISkMBuIKCIvBugWqQEJCABCUhAAhKQwH5PQBF5vzexDZSABCQgAQlIQAISSAKKyPqCBCQgAQlIQAISkIAEmhNQRG7OzDMkIAEJSEACEpCABPZRAorI+6jhrLYEJCABCUhAAhKQwF4loIi8V/H75RKQgAQkIAEJSEACe5KAIvKepO13SUACEpCABCQgAQnsLwQUkfcXS9oOCUhAAhKQgAQkIIFRCSgij4rID0hAAhKQgAQkIAEJSGAnAorIOoUEJCABCUhAAhKQQM8QUETuGVPbUAlIQAISkIAEJCCBMSSgiDyGMC1KAhKQgAQkIAEJSGB8E1BEHt/2sXYSkIAEJCABCUhAAuOTgCLy+LSLtZKABCQgAQlIQAIS2A0EFJF3A1SLlIAEJCABCUhAAhLY7wkoIu/3JraBEpCABCQgAQlIQAJJQBFZX5CABCQgAQlIQAISkEBzAorIzZl5hgQkIAEJSEACEpDAPkpAEXkfNZzVloAEJCABCUhAAhLYqwQUkfcqfr9cAhKQgAQkIAEJSGBPElBE3pO0/S4JSEACEpCABCQggf2FgCLy/mJJ2yEBCUhAAhKQgAQkMCoBReRREfkBCUhAAhKQgAQkIAEJ7ERAEVmnkIAEJCABCUhAAhLoGQKKyD1jahsqAQlIQAISkIAEJDCGBBSRxxCmRUlAAhKQgAQkIAEJjG8Cisjj2z7WTgISkIAEJCABCUhgfBJQRB6fdrFWEpCABCQgAQlIQAK7gYAi8m6AapESkIAEJCABCUhAAvs9AUXk/d7ENlACEpCABCQgAQlIIAkoIusLEpCABCQgAQlIQAISaE5AEbk5M8+QgAQkIAEJSEACEthHCSgi76OGs9oSkIAEJCABCUhAAnuVgCLyXsXvl0tAAhKQgAQkIAEJ7EkCiMgPmjmzHHPooeWRRxxRTpkzp8w/8MAyZeLEsnnbtnLzypXl2hUrypVLl5brli8v67dsKZu2bduTVfS7JCABCUhAAhKQgAQkMO4IKCKPO5NYIQlIQAISkIAEJCCB3UUAEfmImTPL0QcfXB61YEGIyEe0ReQt27aVW+6/P0TkK+6+u1y3YkVZt3mzIvLuMoblSkACEpCABCQgAQnsMwQUkfcZU1lRCUhAAhKQgAQkIIHflgAi8rwDDxwUkU9ti8hT+/sLIvLiVatCPEZEvmb5ckXk3xa450tAAhKQgAQkIAEJ7BcEFJH3CzPaCAlIQAISkIAEJCCBbgggIs898MBy1EEHlUcvWFBOQ0SeObMgIm9ti8iL7r23/Oquu0JEXmskcjdY/YwEJCABCUhAAhKQwH5OQBF5PzewzZOABCQgAQlIQAIS2EFAEVlvkIAEJCABCUhAAhKQQHMCisjNmXmGBCQgAQlIQAISkMA+SkAReR81nNWWgAQkIAEJSEACEtirBBSR9yp+v1wCEpCABCQgAQlIYE8SUETek7T9LglIQAISkIAEJCCB/YWAIvL+YknbIQEJSEACEpCABCQwKgFF5FER+QEJSEACEpCABCQgAQnsREARWaeQgAQkIAEJSEACEugZAorIPWNqGyoBCUhAAhKQgAQkMIYEFJHHEKZFSUACEpCABCQgAQmMbwKKyOPbPtZOAhKQgAQkIAEJSGB8ElBEHp92sVYSkIAEJCABCUhAAruBgCLyboBqkRKQgAQkIAEJSEAC+z2BCQ//w98fKGVCmTChr5QJffGbn+3bt5ft2wfi98D2gcL/+H/7P0PADLT/NDAwUPh36aO81k+ZMKHw/uDBnXuJb4y/TYg/xatSBlqfjfK2t9+f0Ff62nUaaH2qDAy0fk+c2N/66esvfX3Uu/U+vwao/7YtZdu2rWX79q2c1K5763fUj3P6OKfVzu0DrTbH/6Ierbq03m/9PdoS39P6rr6JffEzceLE+Nm6bVvZunVb2bat9dOq6o72J5N2VVvViu8rpa9vQrsdrbZEG6gDNmjXp9X+dnlVrhWLVMvc8d1t8MGNOk8sE/v6Sv+kSWXq1KmDPxSzefPmwZ+tW7cOtqXlEzvqMsSu7e+vv1d93XKHHfUY0pZqu9pl1T+bTdxh55aPYfvWz8R4va3Kf6Bt6/THuiNWbF1l1apm1pXvabtQ1DMrWPHjbH+Wj73afSZ+t6y8Ux+q9IxKzbLvZM8A3I4vSP9Mt0qk7V5U2p1qsLzh7FRxl6rnDP92F+9WbTLSx3fUoz1OVPrFyOcM/cvOZQz9+0g+M1L5TT/fBYqWrUfom8Od381n8zOj1bfT37vpr/U+1m17q58bHPvbHPJ769+fn8vf2Yf5zcH4yXgT42i7H+f3MNbyOX5zfo5NI41P3TKu8hvp33Umo5U9XDmtq05rVMjr6g6Xyf7R/vtORhg6LrX+3Bqj8hhuXIlPtcfL/J3vxfVmoHUd3BbXzm2DvXNHsZUvyGttq4B2DUbsxe0+UWlPu7FDu0m11pUxr11sR98ebPgg1RgyW/czO8bTQdw76FcqveP+IZkOadiIUNvD8+A1I6/P2d60Td6/tO8z4n4i8e34TF57Wtec9v1Q+/4lx/jBvtPmz2uu53kfQt9o3bPkPVzruh33EwMDpX/ixLj2T+rvL/39/e37lq1l29atJa/51b5X9ZNoVW1821HnHWP7js9UPKh2/d9h06H3BW2PHgTbul/M623bZJV7p7yHav2FP+Q9aKuk1t+HXneoyozJU8ohU6eWBQcdVA6fMb3MnDK1TOQeYvu2snLD+rJ83bpy9+o18Xsz93RxY9q+d63c2w5339PNWLLz2DGSk43Ut4b2+Lz3q356tPuokcavHWNuu/9UCh1tzKuP1/XaD1enTveGo7V+LP5e7Xc7hpOh9hh6P7uzz45cj6FjQPan4exUvQ60+trIpe64922Nc/V79Oo1duc5RKtPVPtz1QZN7heyhqPdn9THkep3V32meg9RbX21vsPdT9RJZZuHzhNa9xcjlVutU/3fVbuN1NaR7nfGxkeb+Fxt3tm+/teZD1evke/n27OZdMrKmDw4/2gXOJzfDndv2OKVY3ZreGXOH77NXJX7wbhNat0rpU2r/hzlttvX0i1a945c78L27fk+v4f0mdAqdtwjxHnbuAfa1p53t743fLNl/Pbv1r1UtWyuqVx/+yeiR3A/lXVuX3talW+XtWNMjatT+7MtFC0W8XWV/7Rs0rZ//qFdh0HdZmCgNV9v3zfHPD9++mPO3yq0fR+ync+22opuQb0nTZpcJk+eXCZNmjSoAWzZvDnuCVoMW/XmnmEyn500KT6/ZcvmsnkTusGmsnnLlnY7W9pRfGWbM1x2MGyxbNmxrSvsNCdsMWsZPkSh9n1A65/1OXZqDPzu758Y7Zg0ibr2t/SbQR2nVVae3z+pv0ydskMHCd0nGHIvvL3tA3m7Xr2/a3nuDp9szVfiPmpbSzsJ/277bfIfej/Dq9b9TXy0fV/DGzHPadsv60R9qFsLRXU8SM0h+9OO+7QdXFLL2KFxDephbX2G+8j8zol9EwfrhC1b5qx+Z7tvtX1jyJia94mDWlr7/hONDVu0S6q2YdjRLd7ccZ1qjUDViyJ9MzVM7oMnlilTppTJU6bG776J/a2+HPUfKFu2bgl/3bKF31vaWiDtYBzIFrT67477xrwPx093/OzopNm1WnxbfRXtbodvDGqerZFqSB9Hu5rUz/34pNLfP2mwT6TumM0NP2vrlTt8OWlMaDGlHTmuFfTLtr456DPt+uWY2W5yq8ZtjbM9eFNO9Hv04SG66ODEpX13PRZXN8uQgAQkIAEJSEACEpCABCQgAQlIQAISkIAEJCCB/Y5AS3z2kIAEJCABCUhAAhKQgAQkIAEJSEACEpCABCQgAQkMQ0ARWbeQgAQkIAEJSEACEpCABCQgAQlIQAISkIAEJCCBEQkoIuscEpCABCQgAQlIQAISkIAEJCABCUhAAhKQgAQkoIisD0hAAhKQgAQkIAEJSEACEpCABCQgAQlIQAISkEBzAkYiN2fmGRKQgAQkIAEJSEACEpCABCQgAQlIQAISkIAEeoaAInLPmNqGSkACEpCABCQgAQlIQAISkIAEJCABCUhAAhJoTkARuTkzz5CABCQgAQlIQAISkIAEJCABCUhAAhKQgAQk0DMEFJF7xtQ2VAISkIAEJCABCUhAAhKQgAQkIAEJSEACEpBAcwKKyM2ZeYYEJCABCUhAAhKQgAQkIAEJSEACEpCABCQggZ4hoIjcM6a2oRKQgAQkIAEJSEACEpCABCQgAQlIQAISkIAEmhNQRG7OzDMkIAEJSEACEpCABCQgAQlIQAISkIAEJCABCfQMAUXknjG1DZWABCQgAQlIQAISkIAEJCABCUhAAhKQgAQk0JyAInJzZp4hAQlIQAISkIAEJCABCUhAAhKQgAQkIAEJSKBnCCgi94ypbagEJCABCUhAAhKQgAQkIAEJSEACEpCABCQggeYEFJGbM/MMCUhAAhKQgAQkIAEJSEACEpCABCQgAQlIQAI9Q0ARuWdMbUMlIAEJSEACEpCABCQgAQlIQAISkIAEJCABCTQnoIjcnJlnSEACEpCABCQgAQlIQAISkIAEJCABCUhAAhLoGQKKyD1jahsqAQlIQAISkIAEJCABCUhAAhKQgAQkIAEJSKA5AUXk5sw8QwISkIAEJCABCUhAAhKQgAQkIAEJSEACEpBAzxBQRO4ZU9tQCUhAAhKQgAQkIAEJSEACEpCABCQgAQlIQALNCSgiN2fmGRKQgAQkIAEJSEACEpCABCQgAQlIQAISkIAEeoaAInLPmNqGSkACEpCABCQgAQlIQAISkIAEJCABCUhAAhJoTkARuTkzz5CABCQgAQlIQAISkIAEJCABCUhAAhKQgAQk0DMEFJF7xtQ2VAISkIAEJCABCUhAAhKQgAQkIAEJSEACEpBAcwKKyM2ZeYYEJCABCUhAAhKQgAQkIAEJSEACEpCABCQggZ4hoIjcM6a2oRKQgAQkIAEJSEACEpCABCQgAQlIQAISkIAEmhNQRG7OzDMkIAEJSEACEpCABCQgAQlIQAISkIAEJCABCfQMAUXknjG1DZWABCQgAQlIQAISkIAEJCABCUhAAhKQgAQk0JyAInJzZp4hAQlIQAISkIAEJCABCUhAAhKQgAQkIAEJSKBnCCgi94ypbagEJCABCUhAAhKQgAQkIAEJSEACEpCABCQggeYEFJGbM/MMCUhAAhKQgAQkIAEJSEACEpCABCQgAQlIQAI9Q0ARuWdMbUMlIAEJSEACEpCABCQgAQlIQAISkIAEJCABCTQnoIjcnJlnSEACEpCABCQgAQlIQAISkIAEJCABCUhAAhLoGQKKyD1jahsqAQlIQAISkIAEJCABCUhAAhKQgAQkIAEJSKA5AUXk5sw8QwISkIAEJCABCUhAAhKQgAQkIAEJSEACEpBAzxBQRO4ZU9tQCUhAAhKQgAQkIAEJSEACEpCABCQgAQlIQALNCSgiN2fmGRKQgAQkIAEJSEACEpCABCQgAQlIQAISkIAEeoaAInLPmNqGSkACEpCABCQgAQlIQAISkIAEJCABCUhAAhJoTkARuTkzz5CABCQgAQlIQAISkIAEJCABCUhAAhKQgAQk0DMEFJF7xtQ2VAISkIAEJCABCUhAAhKQgAQkIAEJSEACEpBAcwKKyM2ZeYYEJCABCUhAAhKQgAQkIAEJSEACEpCABCQggZ4hoIjcM6a2oRKQgAQkIAEJSEACEpCABCQgAQlIQAISkIAEmhNQRG7OzDMkIAEJSEACEpCABCQgAQlIQAISkIAEJCABCfQMAUXknjG1DZWABCQgAQlIQAISkIAEJCABCUhAAhKQgAQk0JyAInJzZp4hAQlIQAISkIAEJCABCUhAAhKQgAQkIAEJSKBnCCgi94ypbagEJCABCUhAAhKQgAQkIAEJSEACEpCABCQggeYEFJGbM/MMCUhAAhKQgAQkIAEJSEACEpCABCQgAQlIQAI9Q0ARuWdMbUMlIAEJSEACEpCABCQgAQlIQAISkIAEJCABCTQnoIjcnJlnSEACEpCABCQgAQlIQAISkIAEJCABCUhAAhLoGQKKyD1jahsqAQlIQAISkIAEJCABCUhAAhKQgAQkIAEJSKA5AUXk5sw8QwISkIAEJCABCUhAAhKQgAQkIAEJSEACEpBAzxBQRO4ZU9tQCUhAAhKQgAQkIAEJSEACEpCABCQgAQlIQALNCSgiN2fmGRKQgAQkIAEJSEACEpCABCQgAQlIQAISkIAEeoaAInLPmNqGSkACEpCABCQgAQlIQAISkIAEJCABCUhAAhJoTkARuTkzz5CABCQgAQlIQAISkIAEJCABCUhAAhKQgAQk0DMEFJF7xtQ2VAISkIAEJCABCUhAAhKQgAQkIAEJSEACEpBAcwKKyM2ZeYYEJCABCUhAAhKQgAQkIAEJSEACEpCABCQggZ4hoIjcM6a2oRKQgAQkIAEJSEACEpCABCQgAQlIQAISkIAEmhNQRG7OzDMkIAEJSEACEpCABCQgAQlIQAISkIAEJCABCfQMAUXknjG1DZWABCQgAQlIQAISkIAEJCABCUhAAhKQgAQk0JyAInJzZp4hAQlIQAISkIAEJCABCUhAAhKQgAQkIAEJSKBnCCgi94ypbagEJCABCUhAAhKQgAQkIAEJSEACEpCABCQggeYEFJGbM/MMCUhAAhKQgAQkIAEJSEACEpCABCQgAQlIQAI9Q0ARuWdMbUMlIAEJSEACEpCABCQgAQlIQAISkIAEJCABCTQnoIjcnJlnSEACEpCABCQgAQlIQAISkIAEJCABCUhAAhLoGQKKyD1jahsqAQlIQAISkIAEJCABCUhAAhKQgAQkIAEJSKA5AUXk5sw8QwISkIAEJCABCUhAAhKQgAQkIAEJSEACEpBAzxBQRO4ZU9tQCUhAAhKQgAQkIAEJSEACEpCABCQgAQlIQALNCSgiN2fmGRKQgAQkIAEJSEACEpCABCQgAQlIQAISkIAEeoaAInLPmNqGSkACEpCABCQgAQlIQAISkIAEJCABCUhAAhJoTkARuTkzz5CABCQgAQlIQAISkIAEJCABCUhAAhKQgAQk0DMEFJF7xtQ2VAISkIAEJCABCUhAAhKQgAQkIAEJSEACEpBAcwKKyM2ZeYYEJCABCUhAAhKQgAQkIAEJSEACEpCABCQggZ4hoIjcM6a2oRKQgAQkIAEJSEACEpCABCQgAQlIQAISkIAEmhNQRG7OzDMkIAEJSEACEpCABCQgAQlIQAISkIAEJCABCfQMAUXknjG1DZWABCQgAQlIQAISkIAEJCABCUhAAhKQgAQk0JyAInJzZp4hAQlIQAISkIAEJCABCUhAAhKQgAQkIAEJSKBnCCgi94ypbagEJCABCUhAAhKQgAQkIAEJSEACEpCABCQggeYEFJGbM/MMCUhAAhKQgAQkIAEJSEACEpCABCQgAQlIQAI9Q0ARuWdMbUMlIAEJSEACEpCABCQgAQlIQAISkIAEJCABCTQnoIjcnJlnSEACEpCABCQgAQlIQAISkIAEJCABCUhAAhLoGQKKyD1jahsqAQlIQAISkIAEJCABCUhAAhKQgAQkIAEJSKA5AUXk5sw8QwISkIAEJCABCUhAAhKQgAQkIAEJSEACEpBAzxDYJ0XkCRMmlL6+vsJvfkY6BgYGCj/bt2+P3x4SkIAEJCABCUhAAhKQgAQkIAEJSEACEpCABCTQjMA+IyJPmjSpTJ48uUydOrXwb34Qkvk90rFt27aydevW+Nm8eXPZsmVL2bhxY/zbQwISkIAEJCABCUhAAhKQgAQkIAEJSEACEpCABEYnMK5FZKKMZ8yYUQ4++OAQjxGNMwJ59KYN/URGJSMsIyY/8MADZfXq1YXXHhKQgAQkIAEJSEACEpCABCQgAQlIQAISkIAEJDA8gXEnIiMcE108c+bMcthhh5WJEycO1hwh+cADDyzTpk2L6OJly5aFCLxw4cJy0UUXlVNPPbXcfffd5T3veU9ZsWJFnHfiiSeWTZs2lfXr15c1a9aUDRs2DJZHmotVq1bFD9HJvPaQgAQkIAEJSEACEpCABCQgAQlIQAISkIAEJCCBHQTGlYiMOIx4jFBM6orqQQTy+eefX573vOeVI444otx8883l9a9/fVm5cmU588wzy/vf//5y6KGHxikXXHBB/H3KlCnly1/+cpk7d2654447yte+9rXy+c9/fif7Ix4jMBOZvHbtWvMn20MkIAEJSEACEpCABCQgAQlIQAISkIAEJCABCbQJjAsRmWjj2bNnh4Dc398fVUNQPvfccyMS+etf/3pEHl944YXlDW94QwjMiMJ//Md/HJHHI4nIiMf/+q//Wh70oAdFmQjNn/rUp+LfT3jCE8rRRx9dvvrVr5b7778/3iOqmUhlIpyJXvaQgAQkIAEJSEACEpCABCQgAQlIQAISkIAEJNDrBPaqiEx0MdHC8+bNi5zHHIjGZ511VnnTm94UEcS/+tWvyute97qIOD7jjDPKBz/4wUhzQV7jZz/72RFxPH/+/PLZz342IpRJY/GCF7ygLFmyZMjnEaGf//znl2uvvTZE6Isvvrg8/OEPL8uXLy8f/vCHI2I5D8Rk3idvsikuer2L2H4JSEACEpCABCQgAQlIQAISkIAEJCABCfQ2gb0mIiMWIwYfcsghQ/IeIywTcYxwjMBMRPArX/nK8otf/CLSXFxyySWRA5mD9y+99NIhIvJdd91V/uiP/qjw+5xzzinvete7YnO+66+/vrziFa8IcfihD31o+ad/+qf4fg6E6U984hNDPIGN+Ehvce+99xqV3Nt9xNZLQAISkIAEJCABCUhAAhKQgAQkIAEJSKCnCewVEZlIYKKMp0+fXthIb8GCBZG6AoGY3MRz5syJ3MWZhuIb3/hGectb3hKGQhR+5jOfGf/+6Ec/Wv7lX/5lRBEZMfov/uIvYqO+b33rW+Wd73xn2bhxY3nZy14WAjSC9a233lpe/vKXlzvvvDM+x+f57NVXXx3fgYh9zz33lHXr1vW0o9h4CUhAAhKQgAQkIAEJSEACEpCABCQgAQlIoDcJ7HERmehixGF+80M+43e/+90RZfzWt761fPvb3w5LvOhFLyp//ud/HkIveYrPO++8iApGbCa3Mcd3v/vd+AzRzAjKpLMgR/JrX/vayGv86le/OgRjUlJ86EMfimhjNt/7wAc+EKkseP+Tn/xkpLMghQVlv+Md74iyiVQmFzPfzd+IbGbTPQ8JSEACEpCABCQgAQlIQAISkIAEJCABCUhAAr1EYI+KyAcccEA5/PDDY9M8jiOPPLJ87GMfG0xPQaqJF7/4xREdTJQyfyP1BAcRxwjFCMbvfe97QywmvzHRyxynnnpqlEskM3mSSUfxuMc9rjzxiU+Mc4hsvvzyy6M8hGMEbL6PFBekuiC1BcJxfh8iNBv3URcOhGQiksmT7CEBCUhAAhKQgAQkIAEJSEACEpCABCQgAQlIoFcI7DERmRQWiMb8zoO8yM94xjMizUQeP/nJT8prXvOa2DjvMY95TPnIRz4SaSZ+9rOflZe+9KXxMURhIoRJNYFY3OlALGbTPtJRsLke+ZLf8IY3xCn/9m//FlHQRCT/6Z/+aZRPnfjc5z73uYhe3rx582DxCsm90i1spwQkIAEJSEACEpCABCQgAQlIQAISkIAEJJAE9oiIXE1hQcTvMcccU6666qpBgZY8xBdddFHp7+8Pcfg973lP+Y//+I9IcfGSl7wkIou/9rWvRZ1Jb8H7bJaHOHzaaadFDmV+8li5cmW54447ypIlS8p9990XaSiIUEYE5jse/ehHlxe+8IXlzW9+c/yd6GMilfP46U9/Gn+7//774/MPechDIvJ56dKlUQb5k82RbCeSgAQkIAEJSEACEpCABCQgAQlIQAISkIAEeoHAbheRieydN29emTlzZqSoIIfx0572tEgpgXC7fv36ctBBB5W3v/3t5ZxzzolIYNJLkGaCdBN5IESfccYZIfgiHB977LFRLqJyp4MybrrppnLNNdeUK6+8svzP//zPEAGYqGbSWJAjmYPPsIlfbrT3+7//+5FXedGiRfE+wjIR0Pyd3x4SkIAEJCABCUhAAhKQgAQkIAEJSEACu9HVTAAAIABJREFUEpCABPZnArtdRJ49e3aZNWtWmTBhQnnVq14VeYYRhIk4vvjii8tnPvOZiEg+6qijIn0Em+59+ctfDmE3o30f+chHlle+8pUhHCM4IxyT7mLx4sXlV7/6VUQII+7mQe7lE044IT5PrmRSaJCyYvXq1bFB3sc//vFy6aWXRtoK/kadSGdB/uPXv/715cYbb4wUGm984xsj3Qa5ljmfc970pjdFvag/0c5EJntIQAISkIAEJCABCUhAAhKQgAQkIAEJSEACEthfCexWEZmUE+RBzuPZz352CMkIy4jKHF/4whfKP//zP4cwe/rpp5cTTzwxUleQ65i0F0QBn3322SEck6bitttui1zGl112WZyDCMwPaScQfhGXEYcRd/k77z3hCU8o5557bqSlIPKYz/7yl78sf//3fx/CMSI2KS4Qi3/84x+HyE0aDfInZw5nyvriF78YG/zxHdSPVBgrVqwYNS/z/uo8+1K78Dd8iN/YjkWB0fJp70vts64SkIAEJCABCUhAAhKQgAQkIAEJSEACEthdBHabiIz4umDBghBk8yBVBWLtn/3Zn5WTTz558H0ij4lCvvfee+M9hN5nPetZ5cILL4xcx6SkQFj+0Y9+FPmRjzvuuHLSSSfFbwTpgw8+OHIkE6VM7mMijjNSmGhhUljcfvvtEZn82Mc+tjz1qU+NyGeilxGx//3f/30wkhnRmVQaL3jBCwoRzRwIzaTfyLzMWXHEZCKbScnhMX4JsDhAOhV8MRcv8I8HHnjAlCTj12zWTAISkIAEJCABCUhAAhKQgAQkIAEJSGCcENgtIjJCHSks+EGIRey94YYbIuKXvyEM/9Vf/VX5vd/7vcCASIxwSy5khOC3vvWt5UlPelJEjv7gBz+I9BOIwWeeeWZ50YteFOWxuV5VoB6JJ9+5atWqSH3x6U9/uvziF78oRxxxRKSveMpTnhIi4hVXXDG4yR55my+55JJy9NFHDwrIbPxH/Yle5SCymXIQIhGQiY5ucvD9bAq4qwf12LhxY4jlfL8RtSOTxJ/wNxYH6oeLALvqgZ4nAQlIQAISkIAEJCABCUhAAhKQgAQk0EsEdouIjLhLGguEO9JIkDbiZz/7WeQ5JqqXdBOIta9+9avj729+85sjvcRhhx1W3vve9xZyIBMlzMZ7/CC6vvSlLy1PfvKTh+Q2Jh/y1VdfHWVmWgq+kzQYCIeUQ+Qz0cpENyNK//d//3f58Ic/XK677rpy3nnnxUZ/fDbzIRPpjID8D//wD1EH6kbaCs4lX/Of/MmfxMaARE+/5z3vibQZd999dwjV3R6UT3QsnEbbGLBeJoIxwngK2ojgiPCIyeZnHkqLaHj8kN/kyL7ooovK8ccfH5ssslDAwgIslyxZEgsCHhKQgAQkIAEJSEACEpCABCQgAQlIQAISkMDOBHaLiDx37txy6KGHhjhL9G9G9d5zzz0hCn/1q1+NVAJEKSPqXXXVVfGZv/zLvyyPecxjQtB93/veF8IyeZSJPj788MND7CMymShgUlQQ1Tx//vwQnxGKSZeBQE1ajLVr10YKCyJ22VyPqOdzzjknRMVly5ZFXuUvfelLkVYDoZjoZsp829veFlHPpLsgBzP1JOqZqOU/+IM/iJzNHAjLpOW48sor4zs4h+/u5kgR+bWvfW0wanIgHlMvBNAU0DmfNB60WzF0B018Bt946EMfWt797nfHIkAe+BgR5osWLQpbIsQb0d3EE/2sBCQgAQlIQAISkIAEJCABCUhAAhKQQK8QGHMRmehaRFIibB/xiEeUj3zkIxF1mweCK+kf3vnOd4YIykFUMgLy+eefPxj9i1BMWosLLrggzr/00kvLBz7wgTiXqOLnPe95IQyTroBI08x3ixBIdC6CLtHBlPOVr3wlhGkEWzbqo0w+R3Q0aTXIqfzRj340Ip4vv/zy8spXvnJQjEWkRmx8/OMfPyQFBaLt29/+9vL9738/ykIgJ3K5myNF5K9//eshXu/KgVjM933ve9+LurPxH+1GaCe61qNE9DGbKF588cWxOFE/yHGNj8HuzjvvNJJbp5GABCQgAQlIQAISkIAEJCABCUhAAhKQwDAExlxEzijk/C5ev/zlLy+/+7u/GzmSM30D+Y9JDUGk73Of+9wQ8xBmic4l3QBpJp7znOdERPFnP/vZyIuMyMs5RCdzIJZyDiIg+W0zkpR8w4jKRBDzbz73zW9+M8phIzw27aNOiNHf+ta3InUFEauIsYjGX/ziF+M9zvu7v/u78vSnPz2+jyhghGmEZj570003DSKlnpTdTUqJsRCRq7akHq9//etDKEdIJipaIbmUBz/4wWFjos6JQK8fLGKwGJHM8CEPCUhAAhKQgAQkIAEJSEACEpCABCQgAQlIYCiBMRWRyUdMGoj6JmakmUDQI53E2WefXRYsWFDe8IY3lO9+97uRauBjH/tYpKYg5QDvEQn8/Oc/PzaOI48yKSw4LzfVQzgmivjXv/51ufbaa0M8RYxOEZmIY35IPfGoRz2qPPzhD4/XRJuSToMIYPIlk44CcfHb3/52+Zu/+ZvIz/yWt7wlyiFCmShjUmF88IMfjPr98Ic/jMhf0l7UU1cgHmf6jNGcbKxFZL4PIZk2ULeMrO02vcZo9d1X/06qFHxxpEhkItSxs5HI+6qFrbcEJCABCUhAAhKQgAQkIAEJSEACEpDAniAwpiIyaSGIPCYCmNQUCLyZsoLGIOgR6XvmmWcWUgkQLYzA95CHPCSE3He84x2RagKBmQjiN77xjeW//uu/IsqW90l7QXlsvnfDDTfEZnIpHCMYUh6CICkdUkDlHERrBOPHPvaxEXXKpngf+tCHIpUEIjUR0kQf/+M//mOIikQeX3HFFeV1r3tdCNkI3eTNpVzO5yCi+pRTToko6r/927+N9Bfk1SUv8WjH7hCR4cBGg0RwUwfqQp17+cioeOz3iU98YkhaFfi84hWvKETEmxO5l73EtktAAhKQgAQkIAEJSEACEpCABCQgAQmMRmDMRGQiddnIjA31jjnmmPK5z30uUgnccsst5Qtf+ELkJl6xYsVgrmE+/+QnP7n89V//daSkQORF+CVSGIEWoZhIUXIYv/jFLw6xmA353v/+90eqBsRoIocRBzkyv/Bll10WQiq5l3/nd34nvh/xl1QU5DZGIEZYpn4IyNSBjfWIJCalxm9+85tyySWXhBiOmP2d73xnkCEiNWkviGJmk73TTz89/vamN70p0mJQL75vtA3aRhORyXWMQD7cQY5fxHrqMtwBn0996lPBuds8v7DhwCaw5zcH7eAn/z6SM+U5maqkfu5oPPi+/M7RHLbJ38mVTaQ5zBCSEY3ZXA8un/zkJyMtCTbj9Ui8m3yfn5WABCQgAQlIQAISkIAEJCABCUhAAhKQwP5IYMxEZIQ6BLoDDjggBFbE4eqBUEekLGLrL3/5y/jcu971rkhxQTQy+YoRdR/2sIdFVDLRvU960pNCoCUqmRzECMyIfU996lPLq171qogwJt0ER11E5j0ii0mvQdQzKSk4yKf86le/Ojbk4/sQqol4fuYzn1l+/vOfh9B81llnRUQyuYWf8YxnRL5lREiiqxGQaWdVMP3xj38c9eFYvHhxCNidjtFE5Pe9732RNmO4gyhvxPEXvvCFIWjXDyKxaQvCOeL8aAIw5y9dujSEdWwC66qgS9uJ2q2nxqD9+XkEbezPT57L93IuP/DIvNX1+iL0Yot6CpSx6GzUhU0Z+Y48WNioboBIu2hfNR3KWHy3ZUhAAhKQgAQkIAEJSEACEpCABCQgAQlIYH8hMGYiMkIiEcgId695zWvKRRddFMJk9UCwQ7hFMCZfMb8RHs8777wQj8npS7oIopIRQBGNEU0/8IEPRORwbhb3tre9LTZE4yClBMdIIvIjHvGIcvPNN0c6DA4ERTbne8lLXhLfQVlXXXVViNszZ84MQZm8wojORBrTFnIhU0dE6eEOcicTxYxQSrQ1P52O0URkyvp/7Z17sJVl2YefmeYrUxATSIgIRtBANFEhUQk8UIYGlJpEeABMIQE1ccIgQKHA01gIIip4BLEoLBNUPEBiEZIigYKEcWjA0Goccmxqxuab625eevfaa+3TWqhsrmdmz16s/R6vd23+uPZvfjfiu9SCGXKb+o9iC8aI+bouKjt4VnRXF1ukq7MaD37epEmT6JhG/JbaJ3+cTCgjaqmOyJLJiGgS3ySrP8jFsMS//OUvdRLuH+R1em4JSEACEpCABCQgAQlIQAISkIAEJCABCXwQBComkUmTtmnTZs89ICW7du0aSWNkLKKQyggG11EjgChG5NJFjCS+/vrrU9++fdP8+fND1iJxe/bsmZYtWxaiF0GLPCXVWo5EJomKjEa0nnzyyZH4JXVMyphrW79+fbr44otjuN8ll1wS3ch8Rz4jkxHhyGe249r4ygtWktJbt26t8VmWK5Gzg1O7kSWx8yfk2pDsyFskL53T1DrkF+KYvulsIYY7deoU6W+GIHK/48aNi3qOTCIjjbPOawQwLJHJJKNJavPvbMF406ZNke5+9dVXQx7DifdJPsOJ58l18QeI3r17V9m/ob8MCGqGDNJ1nKWwubbC++f4L730UqTNlcgNpe1+EpCABCQgAQlIQAISkIAEJCABCUhAAvsDgYpJ5GyIWTFo1B5QK0ENxPPPPx8CEXnbsmXLSAVTJ0DSmD5lErYIv2nTpoUEpJeYPuVzzz03bdmyJcRfORIZYY00plOZpDPnoN6C+oc777wzhu1RB4EQpVYCaY3s5tzIUmQ2Q/34XmwhSdkWYV5qVUoiDx06NPgULu6FJDgD9qhzgBdd0PmVT2cj+anHOP3006t0LQ8cODBkORIZGU3nNcfjDwZnn3129EkjsWuroqDKBNm+aNGiEMtUXJDWhmG7du1CWJcS4vX9Jfz73/8egxj5Q0W2fvjDH1a7f36WJb6VyPWl7PYSkIAEJCABCUhAAhKQgAQkIAEJSEAC+xOBiklkJDGyGCFJWpe0ab57Ng/1iCOOiLqGDRs2ROKXpCjCFlnMv5GASNAVK1aE4EW63n777SH9kIPlSGT2J/VMfQX9x0OGDEmPPvpodDgzYA9xShUEUptUNL3D1EYsWbKk5OeCxDWD7EjAIpFJt9bUi1wpiYwYRpAWrh07dsR97dy5s1aJTMfzjTfemFq0aFFtuF0mkZHA/JEg672+4YYbUufOnaM/ua4LWY84pgcbocy/+eMBfziopESeMWNGPL+8xFci1/UpuZ0EJCABCUhAAhKQgAQkIAEJSEACEpCABKoTqJhEpuOYtCoJYqohWMhHUrkkd0nHkj6mCoLhdojcpUuXpgkTJoS8JYGMyKVigToLuoypvKBC4uabb45/ZwnTciTyK6+8kh5//PE4F0loErBcN9UWpJ3pRCYtSx3EzJkzI33M97vuuiukKdshUBHBxxxzTGrdunUM2UNEI0i5P+67VFIZLpWSyCSmOWdDJDLpYthTGwKHYiuTyFktBintW2+9NbqvG7rgMnXq1ODFcamfoEe7EklkUuoXXnhhtUtTIjf0abmfBCQgAQlIQAISkIAEJCABCUhAAhKQgARSqphEpkeXdf/996du3boVZTtixIhIF9O1O3jw4HTvvfdGHzJD8aiXQNyS6H3ooYcinXraaadFlzLbUaNQKYm8a9euqG+gVgMp2r1795CPJKlJ5SKCSUJ//etfT6NGjQrByfv0/86bNy9Su4WLmo6xY8cm6hRIYTNErtSqlESGB33NhYskNCypaShVZ0HVBUK9V69e1RLI2fEyicy/eT4wOO6446ptT+p327Zt0X3MgDqeGTUVDD2EaeEisT1mzJioychWuRKZZ0q1ByK5cCmR/a9OAhKQgAQkIAEJSEACEpCABCQgAQlIQAINJ1ARicxgtA4dOsRVIIRJrBZbmZRE6n3lK18JgXzfffeltWvXRn8vA+04FsdYs2ZNiF0kJ/UJiMpKSWTSr8OGDYu+X9K4JKeprHjhhRfS3Llzo7YBeYw45Rqfeuqp2A4hOnv27HTkkUdWuz32RYxyH++HREYOU7GB2C5cVHbQl8x9lpLIpID54l7zi4oR9kfwPv300yGiWSTHSWqTGs4vpD9d0osXL45tqfGgI5nBivxhgdR427Ztq+zDdT333HNRXZKtugzWI/HNoEbS4flFfco999yTZs2aFX3LhUuJ3PD/INxTAhKQgAQkIAEJSEACEpCABCQgAQlIQAIVkcjUPGQVB/QdI4JZDNIjlZqthx9+OF4iidu0aZN+8IMfRDcyiViSrKRq6ehF+i1YsCB+Tu8vIhJZWSmJzDXQr0ylwhVXXBGD80g/k3hGamepZ85JQjYTxP/6179COFN/gbhk0T9M9zM1DVR28D5dv8jkUqvcJHKTJk2CBVK+2Jo8eXJcN6uURM7vh/hduXJlVHb84Q9/qHbIrMO68Af0P1M9Qjq71OIzMGfOnGoime0R+atWrarzbyEDF3/84x8nqlPyK+vWhnuxpUSuM2I3lIAEJCABCUhAAhKQgAQkIAEJSEACEpBANQIVl8h1YVxMImeiluTx+yWREdikYUeOHBkym+F9NUlkqirqshggx1epVZtE/vnPf160loHjUfNx0kknJZK7mazPnweRSso762SuTSIjwOl8JklMjQcSHHlO8ps/ACDMqfzo06dPtdvhOidOnFgrklNOOSVkc9OmTatsS5Ka4YZ1WaSb6X/u169flc1JHg8fPrxGGa1Ergtht5GABCQgAQlIQAISkIAEJCABCUhAAhKQQHEC75tEJpHKwDlWMYlMny4yl8F1H1aJvHv37kjUkkjeuXNnyc9UuRKZhC8St9ii0qGYPM62pXbipz/9aVxjVitBkptEd+FCNNPj/Otf/zrOhyRHKvOadDm9xiTM77777tSqVasqu7MvvdIbN26s9XcLGU2fcs+ePatsS3czFSalEsT5jemn5j4K6zeo0kCCU81RaimRa31EbiABCUhAAhKQgAQkIAEJSEACEpCABCQggZIEKiKR853IJE4RxnTiIlzz0u+LX/xiyFd6hamtuPnmm6NGgjoLaiHo8aXmglqJJ554IjqG6cAlgYpYrWSdBcdGntJ1PGDAgEjK0n1Mty73c9VVVyWELYMCf/vb30ZillTu9OnTY7hcftEf/OKLL0Z/MgP1GC6HjC21aksiN+TzikR95pln0qRJk+Lcf/vb3yJJfPDBB4d8LZTI9BJTeXHTTTfFgEEG03HtvM9q3rx5OuywwxLPDP6FKeJNmzaFgK6ptiO7DzhSGcKwwvxi3yuvvDK9/PLLNd4ydRrIYq4nv6jeoI6kptQ32yuRG/KJch8JSEACEpCABCQgAQlIQAISkIAEJCABCfyXQEUkMsPWOnfuHAdECh977LFF+TIo76WXXgrRef7554cYnDFjRnr22Weju5eOX461cOHC9M4776TTTjstderUKd1xxx0hoyslkZGmJFuRrdOmTYtqiNGjR4cQ5XoQ1vQzn3rqqSFKqbqgn/nQQw8NwY3oLlyVHKzXkA8nonvq1Klpy5YtIYO5FzqES0lkepDZnkoKOCC+M4HM+RkqiIT+5je/GQKdGo38ovpi8+bNRQfZFbt+mBVy4xjjxo2L519qZf3UfDaQ+NliX6o0EP/56y52HCVyQz5R7iMBCUhAAhKQgAQkIAEJSEACEpCABCQggf8SqIhE5kBHHXVUHJDaAjp5s0VC9o033kjr1q2LVC/pUWoQkLMITEQmnbuIXPqJqUdALpM+HTRoUKLmYu7cuVGrUCmJvHr16jgWgpIOZIQpvb18XXfddSFUv/a1r0WCF9nMwLnbbrsttWjRIgQ4SeT8wEDu9bHHHktUSSA3SVvzvdSqZBKZTmDqQbg+0sfUTFAbQvq3ffv2JSUyvcfZYEOeT2FyOpPI3/72t9OoUaP2yu9L/hpKnYAKDIbp8azyC7EPb4R/bUuJXBshfy4BCUhAAhKQgAQkIAEJSEACEpCABCQggdIEKiaREZYHHnhg6tu3b+revXtas2ZN+vOf/5xee+21GNSWX8cff3x68MEHYxvqDJDO3/3ud9PDDz+cbrnllj31C/Pnz4+k8FlnnZWuueaa2AYBjNxFMLO6dOkS3xGpHTt2TFkimPeoqPj85z8fiVkqK1hIbAbo0fN75plnxvnWr1+fBg8eHGKZjl6E8Pjx49MjjzwSgjlL7ObvgcqLrl27RtqXtDTnQIqTckbi8r3Uqk0i19SJTOqWn8N027ZtkfymlgOZjEBGYDMcjz7kSkjkbPDg3vglIm1OncjSpUuLHr5Zs2bR70w9Sn5xj9/4xjdCmtdlKZHrQsltJCABCUhAAhKQgAQkIAEJSEACEpCABCRQnEDFJDJVBUi/mhadttQsMLTtySefjIoKKi4QstREMAwOsUsPL6KYWobhw4eHLP3Od76Tli1bVrZEpgeYY3FsXiOBEZkrVqyIRDQCnJ5d0sjIZhK99CNTw8FwORK7XGephczdunVrjTUPtUlkZDTnK7ZIdjMAD0EPFxbn5H54H4HMqpRE/ta3vhWiHw75BYNsCF9Df7m4ZvqWEfuFi88EqfD+/ftX+VFWY1FKPBe7FiVyQ5+Q+0lAAhKQgAQkIAEJSEACEpCABCQgAQlIoIJ1Fp/4xCdS69atqzGlK5maiD59+iQEKHL4T3/6UwyhY2jeDTfckBYvXrxH4DJsj39TIUGymAoMqhro5EVk7t69u6wkMsllBvllNQ0ITCRpu3bt4pykY88444x0zjnnROUGqVf6m0n5LliwIK6BIXq/+c1vYiAc7xfKVe6vpp7e2iQyKWjqGmpbCOO33347BDLp5Pw5y5XIn/zkJ6O+Aw5cD+I/v5DsdCUzkK+hKxPixaR8sYF+bE9fNsMA6XSu61Ii15WU20lAAhKQgAQkIAEJSEACEpCABCQgAQlIoDqBiiWRkYzIUQbjkebt169fDMZjGF228h24vXr1iiF2yMivfvWrUU9BAhgpSWcylRfUSCBpqbFgcFy2yqmz4PqouEBWH3TQQVFnsWjRohjex/sIa2o1ODfXTzqZTuajjz46ksv5xbWtXLkyBsORrEZskgbmnmpadZXI8EIQFwppZCritSaRWq5EpvOZKg+GJGZ90Pl7Iv1Mipyu67osqk7ee++9GlPc2XFIrPN8TjjhhCqH3r59e6TCqUipz1Ii14eW20pAAhKQgAQkIAEJSEACEpCABCQgAQlIoCqBiklkpCXVENQQ0C18ySWXVGNNVzCy9tFHHw25jJxEUjLgjWTv7NmzI81MX/GcOXMi6Tpw4MCEPKT2YNWqVXFMKhbo6uVcdelEXr58eRo5cmTsy8A+BrJx3qeeeipef/nLX45085YtW+K4SEwEN6lj+prffPPNSCcjMEksf+QjH6lyb1RPcE2IXWomahqqx451lcikjBHSSOP6rnIlMlUjsEK0M3ww45y/DuT56NGja700BDKfB5456e3f/e53wbRUWhvOw4YNq8Z54sSJ0Ttd36VEri8xt5eABCQgAQlIQAISkIAEJCABCUhAAhKQwP8IVEwiI1xJrh588MEhHBmKh8ikcoHKiHnz5kVqlaQuCVq2R7wid+kQvuyyy1K3bt2iqoBtSCUjnSdPnpxILfM6k81NmjRJp556auyfdeYWG6yHzCa1+vjjj0cX84knnhiyGImbDeDjNeds3rx5iGPqMxDdVHAgT0nEsqjTQIKSSCY5TUo5W7NmzYr+ZGQv56upymJfkchcJ8IciQxneqQLF88WPjzbmhZD8BiM+PGPfzwGAjIQj2GAVFP88Y9/rLIrXBmIyB8I8mvJkiVRq0FtR32XErm+xNxeAhKQgAQkIAEJSEACEpCABCQgAQlIQAL/I1AxicwhkaykeOnSZSgaSVpEYX5wGqlU+pN37NgRMnfmzJkhn/mOtJ02bVokg994443oLWZRLYGYptqB7UgQM9Qtn9Cl15geX9LEdBfnu4q5Lgb2sQ1SlCTstddeG1ITSY1cpi6D984+++zoQiYBfPHFF0cnMvsjvulLztbhhx+ekKMnnXRSGjJkSIhRro/7qm3tC0lk7gFZ37Zt28Qze+SRR+J14YIzzwTJy/POBvuRZKYSY8CAAZFML7YYpkidSLbgTAL9s5/9bJXNedY8m9pqQrKd6M1+66239sh8JXJtn0h/LgEJSEACEpCABCQgAQlIQAISkIAEJCCB0gQqKpHpRabSgtQur0mdZqlcUskIV2Qu3cOjRo2K1O65554bIhf5StqVxDDSr0ePHmnz5s3xM4Tg8OHDY1+E5po1a6KDmDQxQ+zo5y1cJJ0//elPx3EY0ka/LulWZCfJYdaECRNCIHMdY8aMiRQ1KVhSyVRr0IWM2MzS0ZwT2Zyvq0CIIzm5T6os8qK5FPZ9RSJT2wFDxDvPjiGI/IGgcFHjQcp8/fr18RzpnWY/KkOQ/wjlwsX2/JEAdiw+MySeL7300nhdzmIoIal1Pn8sJXI5NN1XAhKQgAQkIAEJSEACEpCABCQgAQlIYH8nUFGJjDykAgHRmy1kbteuXUMYIhQRtWz3/PPPh0jmNZLvrLPOihTx+eefn9q0aRMD7ZCtiGRqDPhZ1kvcqlWr6B8m+YqERCS/8sorewbNHXnkkYmkMMdBCCOP6eClpoJqC5LPnLNz585xXLqX+TmyGMFNxQJCk1oNrhGBzX0giDds2BCdzXQ45xfCEomcJXFr+mDtKxKZe2jatGnwgiE1Hgw5RCqXWtRN8Ez5o0GpBXOkfX5AHuljUsj5QYwN/eVUIjeUnPtJQAISkIAEJCABCUhAAhKQgAQkIAEJSKA6gYpKZA6PQG7fvn2ciXoJZCEJ4kwqkthF/j7xxBPpRz/6UdROUIFBp3CnTp2iauJ73/teSEveQ7giJkmWLlu2LFLHgwcPjoF3CGKEZrHkKjIX6UucG5IXAAAPoElEQVRqmAFwVGUgeo8//vg0bty4SMoiqKnKIEFLB/MFF1wQtRQMgcu6es8777w0YsSIuEZEcraQyKSWMxFKWpoUdW19yOy/L0lkrpf0ccuWLUMOwwjBznv8uz6LZ/L666/Hs2QYYbaoFbnnnnvS5z73ufocruS2SuSKYPQgEpCABCQgAQlIQAISkIAEJCABCUhAAhIIAhWXyBwUiYxMJl364IMP7kmuIhGRrwxioxaChQR+9913Y5DdlClTQgw/88wze7pyL7/88tS3b98QlitXrkyLFy/esy/HJ3GM0OSL+oX33nsvZC79xAhLksOklqmtQDwzuI0u5eeeey5Nnz49fkZK+pxzzkm7du1KkyZNSitWrAiJndVkHHPMMemiiy6KJHQmw7nm66+/Pj322GOx3fbt2+NYdVn7mkSGPXyp7qCaAtk7cODAdPrpp0eyvLYF723btqWlS5emRYsWxZBEWMGYZ4ak5zlXaimRK0XS40hAAhKQgAQkIAEJSEACEpCABCQgAQlIYC9JZMQwQ9hI7lIHgaQlBUyFBGliBC9ikiF2gwYNiuQvaWOqJGbMmBHJYioPrrnmmhiw16dPn0g0U3VAcpn3EL3Lly9Pv//97+NYCEm+kwRGUCInqatA/NKJjJxmUBzpZOQxMhoBSi8yfb8MzrvxxhsTAhIBftVVV0Valu1Y1Dr07Nkz3ifF/OKLL0bNBfdF7UVdh75xrEwisz8J38L1q1/9Kq1duzYS2xw3P0Cwrh9aZHcm85HwhSlfxDdpcM4Dz6ybuNTxYQsvqkRgCyOunWfDHwCOO+64aolwKkJgSHUJCXPkPuflGSDsO3ToEM8UIc3zqdRikCO1JdkfAfr371805VwJzpW6Zo8jAQlIQAISkIAEJCABCUhAAhKQgAQkIIEPK4G9kkRGHiMbDznkkKi0QCJTV0BnMAvJ3K9fv3T11VfHa1LJdO0iMhHJpIEZ0EcVxbRp00I8I4CRrohcErFUILBIN3Nc5HJ+HX300Xv+iaDm2JyHCg2EMbUW3//+96M3GQnMOTkP105HMsljFkP4HnjggT3D9BDI1157bYhoKi8QlXQyk4Cu68okcm3bV0Ii19RNnJ2/LhI52xaB3Lp165DIvM5XWiDyjzjiiNiUipD8QoTzrHgOfPFv6kvyFSG18dhbPy+H8966Jo8rAQlIQAISkIAEJCABCUhAAhKQgAQkIIEPC4G9IpG5OSQjwpX6g/xCDl922WVRLZEJzo0bN6axY8dGRzFS8qijjgphTIqY2giSrKRmkcDUKhx77LGRLO3YsWNIYKQyAjO/EMv0FG/dujWG7pEc5j0kNUP8SCdz/hdeeCHdeeedafXq1bE7702ePDlS0khSBPSTTz6ZZs+eHccqFKMIWJLV9VkI9sLrLbY/iV0Ed116lgv359o5TyH/YufhHAj7uq4s+c0z5ovkONw4Z34hjeFHMpzENveTHzzYrFmzSDd/0CK5HM51ZeZ2EpCABCQgAQlIQAISkIAEJCABCUhAAhLYVwnsNYmc9ejm6xqouEDQnnDCCXuEI/24JJWprzjggANCSjLcDsHIQD5+RpoZ0YdkXrhwYUhdkqykk0kkIzELRSTyGXlJQplt6e+lNoEeZcQlaWSG7T300EORjEWCkormNVKaZDSim+OSMqbTd/z48YmqhGwhj5HI9a2bKEzwlvrwcNz6Hjt/rLqeh/triKjmXPDJvgoH7XFMrr+m49f1GvfmL1i5nPfmtXlsCUhAAhKQgAQkIAEJSEACEpCABCQgAQl80AT2mkTObqxdu3Z7BuvRiTxgwIBIGyPuNm3aFNUR1EEgj6dOnZq6desWA+uoliC1SvUDvcq8j9xFOiKHSSczpO/VV1+NFG3Wf8t5EcLIZQbide/ePfXo0SO6dzkn1QVr1qyJ7mXqKEjqUn1x3XXXhSjmeyaSud4vfOELewQ1ieahQ4eGmCZhu2PHjkjYuiQgAQlIQAISkIAEJCABCUhAAhKQgAQkIAEJNFYCe10ikxKm1oKUMX25EydOjCFsK1eujEF2r7/+eiSJhwwZEjUXbIdU5jUp32x17do1nXjiiSGEOQ5COVukjkkFZ6ldfoaUzhYp5g0bNsQQPga8rVu3LkQ0i97mOXPmxBA+ErPz5s2L3mSkdJZIptpi+/btacqUKWnVqlWR2kUg7969u7F+LrwvCUhAAhKQgAQkIAEJSEACEpCABCQgAQlIQAJBYK9LZE5C7QTdxaR+6TGmVuKOO+6I2grWySefnG666aaQtojgTOSSWEYeM6SN9C+1CUhf6igQyQzHYzgblRlUZWT9vySMSSeTdH755ZdDGiN8SSFzfGorqKr4yU9+EqnoCy64IIblsUgY039MTzKLa7r00kujQmPt2rUhkHft2hVdxS4JSEACEpCABCQgAQlIQAISkIAEJCABCUhAAo2dwPsikYFInQTdxoXdxdRV0HNM/QSL3uORI0cmupK7dOmS7r333kgNI3bnz58f23CM+nQFI4qzCo3evXtHhQbnnTBhQlq0aFEcc9asWalXr16xHalmEtPPPvtslfMgkKm6ePPNN+t1/sb+IfL+JCABCUhAAhKQgAQkIAEJSEACEpCABCQggcZL4H2TyCAk1UtqOEsMf+pTn4rqCDqJWVRIXH311SFvWfQWMxCPhWimr5i+Y4btUSdB4jg/6C7/mBDNHTp0iKRyq1at0vLly2P7Pn36pFtvvTW6lV977bU4Fsliks233XZb+sxnPhOH2bhxY7ryyitDZmcLgfzWW29FV7NLAhKQgAQkIAEJSEACEpCABCQgAQlIQAISkMD+QOB9lcikfKmjOOywwyJNTC3FuHHjUr9+/YI1FRIzZ86MlC/9x3fdddce4dy/f//oT6begroL0slPP/10Gjt2bOyLcEYAI30nTZoUaWISzYMHD45zMSSP1DFC+e67706HH354SOvp06en+++/PxLI9DIzxA/JzWA/joM4ZlG9gUCuTwJ6f/gAeY8SkIAEJCABCUhAAhKQgAQkIAEJSEACEpBA4ybwvkrkDCUdyaSQs0TyRRddlE455ZSokCAV/LGPfSwEcrdu3WIX0saDBg2K14jhyy+/PF4/8MADMZyPY913333Ru0xCeejQofGd4XyjR48OibxgwYLoXWaNGTMm5DLimGOTOKaigqQ0KWU6mKnPoIeZYXsIZL6os3BJQAISkIAEJCABCUhAAhKQgAQkIAEJSEACEtifCHwgEhnAdCDTkXzggQdGtcQBBxyQ/vnPf4aoPeOMMyI53LRp03gWdBgvWbIk5PKcOXNioB5r/Pjx6Re/+EVJiczwPNLEnGP16tVRlcFAvC996UtpypQpMfAPSTx58uT0s5/9LI6JSM7Sx6Sd//rXv8ZQPgXy/vRr4b1KQAISkIAEJCABCUhAAhKQgAQkIAEJSEACGYEPTCJzASSRs57k7II++tGPpiuuuCKRTkYub9myJRLFO3fuTB07dozKCyopWOedd17asGFDSYnco0ePdMstt8Q5kMekj7dv356aN28eQ/ratm0bx1mxYkUaMWJElU/FP/7xj0gnI5JdEpCABCQgAQlIQAISkIAEJCABCUhAAhKQgAT2VwIfqETOoJMUpieZNDIVEyw6kRl6R93E7bffHjL3zDPPjNQwCWIE74UXXhgdyPQk023cokWL2HfAgAFp8+bNqV27dmnu3LmpdevW8T61FfQoszh27969QyYvXbo0jk/amKF5VFeQRjZ9vL/+WnjfEpCABCQgAQlIQAISkIAEJCABCUhAAhKQQEbgQyGRuRhSyQzaa9as2R6ZTBKZCot33303eo2HDRsWHcdsS28xQ/AYdte9e/foMj700EOrSGTk9MKFC1P79u3j/axDmdcHHXRQ+ve//x3D9VjI47fffjsG8pk+9hdEAhKQgAQkIAEJSEACEpCABCQgAQlIQAISkMB/CXxoJHL2QBDEyN+WLVuGQM4WCWVqKRii16VLl0gs//KXv4we5VISmX2HDx8esnjdunVp27ZtIZ3zC4lM8vidd94JoWz62F8NCUhAAhKQgAQkIAEJSEACEpCABCQgAQlIQAL/I/Chk8j5h0Na+JBDDokhfMhl0sjlrv/85z8xTA9hTPKYoXm855KABCQgAQlIQAISkIAEJCABCUhAAhKQgAQkIIHqBD7UEjm73P/7v/8LkUwymcF7/JsvxHLWoVzq4SKLM2lMTQWpZNLLfDd17K+EBCQgAQlIQAISkIAEJCABCUhAAhKQgAQkIIGaCewTEjl/C6SR+UIeZ9/ztRfZtqSLM1GMLM4SyH4gJCABCUhAAhKQgAQkIAEJSEACEpCABCQgAQlIoO4E9jmJXPdbc0sJSEACEpCABCQgAQlIQAISkIAEJCABCUhAAhIol4ASuVyC7i8BCUhAAhKQgAQkIAEJSEACEpCABCQgAQlIoBETUCI34ofrrUlAAhKQgAQkIAEJSEACEpCABCQgAQlIQAISKJeAErlcgu4vAQlIQAISkIAEJCABCUhAAhKQgAQkIAEJSKARE1AiN+KH661JQAISkIAEJCABCUhAAhKQgAQkIAEJSEACEiiXgBK5XILuLwEJSEACEpCABCQgAQlIQAISkIAEJCABCUigERNQIjfih+utSUACEpCABCQgAQlIQAISkIAEJCABCUhAAhIol4ASuVyC7i8BCUhAAhKQgAQkIAEJSEACEpCABCQgAQlIoBETUCI34ofrrUlAAhKQgAQkIAEJSEACEpCABCQgAQlIQAISKJeAErlcgu4vAQlIQAISkIAEJCABCUhAAhKQgAQkIAEJSKARE1AiN+KH661JQAISkIAEJCABCUhAAhKQgAQkIAEJSEACEiiXgBK5XILuLwEJSEACEpCABCQgAQlIQAISkIAEJCABCUigERNQIjfih+utSUACEpCABCQgAQlIQAISkIAEJCABCUhAAhIol4ASuVyC7i8BCUhAAhKQgAQkIAEJSEACEpCABCQgAQlIoBETUCI34ofrrUlAAhKQgAQkIAEJSEACEpCABCQgAQlIQAISKJeAErlcgu4vAQlIQAISkIAEJCABCUhAAhKQgAQkIAEJSKARE1AiN+KH661JQAISkIAEJCABCUhAAhKQgAQkIAEJSEACEiiXgBK5XILuLwEJSEACEpCABCQgAQlIQAISkIAEJCABCUigERNQIjfih+utSUACEpCABCQgAQlIQAISkIAEJCABCUhAAhIol4ASuVyC7i8BCUhAAhKQgAQkIAEJSEACEpCABCQgAQlIoBETUCI34ofrrUlAAhKQgAQkIAEJSEACEpCABCQgAQlIQAISKJfA/wMnP2GTcbRru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p:nvPr/>
        </p:nvSpPr>
        <p:spPr>
          <a:xfrm>
            <a:off x="244601" y="6375614"/>
            <a:ext cx="8724312" cy="276999"/>
          </a:xfrm>
          <a:prstGeom prst="rect">
            <a:avLst/>
          </a:prstGeom>
        </p:spPr>
        <p:txBody>
          <a:bodyPr wrap="square">
            <a:spAutoFit/>
          </a:bodyPr>
          <a:lstStyle/>
          <a:p>
            <a:pPr algn="r"/>
            <a:r>
              <a:rPr lang="en-US" sz="1200" i="1" dirty="0" smtClean="0">
                <a:latin typeface="Segoe UI" panose="020B0502040204020203" pitchFamily="34" charset="0"/>
                <a:cs typeface="Segoe UI" panose="020B0502040204020203" pitchFamily="34" charset="0"/>
              </a:rPr>
              <a:t>According to the </a:t>
            </a:r>
            <a:r>
              <a:rPr lang="en-US" sz="1200" i="1" dirty="0">
                <a:latin typeface="Segoe UI" panose="020B0502040204020203" pitchFamily="34" charset="0"/>
                <a:cs typeface="Segoe UI" panose="020B0502040204020203" pitchFamily="34" charset="0"/>
              </a:rPr>
              <a:t>Georgetown University Center on Education and the </a:t>
            </a:r>
            <a:r>
              <a:rPr lang="en-US" sz="1200" i="1" dirty="0" smtClean="0">
                <a:latin typeface="Segoe UI" panose="020B0502040204020203" pitchFamily="34" charset="0"/>
                <a:cs typeface="Segoe UI" panose="020B0502040204020203" pitchFamily="34" charset="0"/>
              </a:rPr>
              <a:t>Workforce; Association </a:t>
            </a:r>
            <a:r>
              <a:rPr lang="en-US" sz="1200" i="1" dirty="0">
                <a:latin typeface="Segoe UI" panose="020B0502040204020203" pitchFamily="34" charset="0"/>
                <a:cs typeface="Segoe UI" panose="020B0502040204020203" pitchFamily="34" charset="0"/>
              </a:rPr>
              <a:t>for Career &amp; Technical Education </a:t>
            </a:r>
          </a:p>
        </p:txBody>
      </p:sp>
      <p:sp>
        <p:nvSpPr>
          <p:cNvPr id="26" name="Rectangle 25"/>
          <p:cNvSpPr/>
          <p:nvPr/>
        </p:nvSpPr>
        <p:spPr>
          <a:xfrm>
            <a:off x="517889" y="4614198"/>
            <a:ext cx="8278639" cy="1308050"/>
          </a:xfrm>
          <a:prstGeom prst="rect">
            <a:avLst/>
          </a:prstGeom>
        </p:spPr>
        <p:txBody>
          <a:bodyPr wrap="square">
            <a:spAutoFit/>
          </a:bodyPr>
          <a:lstStyle/>
          <a:p>
            <a:pPr marL="285750" indent="-285750">
              <a:spcBef>
                <a:spcPts val="600"/>
              </a:spcBef>
              <a:buFont typeface="Arial" panose="020B0604020202020204" pitchFamily="34" charset="0"/>
              <a:buChar char="•"/>
            </a:pPr>
            <a:r>
              <a:rPr lang="en-US" dirty="0" smtClean="0">
                <a:latin typeface="Segoe UI" panose="020B0502040204020203" pitchFamily="34" charset="0"/>
                <a:cs typeface="Segoe UI" panose="020B0502040204020203" pitchFamily="34" charset="0"/>
              </a:rPr>
              <a:t>Some studies show graduates with technical or applied science associate degrees out-earn bachelor's degree holders by </a:t>
            </a:r>
            <a:r>
              <a:rPr lang="en-US" b="1" dirty="0" smtClean="0">
                <a:latin typeface="Segoe UI" panose="020B0502040204020203" pitchFamily="34" charset="0"/>
                <a:cs typeface="Segoe UI" panose="020B0502040204020203" pitchFamily="34" charset="0"/>
              </a:rPr>
              <a:t>$2,000 </a:t>
            </a:r>
            <a:r>
              <a:rPr lang="en-US" dirty="0" smtClean="0">
                <a:latin typeface="Segoe UI" panose="020B0502040204020203" pitchFamily="34" charset="0"/>
                <a:cs typeface="Segoe UI" panose="020B0502040204020203" pitchFamily="34" charset="0"/>
              </a:rPr>
              <a:t>to</a:t>
            </a:r>
            <a:r>
              <a:rPr lang="en-US" b="1" dirty="0" smtClean="0">
                <a:latin typeface="Segoe UI" panose="020B0502040204020203" pitchFamily="34" charset="0"/>
                <a:cs typeface="Segoe UI" panose="020B0502040204020203" pitchFamily="34" charset="0"/>
              </a:rPr>
              <a:t> $11,000</a:t>
            </a:r>
            <a:r>
              <a:rPr lang="en-US" dirty="0" smtClean="0">
                <a:latin typeface="Segoe UI" panose="020B0502040204020203" pitchFamily="34" charset="0"/>
                <a:cs typeface="Segoe UI" panose="020B0502040204020203" pitchFamily="34" charset="0"/>
              </a:rPr>
              <a:t>;</a:t>
            </a:r>
          </a:p>
          <a:p>
            <a:pPr marL="285750" indent="-285750">
              <a:spcBef>
                <a:spcPts val="600"/>
              </a:spcBef>
              <a:buFont typeface="Arial" panose="020B0604020202020204" pitchFamily="34" charset="0"/>
              <a:buChar char="•"/>
            </a:pPr>
            <a:r>
              <a:rPr lang="en-US" dirty="0" smtClean="0">
                <a:latin typeface="Segoe UI" panose="020B0502040204020203" pitchFamily="34" charset="0"/>
                <a:cs typeface="Segoe UI" panose="020B0502040204020203" pitchFamily="34" charset="0"/>
              </a:rPr>
              <a:t>Over </a:t>
            </a:r>
            <a:r>
              <a:rPr lang="en-US" sz="2000" b="1" dirty="0" smtClean="0">
                <a:latin typeface="Segoe UI" panose="020B0502040204020203" pitchFamily="34" charset="0"/>
                <a:cs typeface="Segoe UI" panose="020B0502040204020203" pitchFamily="34" charset="0"/>
              </a:rPr>
              <a:t>¼</a:t>
            </a:r>
            <a:r>
              <a:rPr lang="en-US" dirty="0" smtClean="0">
                <a:latin typeface="Segoe UI" panose="020B0502040204020203" pitchFamily="34" charset="0"/>
                <a:cs typeface="Segoe UI" panose="020B0502040204020203" pitchFamily="34" charset="0"/>
              </a:rPr>
              <a:t> of people with a technical license or certificate (but less than an associate degree) earn more than the average bachelor’s degree recipient</a:t>
            </a:r>
            <a:endParaRPr lang="en-US" dirty="0">
              <a:latin typeface="Segoe UI" panose="020B0502040204020203" pitchFamily="34" charset="0"/>
              <a:cs typeface="Segoe UI" panose="020B0502040204020203" pitchFamily="34" charset="0"/>
            </a:endParaRPr>
          </a:p>
        </p:txBody>
      </p:sp>
      <p:pic>
        <p:nvPicPr>
          <p:cNvPr id="4098" name="Picture 2" descr="Image result for oswald the penguin graduati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422662" y="1605713"/>
            <a:ext cx="2228559" cy="2803098"/>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p:cNvCxnSpPr/>
          <p:nvPr/>
        </p:nvCxnSpPr>
        <p:spPr>
          <a:xfrm>
            <a:off x="3858768" y="888696"/>
            <a:ext cx="5040798" cy="0"/>
          </a:xfrm>
          <a:prstGeom prst="line">
            <a:avLst/>
          </a:prstGeom>
          <a:ln>
            <a:solidFill>
              <a:srgbClr val="C8CB64"/>
            </a:solidFill>
          </a:ln>
        </p:spPr>
        <p:style>
          <a:lnRef idx="2">
            <a:schemeClr val="accent1"/>
          </a:lnRef>
          <a:fillRef idx="0">
            <a:schemeClr val="accent1"/>
          </a:fillRef>
          <a:effectRef idx="1">
            <a:schemeClr val="accent1"/>
          </a:effectRef>
          <a:fontRef idx="minor">
            <a:schemeClr val="tx1"/>
          </a:fontRef>
        </p:style>
      </p:cxnSp>
      <p:sp>
        <p:nvSpPr>
          <p:cNvPr id="30" name="Title 2"/>
          <p:cNvSpPr txBox="1">
            <a:spLocks/>
          </p:cNvSpPr>
          <p:nvPr/>
        </p:nvSpPr>
        <p:spPr>
          <a:xfrm>
            <a:off x="3648456" y="258711"/>
            <a:ext cx="5269398" cy="671722"/>
          </a:xfrm>
          <a:prstGeom prst="rect">
            <a:avLst/>
          </a:prstGeom>
        </p:spPr>
        <p:txBody>
          <a:bodyP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Demand for Skilled Workforce</a:t>
            </a:r>
            <a:endParaRPr lang="en-US"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337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185261"/>
            <a:ext cx="9144001" cy="5672739"/>
          </a:xfrm>
          <a:prstGeom prst="rect">
            <a:avLst/>
          </a:prstGeom>
          <a:solidFill>
            <a:srgbClr val="BECC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3200">
              <a:solidFill>
                <a:prstClr val="white"/>
              </a:solidFill>
              <a:sym typeface="Gill Sans" charset="0"/>
            </a:endParaRPr>
          </a:p>
        </p:txBody>
      </p:sp>
      <p:sp>
        <p:nvSpPr>
          <p:cNvPr id="41" name="Rectangle 40"/>
          <p:cNvSpPr/>
          <p:nvPr/>
        </p:nvSpPr>
        <p:spPr>
          <a:xfrm>
            <a:off x="-11722" y="1430531"/>
            <a:ext cx="9144002" cy="692015"/>
          </a:xfrm>
          <a:prstGeom prst="rect">
            <a:avLst/>
          </a:prstGeom>
          <a:solidFill>
            <a:srgbClr val="C7CB64"/>
          </a:solidFill>
          <a:ln>
            <a:solidFill>
              <a:srgbClr val="87A6A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3200">
              <a:solidFill>
                <a:prstClr val="white"/>
              </a:solidFill>
              <a:sym typeface="Gill Sans" charset="0"/>
            </a:endParaRPr>
          </a:p>
        </p:txBody>
      </p:sp>
      <p:sp>
        <p:nvSpPr>
          <p:cNvPr id="39" name="Rectangle 38"/>
          <p:cNvSpPr/>
          <p:nvPr/>
        </p:nvSpPr>
        <p:spPr>
          <a:xfrm>
            <a:off x="146650" y="1314113"/>
            <a:ext cx="8822263" cy="5435877"/>
          </a:xfrm>
          <a:prstGeom prst="rect">
            <a:avLst/>
          </a:prstGeom>
          <a:solidFill>
            <a:schemeClr val="bg1"/>
          </a:solidFill>
          <a:ln>
            <a:solidFill>
              <a:srgbClr val="87A6AE"/>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3200" b="1" dirty="0">
              <a:solidFill>
                <a:srgbClr val="86A6AD"/>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19" name="Rectangle 18"/>
          <p:cNvSpPr/>
          <p:nvPr/>
        </p:nvSpPr>
        <p:spPr>
          <a:xfrm>
            <a:off x="0" y="2"/>
            <a:ext cx="9144000" cy="1185259"/>
          </a:xfrm>
          <a:prstGeom prst="rect">
            <a:avLst/>
          </a:prstGeom>
          <a:solidFill>
            <a:srgbClr val="86A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sym typeface="Gill Sans" charset="0"/>
            </a:endParaRPr>
          </a:p>
        </p:txBody>
      </p:sp>
      <p:cxnSp>
        <p:nvCxnSpPr>
          <p:cNvPr id="12" name="Straight Connector 11"/>
          <p:cNvCxnSpPr/>
          <p:nvPr/>
        </p:nvCxnSpPr>
        <p:spPr>
          <a:xfrm>
            <a:off x="3858768" y="888696"/>
            <a:ext cx="5040798" cy="0"/>
          </a:xfrm>
          <a:prstGeom prst="line">
            <a:avLst/>
          </a:prstGeom>
          <a:ln>
            <a:solidFill>
              <a:srgbClr val="C8CB64"/>
            </a:solidFill>
          </a:ln>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729054" y="1968177"/>
            <a:ext cx="1411101" cy="79178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3600" b="1" i="0" kern="1200" spc="-150">
                <a:solidFill>
                  <a:srgbClr val="C8CB64"/>
                </a:solidFill>
                <a:latin typeface="Open Sans"/>
                <a:ea typeface="+mj-ea"/>
                <a:cs typeface="Open Sans"/>
              </a:defRPr>
            </a:lvl1pPr>
          </a:lstStyle>
          <a:p>
            <a:pPr algn="ctr"/>
            <a:endParaRPr lang="en-US" sz="2000" dirty="0">
              <a:latin typeface="Open Sans Semibold"/>
              <a:cs typeface="Open Sans Semibold"/>
              <a:sym typeface="Gill Sans" charset="0"/>
            </a:endParaRP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3542" y="154730"/>
            <a:ext cx="568458" cy="642440"/>
          </a:xfrm>
          <a:prstGeom prst="rect">
            <a:avLst/>
          </a:prstGeom>
        </p:spPr>
      </p:pic>
      <p:cxnSp>
        <p:nvCxnSpPr>
          <p:cNvPr id="14" name="Straight Connector 13"/>
          <p:cNvCxnSpPr/>
          <p:nvPr/>
        </p:nvCxnSpPr>
        <p:spPr>
          <a:xfrm>
            <a:off x="178975" y="6749990"/>
            <a:ext cx="8686800" cy="10633"/>
          </a:xfrm>
          <a:prstGeom prst="line">
            <a:avLst/>
          </a:prstGeom>
          <a:ln w="12700">
            <a:solidFill>
              <a:srgbClr val="C7CB64"/>
            </a:solidFill>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475564" y="2116346"/>
            <a:ext cx="7970832" cy="2846933"/>
          </a:xfrm>
          <a:prstGeom prst="rect">
            <a:avLst/>
          </a:prstGeom>
        </p:spPr>
        <p:txBody>
          <a:bodyPr wrap="square">
            <a:spAutoFit/>
          </a:bodyPr>
          <a:lstStyle/>
          <a:p>
            <a:pPr marL="285750" indent="-285750">
              <a:spcBef>
                <a:spcPts val="600"/>
              </a:spcBef>
              <a:buSzPct val="100000"/>
              <a:buFont typeface="Arial" panose="020B0604020202020204" pitchFamily="34" charset="0"/>
              <a:buChar char="•"/>
            </a:pPr>
            <a:r>
              <a:rPr lang="en-US" dirty="0">
                <a:solidFill>
                  <a:schemeClr val="tx1">
                    <a:lumMod val="85000"/>
                    <a:lumOff val="15000"/>
                  </a:schemeClr>
                </a:solidFill>
                <a:latin typeface="Segoe UI" panose="020B0502040204020203" pitchFamily="34" charset="0"/>
                <a:cs typeface="Segoe UI" panose="020B0502040204020203" pitchFamily="34" charset="0"/>
              </a:rPr>
              <a:t>WA ranks </a:t>
            </a:r>
            <a:r>
              <a:rPr lang="en-US" b="1" dirty="0">
                <a:solidFill>
                  <a:schemeClr val="tx1">
                    <a:lumMod val="85000"/>
                    <a:lumOff val="15000"/>
                  </a:schemeClr>
                </a:solidFill>
                <a:latin typeface="Segoe UI" panose="020B0502040204020203" pitchFamily="34" charset="0"/>
                <a:cs typeface="Segoe UI" panose="020B0502040204020203" pitchFamily="34" charset="0"/>
              </a:rPr>
              <a:t>2nd</a:t>
            </a:r>
            <a:r>
              <a:rPr lang="en-US" dirty="0">
                <a:solidFill>
                  <a:schemeClr val="tx1">
                    <a:lumMod val="85000"/>
                    <a:lumOff val="15000"/>
                  </a:schemeClr>
                </a:solidFill>
                <a:latin typeface="Segoe UI" panose="020B0502040204020203" pitchFamily="34" charset="0"/>
                <a:cs typeface="Segoe UI" panose="020B0502040204020203" pitchFamily="34" charset="0"/>
              </a:rPr>
              <a:t> in the nation in the concentration of STEM jobs</a:t>
            </a:r>
          </a:p>
          <a:p>
            <a:pPr marL="742950" lvl="1" indent="-285750">
              <a:spcBef>
                <a:spcPts val="600"/>
              </a:spcBef>
              <a:buSzPct val="100000"/>
              <a:buFont typeface="Arial" panose="020B0604020202020204" pitchFamily="34" charset="0"/>
              <a:buChar char="•"/>
            </a:pPr>
            <a:r>
              <a:rPr lang="en-US" dirty="0" smtClean="0">
                <a:solidFill>
                  <a:schemeClr val="tx1">
                    <a:lumMod val="85000"/>
                    <a:lumOff val="15000"/>
                  </a:schemeClr>
                </a:solidFill>
                <a:latin typeface="Segoe UI" panose="020B0502040204020203" pitchFamily="34" charset="0"/>
                <a:cs typeface="Segoe UI" panose="020B0502040204020203" pitchFamily="34" charset="0"/>
              </a:rPr>
              <a:t>Expected </a:t>
            </a:r>
            <a:r>
              <a:rPr lang="en-US" dirty="0">
                <a:solidFill>
                  <a:schemeClr val="tx1">
                    <a:lumMod val="85000"/>
                    <a:lumOff val="15000"/>
                  </a:schemeClr>
                </a:solidFill>
                <a:latin typeface="Segoe UI" panose="020B0502040204020203" pitchFamily="34" charset="0"/>
                <a:cs typeface="Segoe UI" panose="020B0502040204020203" pitchFamily="34" charset="0"/>
              </a:rPr>
              <a:t>to grow by another </a:t>
            </a:r>
            <a:r>
              <a:rPr lang="en-US" b="1" dirty="0">
                <a:solidFill>
                  <a:schemeClr val="tx1">
                    <a:lumMod val="85000"/>
                    <a:lumOff val="15000"/>
                  </a:schemeClr>
                </a:solidFill>
                <a:latin typeface="Segoe UI" panose="020B0502040204020203" pitchFamily="34" charset="0"/>
                <a:cs typeface="Segoe UI" panose="020B0502040204020203" pitchFamily="34" charset="0"/>
              </a:rPr>
              <a:t>24%</a:t>
            </a:r>
            <a:r>
              <a:rPr lang="en-US" dirty="0">
                <a:solidFill>
                  <a:schemeClr val="tx1">
                    <a:lumMod val="85000"/>
                    <a:lumOff val="15000"/>
                  </a:schemeClr>
                </a:solidFill>
                <a:latin typeface="Segoe UI" panose="020B0502040204020203" pitchFamily="34" charset="0"/>
                <a:cs typeface="Segoe UI" panose="020B0502040204020203" pitchFamily="34" charset="0"/>
              </a:rPr>
              <a:t> by 2018</a:t>
            </a:r>
          </a:p>
          <a:p>
            <a:pPr marL="742950" lvl="1" indent="-285750">
              <a:spcBef>
                <a:spcPts val="600"/>
              </a:spcBef>
              <a:buSzPct val="100000"/>
              <a:buFont typeface="Arial" panose="020B0604020202020204" pitchFamily="34" charset="0"/>
              <a:buChar char="•"/>
            </a:pPr>
            <a:r>
              <a:rPr lang="en-US" dirty="0" smtClean="0">
                <a:solidFill>
                  <a:schemeClr val="tx1">
                    <a:lumMod val="85000"/>
                    <a:lumOff val="15000"/>
                  </a:schemeClr>
                </a:solidFill>
                <a:latin typeface="Segoe UI" panose="020B0502040204020203" pitchFamily="34" charset="0"/>
                <a:cs typeface="Segoe UI" panose="020B0502040204020203" pitchFamily="34" charset="0"/>
              </a:rPr>
              <a:t>Growth </a:t>
            </a:r>
            <a:r>
              <a:rPr lang="en-US" dirty="0">
                <a:solidFill>
                  <a:schemeClr val="tx1">
                    <a:lumMod val="85000"/>
                    <a:lumOff val="15000"/>
                  </a:schemeClr>
                </a:solidFill>
                <a:latin typeface="Segoe UI" panose="020B0502040204020203" pitchFamily="34" charset="0"/>
                <a:cs typeface="Segoe UI" panose="020B0502040204020203" pitchFamily="34" charset="0"/>
              </a:rPr>
              <a:t>rate is </a:t>
            </a:r>
            <a:r>
              <a:rPr lang="en-US" b="1" dirty="0">
                <a:solidFill>
                  <a:schemeClr val="tx1">
                    <a:lumMod val="85000"/>
                    <a:lumOff val="15000"/>
                  </a:schemeClr>
                </a:solidFill>
                <a:latin typeface="Segoe UI" panose="020B0502040204020203" pitchFamily="34" charset="0"/>
                <a:cs typeface="Segoe UI" panose="020B0502040204020203" pitchFamily="34" charset="0"/>
              </a:rPr>
              <a:t>7 points higher </a:t>
            </a:r>
            <a:r>
              <a:rPr lang="en-US" dirty="0">
                <a:solidFill>
                  <a:schemeClr val="tx1">
                    <a:lumMod val="85000"/>
                    <a:lumOff val="15000"/>
                  </a:schemeClr>
                </a:solidFill>
                <a:latin typeface="Segoe UI" panose="020B0502040204020203" pitchFamily="34" charset="0"/>
                <a:cs typeface="Segoe UI" panose="020B0502040204020203" pitchFamily="34" charset="0"/>
              </a:rPr>
              <a:t>than the national </a:t>
            </a:r>
            <a:r>
              <a:rPr lang="en-US" dirty="0" smtClean="0">
                <a:solidFill>
                  <a:schemeClr val="tx1">
                    <a:lumMod val="85000"/>
                    <a:lumOff val="15000"/>
                  </a:schemeClr>
                </a:solidFill>
                <a:latin typeface="Segoe UI" panose="020B0502040204020203" pitchFamily="34" charset="0"/>
                <a:cs typeface="Segoe UI" panose="020B0502040204020203" pitchFamily="34" charset="0"/>
              </a:rPr>
              <a:t>average</a:t>
            </a:r>
          </a:p>
          <a:p>
            <a:pPr marL="742950" lvl="1" indent="-285750">
              <a:spcBef>
                <a:spcPts val="600"/>
              </a:spcBef>
              <a:buSzPct val="100000"/>
              <a:buFont typeface="Arial" panose="020B0604020202020204" pitchFamily="34" charset="0"/>
              <a:buChar char="•"/>
            </a:pPr>
            <a:r>
              <a:rPr lang="en-US" b="1" dirty="0" smtClean="0">
                <a:solidFill>
                  <a:schemeClr val="tx1">
                    <a:lumMod val="85000"/>
                    <a:lumOff val="15000"/>
                  </a:schemeClr>
                </a:solidFill>
                <a:latin typeface="Segoe UI" panose="020B0502040204020203" pitchFamily="34" charset="0"/>
                <a:cs typeface="Segoe UI" panose="020B0502040204020203" pitchFamily="34" charset="0"/>
              </a:rPr>
              <a:t>94</a:t>
            </a:r>
            <a:r>
              <a:rPr lang="en-US" b="1" dirty="0">
                <a:solidFill>
                  <a:schemeClr val="tx1">
                    <a:lumMod val="85000"/>
                    <a:lumOff val="15000"/>
                  </a:schemeClr>
                </a:solidFill>
                <a:latin typeface="Segoe UI" panose="020B0502040204020203" pitchFamily="34" charset="0"/>
                <a:cs typeface="Segoe UI" panose="020B0502040204020203" pitchFamily="34" charset="0"/>
              </a:rPr>
              <a:t>% </a:t>
            </a:r>
            <a:r>
              <a:rPr lang="en-US" dirty="0">
                <a:solidFill>
                  <a:schemeClr val="tx1">
                    <a:lumMod val="85000"/>
                    <a:lumOff val="15000"/>
                  </a:schemeClr>
                </a:solidFill>
                <a:latin typeface="Segoe UI" panose="020B0502040204020203" pitchFamily="34" charset="0"/>
                <a:cs typeface="Segoe UI" panose="020B0502040204020203" pitchFamily="34" charset="0"/>
              </a:rPr>
              <a:t>of these jobs will require some post-secondary education</a:t>
            </a:r>
          </a:p>
          <a:p>
            <a:pPr marL="285750" indent="-285750">
              <a:spcBef>
                <a:spcPts val="600"/>
              </a:spcBef>
              <a:buSzPct val="100000"/>
              <a:buFont typeface="Arial" panose="020B0604020202020204" pitchFamily="34" charset="0"/>
              <a:buChar char="•"/>
            </a:pPr>
            <a:r>
              <a:rPr lang="en-US" b="1" dirty="0" smtClean="0">
                <a:solidFill>
                  <a:schemeClr val="tx1">
                    <a:lumMod val="85000"/>
                    <a:lumOff val="15000"/>
                  </a:schemeClr>
                </a:solidFill>
                <a:latin typeface="Segoe UI" panose="020B0502040204020203" pitchFamily="34" charset="0"/>
                <a:cs typeface="Segoe UI" panose="020B0502040204020203" pitchFamily="34" charset="0"/>
              </a:rPr>
              <a:t>25%</a:t>
            </a:r>
            <a:r>
              <a:rPr lang="en-US" dirty="0" smtClean="0">
                <a:solidFill>
                  <a:schemeClr val="tx1">
                    <a:lumMod val="85000"/>
                    <a:lumOff val="15000"/>
                  </a:schemeClr>
                </a:solidFill>
                <a:latin typeface="Segoe UI" panose="020B0502040204020203" pitchFamily="34" charset="0"/>
                <a:cs typeface="Segoe UI" panose="020B0502040204020203" pitchFamily="34" charset="0"/>
              </a:rPr>
              <a:t> of jobs in Southwest WA are STEM jobs </a:t>
            </a:r>
          </a:p>
          <a:p>
            <a:pPr marL="742950" lvl="1" indent="-285750">
              <a:spcBef>
                <a:spcPts val="600"/>
              </a:spcBef>
              <a:buSzPct val="100000"/>
              <a:buFont typeface="Arial" panose="020B0604020202020204" pitchFamily="34" charset="0"/>
              <a:buChar char="•"/>
            </a:pPr>
            <a:r>
              <a:rPr lang="en-US" b="1" dirty="0" smtClean="0">
                <a:solidFill>
                  <a:schemeClr val="tx1">
                    <a:lumMod val="85000"/>
                    <a:lumOff val="15000"/>
                  </a:schemeClr>
                </a:solidFill>
                <a:latin typeface="Segoe UI" panose="020B0502040204020203" pitchFamily="34" charset="0"/>
                <a:cs typeface="Segoe UI" panose="020B0502040204020203" pitchFamily="34" charset="0"/>
              </a:rPr>
              <a:t>5x higher </a:t>
            </a:r>
            <a:r>
              <a:rPr lang="en-US" dirty="0" smtClean="0">
                <a:solidFill>
                  <a:schemeClr val="tx1">
                    <a:lumMod val="85000"/>
                    <a:lumOff val="15000"/>
                  </a:schemeClr>
                </a:solidFill>
                <a:latin typeface="Segoe UI" panose="020B0502040204020203" pitchFamily="34" charset="0"/>
                <a:cs typeface="Segoe UI" panose="020B0502040204020203" pitchFamily="34" charset="0"/>
              </a:rPr>
              <a:t>than the national average</a:t>
            </a:r>
          </a:p>
          <a:p>
            <a:pPr marL="285750" indent="-285750">
              <a:spcBef>
                <a:spcPts val="600"/>
              </a:spcBef>
              <a:buSzPct val="100000"/>
              <a:buFont typeface="Arial" panose="020B0604020202020204" pitchFamily="34" charset="0"/>
              <a:buChar char="•"/>
            </a:pPr>
            <a:r>
              <a:rPr lang="en-US" dirty="0" smtClean="0">
                <a:solidFill>
                  <a:schemeClr val="tx1">
                    <a:lumMod val="85000"/>
                    <a:lumOff val="15000"/>
                  </a:schemeClr>
                </a:solidFill>
                <a:latin typeface="Segoe UI" panose="020B0502040204020203" pitchFamily="34" charset="0"/>
                <a:cs typeface="Segoe UI" panose="020B0502040204020203" pitchFamily="34" charset="0"/>
              </a:rPr>
              <a:t>Nearly </a:t>
            </a:r>
            <a:r>
              <a:rPr lang="en-US" b="1" dirty="0" smtClean="0">
                <a:solidFill>
                  <a:schemeClr val="tx1">
                    <a:lumMod val="85000"/>
                    <a:lumOff val="15000"/>
                  </a:schemeClr>
                </a:solidFill>
                <a:latin typeface="Segoe UI" panose="020B0502040204020203" pitchFamily="34" charset="0"/>
                <a:cs typeface="Segoe UI" panose="020B0502040204020203" pitchFamily="34" charset="0"/>
              </a:rPr>
              <a:t>half</a:t>
            </a:r>
            <a:r>
              <a:rPr lang="en-US" dirty="0" smtClean="0">
                <a:solidFill>
                  <a:schemeClr val="tx1">
                    <a:lumMod val="85000"/>
                    <a:lumOff val="15000"/>
                  </a:schemeClr>
                </a:solidFill>
                <a:latin typeface="Segoe UI" panose="020B0502040204020203" pitchFamily="34" charset="0"/>
                <a:cs typeface="Segoe UI" panose="020B0502040204020203" pitchFamily="34" charset="0"/>
              </a:rPr>
              <a:t> of Southwest WA STEM jobs require an AA degree or less</a:t>
            </a:r>
          </a:p>
          <a:p>
            <a:pPr>
              <a:spcBef>
                <a:spcPts val="600"/>
              </a:spcBef>
              <a:buSzPct val="100000"/>
            </a:pPr>
            <a:endParaRPr lang="en-US"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16" name="TextBox 15"/>
          <p:cNvSpPr txBox="1"/>
          <p:nvPr/>
        </p:nvSpPr>
        <p:spPr>
          <a:xfrm>
            <a:off x="475564" y="1598218"/>
            <a:ext cx="5393366" cy="461665"/>
          </a:xfrm>
          <a:prstGeom prst="rect">
            <a:avLst/>
          </a:prstGeom>
          <a:noFill/>
        </p:spPr>
        <p:txBody>
          <a:bodyPr wrap="square" rtlCol="0">
            <a:spAutoFit/>
          </a:bodyPr>
          <a:lstStyle/>
          <a:p>
            <a:r>
              <a:rPr lang="en-US" sz="2400" b="1" dirty="0" smtClean="0">
                <a:solidFill>
                  <a:srgbClr val="6D6E71"/>
                </a:solidFill>
                <a:latin typeface="Segoe UI Black" panose="020B0A02040204020203" pitchFamily="34" charset="0"/>
                <a:ea typeface="Segoe UI Black" panose="020B0A02040204020203" pitchFamily="34" charset="0"/>
                <a:cs typeface="Segoe UI Black" panose="020B0A02040204020203" pitchFamily="34" charset="0"/>
              </a:rPr>
              <a:t>Local Workforce Needs</a:t>
            </a:r>
            <a:endParaRPr lang="en-US" sz="2400" b="1" dirty="0">
              <a:solidFill>
                <a:srgbClr val="6D6E7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 name="AutoShape 2" descr="data:image/png;base64,iVBORw0KGgoAAAANSUhEUgAABZEAAAR9CAYAAAAnRgmLAAAgAElEQVR4XuzdWZMcWXre+Sf2PVfsKNTWi5otkkNSHLFJijJRs9jczHwW6ePoW0gkZ+ZmbMw0Jt2M2VDi0l3VtXRhq8IO5Bb7Nva8xz0RFZ0A0quyW1WIP7rTgALSI8N/7uHh8Zz3vKckaSl+IYAAAggggAACCCCAAAIIIIAAAggggAACCCBwhkCJEJnzAgEEEEAAAQQQQAABBBBAAAEEEEAAAQQQQOBVAoTInBsIIIAAAggggAACCCCAAAIIIIAAAggggAACrxQgRObkQAABBBBAAAEEEEAAAQQQQAABBBBAAAEEECBE5hxAAAEEEEAAAQQQQAABBBBAAAEEEEAAAQQQKC5AJXJxM7ZAAAEEEEAAAQQQQAABBBBAAAEEEEAAAQQ2RoAQeWMONTuKAAIIIIAAAggggAACCCCAAAIIIIAAAggUFyBELm7GFggggAACCCCAAAIIIIAAAggggAACCCCAwMYIECJvzKFmRxFAAAEEEEAAAQQQQAABBBBAAAEEEEAAgeIChMjFzdgCAQQQQAABBBBAAAEEEEAAAQQQQAABBBDYGAFC5I051OwoAggggAACCCCAAAIIIIAAAggggAACCCBQXIAQubgZWyCAAAIIIIAAAggggAACCCCAAAIIIIAAAhsjQIi8MYeaHUUAAQQQQAABBBBAAAEEEEAAAQQQQAABBIoLECIXN2MLBBBAAAEEEEAAAQQQQAABBBBAAAEEEEBgYwQIkTfmULOjCCCAAAIIIIAAAggggAACCCCAAAIIIIBAcQFC5OJmbIEAAggggAACCCCAAAIIIIAAAggggAACCGyMACHyxhxqdhQBBBBAAAEEEEAAAQQQQAABBBBAAAEEECguQIhc3IwtEEAAAQQQQAABBBBAAAEEEEAAAQQQQACBjREgRN6YQ82OIoAAAggggAACCCCAAAIIIIAAAggggAACxQUIkYubsQUCCCCAAAIIIIAAAggggAACCCCAAAIIILAxAoTIG3Oo2VEEEEAAAQQQQAABBBBAAAEEEEAAAQQQQKC4ACFycTO2QAABBBBAAAEEEEAAAQQQQAABBBBAAAEENkaAEHljDjU7igACCCCAAAIIIIAAAggggAACCCCAAAIIFBcgRC5uxhYIIIAAAggggAACCCCAAAIIIIAAAggggMDGCBAib8yhZkcRQAABBBBAAAEEEEAAAQQQQAABBBBAAIHiAoTIxc3YAgEEEEAAAQQQQAABBBBAAAEEEEAAAQQQ2BgBQuSNOdTsKAIIIIAAAggggAACCCCAAAIIIIAAAgggUFyAELm4GVsggAACCCCAAAIIIIAAAggggAACCCCAAAIbI0CIvDGHmh1FAAEEEEAAAQQQQAABBBBAAAEEEEAAAQSKCxAiFzdjCwQQQAABBBBAAAEEEEAAAQQQQAABBBBAYGMECJE35lCzowgggAACCCCAAAIIIIAAAggggAACCCCAQHEBQuTiZmyBAAIIIIAAAggggAACCCCAAAIIIIAAAghsjAAh8sYcanYUAQQQQAABBBBAAAEEEEAAAQQQQAABBBAoLkCIXNyMLRBAAAEEEEAAAQQQQAABBBBAAAEEEEAAgY0RIETemEPNjiKAAAIIIIAAAggggAACCCCAAAIIIIAAAsUFCJGLm7EFAggggAACCCCAAAIIIIAAAggggAACCCCwMQKEyBtzqNlRBBBAAAEEEEAAAQQQQAABBBBAAAEEEECguAAhcnEztkAAAQQQQAABBBBAAAEEEEAAAQQQQAABBDZGgBB5Yw41O4oAAggggAACCCCAAAIIIIAAAggggAACCBQXIEQubsYWCCCAAAIIIIAAAggggAACCCCAAAIIIIDAxggQIm/MoWZHEUAAAQQQQAABBBBAAAEEEEAAAQQQQACB4gKEyMXN2AIBBBBAAAEEEEAAAQQQQAABBBBAAAEEENgYAULkjTnU7CgCCCCAAAIIIIAAAggggAACCCCAAAIIIFBcgBC5uBlbIIAAAggggAACCCCAAAIIIIAAAggggAACGyNAiLwxh5odRQABBBBAAAEEEEAAAQQQQAABBBBAAAEEigsQIhc3YwsEEEAAAQQQQAABBBBAAAEEEEAAAQQQQGBjBAiRN+ZQs6MIIIAAAggggAACCCCAAAIIIIAAAggggEBxAULk4mZsgQACCCCAAAIIIIAAAggggAACCCCAAAIIbIwAIfLGHGp2FAEEEEAAAQQQQAABBBBAAAEEEEAAAQQQKC5AiFzcjC0QQAABBBBAAAEEEEAAAQQQQAABBBBAAIGNESBE3phDzY4igAACCCCAAAIIIIAAAggggAACCCCAAALFBQiRi5uxBQIIIIAAAggggAACCCCAAAIIIIAAAgggsDEChMgbc6jZUQQQQAABBBBAAAEEEEAAAQQQQAABBBBAoLgAIXJxM7ZAAAEEEEAAAQQQQAABBBBAAAEEEEAAAQQ2RoAQeWMONTuKAAIIIIAAAggggAACCCCAAAIIIIAAAggUFyBELm7GFggggAACCCCAAAIIIIAAAggggAACCCCAwMYIECJvzKFmRxFAAAEEEEAAAQQQQAABBBBAAAEEEEAAgeIChMjFzdgCAQQQQAABBBBAAAEEEEAAAQQQQAABBBDYGAFC5I051OwoAggggAACCCCAAAIIIIAAAggggAACCCBQXIAQubgZWyCAAAIIIIAAAggggAACCCCAAAIIIIAAAhsjQIi8MYeaHUUAAQQQQAABBBBAAAEEEEAAAQQQQAABBIoLECIXN2MLBBBAAAEEEEAAAQQQQAABBBBAAAEEEEBgYwQIkTfmULOjCCCAAAIIIIAAAggggAACCCCAAAIIIIBAcQFC5OJmbIEAAggggAACCCCAAAIIIIAAAggggAACCGyMACHyxhxqdhQBBBBAAAEEEEAAAQQQQAABBBBAAAEEECguQIhc3IwtEEAAAQQQQAABBBBAAAEEEEAAAQQQQACBjREgRN6YQ82OIoAAAggggAACCCCAAAIIIIAAAggggAACxQUIkYubsQUCCCCAAAIIIIAAAggggAACCCCAAAIIILAxAoTIG3Oo2VEEEEAAAQQQQAABBBBAAAEEEEAAAQQQQKC4ACFycTO2QAABBBBAAAEEEEAAAQQQQAABBBBAAAEENkaAEHljDjU7igACCCCAAAIIIIAAAggggAACCCCAAAIIFBcgRC5uxhYIIIAAAggggAACCCCAAAIIIIAAAggggMDGCBAib8yhZkcRQAABBBBAAAEEEEAAAQQQQAABBBBAAIHiAoTIxc3YAgEEEEAAAQQQQAABBBBAAAEEEEAAAQQQ2BgBQuSNOdTsKAIIIIAAAggggAACCCCAAAIIIIAAAgggUFyAELm4GVsggAACCCCAAAIIIIAAAggggAACCCCAAAIbI0CIvDGHmh1FAAEEEEAAAQQQQAABBBBAAAEEEEAAAQSKCxAiFzdjCwQQQAABBBBAAAEEEEAAAQQQQAABBBBAYGMECJE35lCzowgggAACCCCAAAIIIIAAAggggAACCCCAQHEBQuTiZmyBAAIIIIAAAggggAACCCCAAAIIIIAAAghsjAAh8sYcanYUAQQQQAABBBBAAAEEEEAAAQQQQAABBBAoLkCIXNyMLRBAAAEEEEAAAQQQQAABBBBAAAEEEEAAgY0RIETemEPNjiKAAAIIIIAAAggggAACCCCAAAIIIIAAAsUFCJGLm7EFAggggAACCCCAAAIIIIAAAggggAACCCCwMQKEyBtzqNlRBBBAAAEEEEAAAQQQQAABBBBAAAEEEECguAAhcnEztkAAAQQQQAABBBBAAAEEEEAAAQQQQAABBDZGgBB5Yw41O4oAAggggAACCCCAAAIIIIAAAggggAACCBQXIEQubsYWCCCAAAIIIIAAAggggAACCCCAAAIIIIDAxggQIm/MoWZHEUAAAQQQQAABBBBAAAEEEEAAAQQQQACB4gKEyMXN2AIBBBBAAAEEEEAAAQQQQAABBBBAAAEEENgYAULkjTnU7CgCCCCAAAIIIIAAAggggAACCCCAAAIIIFBcgBC5uBlbIIAAAggggAACCCCAAAIIIIAAAggggAACGyNAiLwxh5odRQABBBBAAAEEEEAAAQQQQAABBBBAAAEEigsQIhc3YwsEEEAAAQQQQAABBBBAAAEEEEAAAQQQQGBjBAiRN+ZQs6MIIIAAAggggAACCCCAAAIIIIAAAggggEBxAULk4mZsgQACCCCAAAIIIIAAAggggAACCCCAAAIIbIwAIfLGHGp2FAEEEEAAAQQQQAABBBBAAAEEEEAAAQQQKC5AiFzcjC0QQAABBBBAAAEEEEAAAQQQQAABBBBAAIGNESBE3phDzY4igAACCCCAAAIIIIAAAggggAACCCCAAALFBQiRi5uxBQIIIIAAAggggAACCCCAAAIIIIAAAgggsDEChMgbc6jZUQQQQAABBBBAAAEEEEAAAQQQQAABBBBAoLgAIXJxM7ZAAAEEEEAAAQQQQAABBBBAAAEEEEAAAQQ2RoAQeWMONTuKAAIIIIAAAggggAACCCCAAAIIIIAAAggUFyBELm7GFggggAACCCCAAAIIIIAAAggggAACCCCAwMYIECJvzKFmRxFAAAEEEEAAAQQQQAABBBBAAAEEEEAAgeIChMjFzdgCAQQQQAABBBBAAAEEEEAAAQQQQAABBBDYGAFC5I051OwoAggggAACCCCAAAIIIIAAAggggAACCCBQXIAQubgZWyCAAAIIIIAAAggggAACCCCAAAIIIIAAAhsjQIi8MYeaHUUAAQQQQAABBBBAAAEEEEAAAQQQQAABBIoLECIXN2MLBBBAAAEEEEAAAQQQQAABBBBAAAEEEEBgYwQIkTfmULOjCCCAAAIIIIAAAggggAACCCCAAAIIIIBAcQFC5OJmbIEAAggggAACCCCAAAIIIIAAAggggAACCGyMACHyxhxqdhQBBBBAAAEEEEAAAQQQQAABBBBAAAEEECguQIhc3IwtEEAAAQQQQAABBBBAAAEEEEAAAQQQQACBjREgRN6YQ82OIoAAAggggAACCCCAAAIIIIAAAggggAACxQUIkYubsQUCCCCAAAIIIIAAAggggAACCCCAAAIIILAxAoTIG3Oo2VEEEEAAAQQQQAABBBBAAAEEEEAAAQQQQKC4ACFycTO2QAABBBBAAAEEEEAAAQQQQAABBBBAAAEENkaAEHljDjU7igACCCCAAAIIIIAAAggggAACCCCAAAIIFBcgRC5uxhYIIIAAAggggAACCCCAAAIIIIAAAggggMDGCBAib8yhZkcRQAABBBBAAAEEEEAAAQQQQAABBBBAAIHiAoTIxc3YAgEEEEAAAQQQQAABBBBAAAEEEEAAAQQQ2BgBQuSNOdTsKAIIIIAAAggggAACCCCAAAIIIIAAAgggUFyAELm4GVsggAACCCCAAAIIIIAAAggggAACCCCAAAIbI0CIvDGHmh1FAAEEEEAAAQQQQAABBBBAAAEEEEAAAQSKCxAiFzdjCwQQQAABBBBAAAEEEEAAAQQQQAABBBBAYGMECJE35lCzowgggAACCCCAAAIIIIAAAggggAACCCCAQHEBQuTiZmyBAAIIIIAAAggggAACCCCAAAIIIIAAAghsjAAh8sYcanYUAQQQQAABBBBAAAEEEEAAAQQQQAABBBAoLkCIXNyMLRBAAAEEEEAAAQQQQAABBBBAAAEEEEAAgY0RIETemEPNjiKAAAIIIIAAAggggAACCCCAAAIIIIAAAsUFCJGLm7EFAggggAACCCCAAAIIIIAAAggggAACCCCwMQKEyBtzqNlRBBBAAAEEEEAAAQQQQAABBBBAAAEEEECguAAhcnEztkAAAQQQQAABBBBAAAEEEEAAAQQQQAABBDZGgBB5Yw41O4oAAggggAACCCCAAAIIIIAAAggggAACCBQXIEQubsYWCCCAAAIIIIAAAggggAACCCCAAAIIIIDAxggQIm/MoWZHEUAAAQQQQAABBBBAAAEEEEAAAQQQQACB4gKEyMXN2AIBBBBAAAEEEEAAAQQQQAABBBBAAAEEENgYAULkjTnU7CgCCCCAAAIIIIAAAggggAACCCCAAAIIIFBcgBC5uBlbIIAAAggggAACCCCAAAIIIIAAAggggAACGyNAiLwxh5odRQABBBBAAAEEEEAAAQQQQAABBBBAAAEEigsQIhc3YwsEEEAAAQQQQAABBBBAAAEEEEAAAQQQQGBjBAiRN+ZQs6MIIIAAAggggAACCCCAAAIIIIAAAggggEBxAULk4mZsgQACCCCAAAIIIIAAAggggAACCCCAAAIIbIwAIfLGHGp2FAEEEEAAAQQQQAABBBBAAAEEEEAAAQQQKC5AiFzcjC0QQAABBBBAAAEEEEAAAQQQQAABBBBAAIGNESBE3phDzY4igAACCCCAAAIIIIAAAggggAACCCCAAALFBQiRi5uxBQIIIIAAAggggAACCCCAAAIIIIAAAgggsDEChMgbc6jZUQQQQAABBBBAAAEEEEAAAQQQQAABBBBAoLgAIXJxM7ZAAAEEEEAAAQQQQAABBBBAAAEEEEAAAQQ2RoAQeWMONTuKAAIIIIAAAggggAACCCCAAAIIIIAAAggUFyBELm7GFggggAACCCCAAAIIIIAAAggggAACCCCAwMYIECJvzKFmRxFAAAEEEEAAAQQQQAABBBBAAAEEEEAAgeIChMjFzdgCAQQQQAABBBBAAAEEEEAAAQQQQAABBBDYGAFC5I051OwoAggggAACCCCAAAIIIIAAAggggAACCCBQXIAQubgZWyCAAAIIIIAAAggggAACCCCAAAIIIIAAAhsjQIi8MYeaHUUAAQQQQAABBBBAAAEEEEAAAQQQQAABBIoLECIXN2MLBBBAAAEEEEAAAQQQQAABBBBAAAEEEEBgYwQIkTfmULOjCCCAAAIIIIAAAggggAACCCCAAAIIIIBAcQFC5OJmbIEAAggggAACCCCAAAIIIIAAAggggAACCGyMACHyxhxqdhQBBBBAAAEEEEAAAQQQQAABBBBAAAEEECguQIhc3IwtEEAAAQQQQAABBBBAAAEEEEAAAQQQQACBjREgRN6YQ82OIoAAAggggAACCCCAAAIIIIAAAggggAACxQUIkYubsQUCCCCAAAIIIIAAAggggAACCCCAAAIIILAxAoTIG3Oo2VEEEEAAAQQQQAABBBBAAAEEEEAAAQQQQKC4ACFycTO2QAABBBBAAAEEEEAAAQQQQAABBBBAAAEENkaAEHljDjU7igACCCCAAAIIIIAAAggggAACCCCAAAIIFBcgRC5uxhYIIIAAAggggAACCCCAAAIIIIAAAggggMDGCBAib8yhZkcRQAABBBBAAAEEEEAAAQQQQAABBBBAAIHiAoTIxc3YAgEEEEAAAQQQQAABBBBAAAEEEEAAAQQQ2BgBQuSNOdTsKAIIIIAAAggggAACCCCAAAIIIIAAAgggUFyAELm4GVsggAACCCCAAAIIIIAAAggggAACCCCAAAIbI0CIvDGHmh1FAAEEEEAAAQQQQAABBBBAAAEEEEAAAQSKCxAiFzdjCwQQQAABBBBAAAEEEEAAAQQQQAABBBBAYGMESjf+1/9tuVwu13Z4/b9/3aNUcv58vl/n+d5ffw7ne+zXfddv4jHzn3eefXrdc/u22xfRWXVY/fPqc3iVlb8n//LPLJfL8d/+3b/m87kWi0V8rf46a//edDze9O9vevx1k9c93uv8v+l2689v3W7V8azn6p+b/+z8z686dt/0PDxr315lUeR4FDkf37bvzf2KnPO2zV9Hfi1VKpX479Xj7j/7dbV6XpznNZA/zqucX3VcL/J4f9Pr20U+h+/6ebZutHoerV4H1vcjvwbn58+rrhv5Y6z/nNXHLnqcLur4rL9mXnddWrdYfc6r70f53591DV1/fypyHfwm59F5rglnXduLHo9XHdtv8pwv6th+k5/9TbY5z+vHj3vWfq2+hvw96/dC6++/r3s9nvXcix7H/DEu4t6j6HW/qP1vYt/Oup9ZtfimP3N931Yf56w/r9+zrR+X9fPgrPPiVfdsb9qH38Tr73X3JG+6drzp+Z513ngf/NrKv1avyev3Nq+6r/m2n5t+E45FXyPfhe//Jsfvmzzvi/T+ts+5yD34N9nXV53zr3qs1+3Pq9xW7x1Wr0f5n/PPBPnvr9uPizw2F+VV9HHOe06su+Xv6+c5Buv30Od5P37Tfqzbr9+frt93xL9H9FZKv50+Cf/1UiWV/E/+v29YfGOTfZ9zg/RX/tf1aM6Pm55LelT/+VX33+vPOX3v6btz/OFrjx/PJ/uZJedDFVUq6fNspZw+0+Zf3nY2n2s+m2s+n2mxSM879m6ZntfL3389g8z37+vu+WN8/W/Tz0we67/KZf9beo9KDl//ucul86yUxbzc/68/zpuuM69+ba89+yx7fd1r/munQvb96++lq+frq8739eO+fj6edexfd46fHtt/9u/+3ZsT4ze9Wvh3BBBAAAEEEEAAAQQQQAABBBBAAAEEEEAAgbdSoESI/FYeV3YKAQQQQAABBBBAAAEEEEAAAQQQQAABBBC4EAFC5Ath5EEQQAABBBBAAAEEEEAAAQQQQAABBBBAAIG3U4AQ+e08ruwVAggggAACCCCAAAIIIIAAAggggAACCCBwIQKEyBfCyIMggAACCCCAAAIIIIAAAggggAACCCCAAAJvpwAh8tt5XNkrBBBAAAEEEEAAAQQQQAABBBBAAAEEEEDgQgQIkS+EkQdBAAEEEEAAAQQQQAABBBBAAAEEEEAAAQTeTgFC5LfzuLJXCCCAAAIIIIAAAggggAACCCCAAAIIIIDAhQgQIl8IIw+CAAIIIIAAAggggAACCCCAAAIIIIAAAgi8nQKEyG/ncWWvEEAAAQQQQAABBBBAAAEEEEAAAQQQQACBCxEgRL4QRh4EAQQQQAABBBBAAAEEEEAAAQQQQAABBBB4OwUIkd/O48peIYAAAggggAACCCCAAAIIIIAAAggggAACFyJAiHwhjDwIAggggAACCCCAAAIIIIAAAggggAACCCDwdgoQIr+dx5W9QgABBBBAAAEEEEAAAQQQQAABBBBAAAEELkSAEPlCGHkQBBBAAAEEEEAAAQQQQAABBBBAAAEEEEDg7RQgRH47jyt7hQACCCCAAAIIIIAAAggggAACCCCAAAIIXIgAIfKFMPIgCCCAAAIIIIAAAggggAACCCCAAAIIIIDA2ylAiPx2Hlf2CgEEEEAAAQQQQAABBBBAYMME3t/Z0Z/cvKleo7Fhe87uvs0Ci8VCJ/2+jo4O9PzpYx0fvNCof6zpeKzZbKb5fB5fi+VCWi5VKknlUlnlckWlclnlUknliv+7rGq5FL+XJVXKpfjveq2qer2mWrWqarWi6XSmyWym6XSu2XIpP+BiuZSfR6lUUqlU1nyx1Hy+0HgyjZ/tX9VqVfVGQ5VqVZVKRe1WS51uRzt7l9Xd2lGj1VG5Uv3OH6rlcqnbh4e6d3iohycnOhqPv/PPmSf42xEgRP7tOPNTEEAAAQQQQAABBBBAAAEEEPiNCvzl++/r3/7sZ7re60XY9W1+OUjyr2/7OPlzuOjH+zb7dhHbvm37s27yXdi/eA6lkuazmR48eqh7d2/r04//UQ/ufK4Xj77S4PhY4+FQ4/FYk+lE8/ksguSKw+JKRbVqXZVqReX4czW+6rWK6tWyqqWS6pWymvWquq2mep2W2q2mGo2G+sOh+sOR+sOxxrO5FqWKZotFPL4DZIfT0/lS48lMx/2BxuNJvE4azaa6vV78Xq83tL+/qytXr+r9H/2Obtz6UL29K6o3Wrpo2/zxLur16n39j3fu6D/dvau/ffBAXx4dXcRLhsd4CwQIkd+Cg8guIIAAAggggAACCCCAAAIIILAaIn/bQGk1mFqX/TbBcv64/j1/nPXHW/239RD6ddv5e88T0Pl7Xvd9b9q/dZs3ff95zsyLeMyLeIyzwuRvs3/f5jnl206nU92984XufPGZbn/6kZ48uKeTg+ca9k80jBB3pPFkrOVi4TMgAuS6Q+N6PaqMXV1crZRVK5fjvxvZV6tRV7vRjPC402qqXqupWqtqNBppMBrp4OhYJ8ORxvOlpvOFpouFFsuSPLzi3+fLvELZ59MiKpBr9UYE0c1mU+1OW1s7u/rgRz/VO+//UJeuvaNmq3PmwMw3cTrPa+k85976a8wh8v/jEPnePULkIoAb8L2EyBtwkNlFBBBAAAEEEEAAAQQQQACBt19gPUT+pkHyWQHym8Lb8+iuhl6rIe5qSLl0RBcFqCUpL6b2Xzn4zf7Nf186/Uf/28JdDCJAzPfZFaOp9cCvV2SvhshnBeSvC01fFa5/m6A1D79fZVLE9jcR+OeP+U32cT2wP+9jnJ4rkibjsX716ce689nHuvfFJ3rx5KGG/WMN+30N+v0IkSeTicolt6goq1GvqlmrqdFIIbJD42hdUSqpFv9dU6vZULvp8LilpkPfuttQVFQul+TQejga6fnBgY76Aw3HE41mc01mC43ni/hd5Up81Wr1qHROVdNx9qXHazVVqzfV7m7pvR/+jm598CNdu/me2t2zZwmcNbDxpvPwVcHzeY1Xz5XVnz93JfLdu/rPhMjneelt1PcQIm/U4WZnEUAAAQQQQAABBBBAAAEE3laBs0Lk1SD5PNPe31Sl+22D6fzxT5+Lg7cIiF9WETuIc5j3tTBsJSR2XuftF8u5FvO5pjP3pZ3FYXUv3Eq1Fv1pq5Va6n9bKkfAdxpCv6Zi+U3B3Vkh7VnBctEg7zzurztvzwpriz6HPMzOf85ZIWXRx1wdOPgm5457Dzskvv3pz3X3s4/0lUPkxw816B+r3++r3x9oNk19iVuNmjqtunrtVFnsSmMHyLWsH5cb6/gAACAASURBVLID5qhQrtVUr9XVqKcvB8H1ajpXSuWSZvO5JtOp+oO+BsNBBMquTHZ7i+PBSMeDsRaVqpY+v9wyIyqYK9GL2edyo54qkZvtnrrbe7r5/o90/dYHunL9ltqdbvRpPo/1m4736nFar+ovepxWnw+VyG/rO8S33y9C5G9vyCMggAACCCCAAAIIIIAAAggg8N9coEiI/KpA73UVkecJoc9CWA8So3ftfK7ZbKrFYp7C3SgvzoNjJ75eJG0RLQpSYJwWNvN2+UJqy8Vc88Vc04kXWPNjLaJfbQSErgZtNOO/IxysVFSu1lSrpYXPYtG1tSrlogFybli0ivRNRt8kAPS+59Xi3t77/E1+rVdpr1dHF31ur6rcPu9zc4g8HA1155d/r7uf/VwPb3+qw2ePNRqkANkL7jlE9v5vd1va6ba1t93VVrupdqOuWrUSbSzs4cXuPLDgAYYYaKikPsmV7O8i3M0W0fM5OnGbjPFIo/FAA/dIHgx12B/q8GSo6bKsmQcnao0Iksv1WlTC+5x0Wwyfe53errZ2L+naux/qys33dOnqDbXbvVjkLx8IyR2Kuq4GyHkAvBokF3281eM0Xy7piXzeE3TDvo8QecMOOLuLAAIIIIAAAggggAACCCDwdgqct53FajC4LvGqKfJ5UPVNWi6sVx9PJyNNRkMNTg4jqFs69HTAW2+kIHm51Gw60mwy0mw8iZBwGtWhE41Gw2hdMB2Ps4YWS81n0wiRp5NptDRo1OrqdNrqdbspKHaA2Gyr0dnS9t4VdbrbamQB89daaWSLCZ4V7K2Hq+utMl5net6z7dtUNOchch5sf5sQefX5ru9XkXDydefSeU1mi2Uc889/8V9095N/1JP7n+nk4Jnm00m0sjg5OdZ4NNZiNtP+dlf7O11d2t3WdqetVq2qegTH5WhzUfGAQqUaX6UYXKjE31Xi72qpQrjsgNcDFvP4GbOpF+1zu4xxLKA3GE/UH6Wv4XShebWpeaWmWbmi2Xyh2WwW1c6uiu5u7Wl777KuvvuhLt94V3uXr6rd6UVofdGV4+uDCK9q5fKqAYzV40yIfN6zc/O+70JD5PnRoaZffanFaJxNE3Fz8XgPSKOKp79Sn6L0JpSmoXytX5EHHeMf4jvSm0hsv9rfyP+dHvN0VPONxy97zBjRzPopZT/Cj11aLFOj9XJFu72OdrsddZoNNWvVNAoazyU9i0VJ8t/4ax5N1b1SZ5pKs/CoqkcB526sXoupDcPpXP3xVIcnAw3GU/lCOF8ovkrlmsqVRqzSWa01VSpX/WxiCoUfP70JpAvcy6k4WQeoUgbsqT7ZyG3uFkJ576hs4YB0oUo7Hb/HSK9/c78oj86VUq8gt/fRTOXlVLPxiWbjvubTkTSfqlRaRmP6eqMWI3mp/0/Wo8q/R7P5pcq+EaiUYuqQH9d9qsJ9sYg3co/+xlcl9RJSqRJTQhbe/1JVizDwYyWDii/81bI8nurHjulOHiX095crsWJqPPey1NRc9eVUlcVUleVclez0Wy7S6PV8no1mL9KCCvF3i3mYz2cezU7f42M682qs3qdsv/KpVqc3Fpl7jIz7y8fNj5sbx/mRLdwQp2A2yr76Gsi/127x5laOEVM7e2S05VVeO2212x112u2V41UO//RmmKZpLeXR+qUODl/o8OhQg0FfU/eHiuOaFhdot9vqdrqqetqN3yx9HsTUnXQe5COw/nsfN7+BDkcDjeOGbRQ3abllVA6kkymOpY9TumHJt037fvomlh+L2Od8QYvsfFxZ4MI8yT0tUhBT2uJikq4Fsa2PZzy/9ErJR9zjeVT9lUabv3b5Sd94es56+3SKpWOWfkSqgEhf5XjRf63/WtaDbbVNWzzP7LjH96+8ztJrIbmcPt6KSX79e3k9y076vA3ccnlabbGYLVRellS1h1/1S0XPLp+/fj4eVfeULC8m4fMoVW1kFRvh6eOVrsn5/uX7kV1RVy7VmczKzXT6npc+yqYGpr9b2TQXPT1G3od0rHxTkh9bu83jGObVJck6XveZe/6O8fJ7su9dptfWy6/8bWGlf148TPas82OavaP4KuLXRRyfrDohf6vJX+9xLc/2OZ0XoZ69L+XPbOX8jue0iMc8rQBZLtMxivcGH6fsXL5yVcu9/Te+c/ENCCCAAAK/WYH8fcL3ldmd9+m7R3U+V2My040XfV06Gqk5nflGVNNWTYNeS/2tlo6XS514unW1olmlrIUTLH4h8N9IwCHyv/nZz3Sj1zu9Pz7rqbwq8HxT6Jffv69PnX/dz8jvcX3PNpuM5QC5f3ygwdGLCANHw358/nKwV6010j2qpOHgRMNhX9PxRNPpLO4Z3WJgOHKY5xB6fPpZLgXIE43H6e/8WardbMVnqKg+rVXV6m1ra3dfl6/e0N6lK9re3Ver3Y3P4fnnoNeFuGeFfqv7/U0C4NVtctOz/u48p9N6iHxW2HueAHj93ChyzF/ncZ6ffdZ++rODF7r71Uf/Vfc+/Uc9uveZ+ofPIjSejEYaDQeaTybSYqbdXju+9ra66raaarp1RSVVIufZReQqlWrkDyljqaRAOQuWHSLHZ35nPG6TMptoNhtrNvV5OI1zcDSZZiHyTPNKU9NKXeNlWRP3S55OTz/Pd3o76u3s67KrkK+/o73L19Tubkc1vD18zF5+7jy7f/d5jv36IM3qYxbZPj7plbxgIJXI53HbxO+50BB5/PlnOv6//y9Nnz09DX7y8OhrHfGz8NjgKQBaphd0jABV4jjkF0BnF+u9kPKQLQVm+feu9k/K4+aXhzQuWA6iHAgsZjHFIF5oedP+xVLl2Vydak3b9YZ+9/1b+ul7N3Xr8o72u21pMU3bl5aal0vxNSlJEylW6BzP57EaqEdRp+OB5h4tHU/U6vRitPPxyUj3X5zol3cf6MHzIw0mC41n0ngqVeo9VRs72tq9pk7vssq1luYqazAeR9jsG9pqtaFatalq1eGQe/VkgU156c7xKlc9FcdTL9IFzyO3EbbmQVv0icrCzcw83hyy8DBN30iBZaNeVqteUr00UHVxrP7TOxq++FKTk6daTk5UKc3V6TbV2+lFn596vR7HcD53MLSMIHY2nUWA54b2tZpH/irhHlOPZrO4qLbaLTVa/mqrVG1oUW1oVu9oVmtrXm1psqxoMJrJ/XiWHk1u1tRs1tWwh0N8X9wqVc3qbU29baWuRrWiTq2kfQ21u+yrMT1WYzFS3V5+jrOFppNZjFDbIwXGtplFn6PReBy/j8dTjSdTDYfjeMPyiOPUo5BZ+Lw6QB3u5XI8TwfOI0+lms6/FmzFfp8Goilw9QcWf+XTsiKAXC6yxv/u5dSKN75uu6Url/d16+ZN3bxxQzev34yR0jhmtXq2+mu2kmy1En3BZvOpPvnkY33y6cd6+OBLHR0exgIC7VZbW1tbun79ht659a46nZ7arc7paKwHPDzwkUZn0wDBbOE3ypGePn2gZ88e6cg3eoMTLWaeNjaJRQ68D/7l0XxPG3OPqeglNZvF8Y6bwmzkN0oDyinYtP0iBgo8wKDTqWm+bfRr0+dRPMZ0HsGdQ/D8Vz6Fzf3PZvNZvJ6jx5UXUPDgT9uLGTTUaNXTSFYMPGQRfhauxjHLjk2E76VlykR9vsSNhhdgqK4Mkvga4JecA3OH/SnE9Tf4XJrNVgYnslDZNj7/I9j1oFK1mq6PC/+sNBruY+nrmW+WI9RezMMoiibi0jWPG+LxcKLpcKL6vKyWqqotyyrPl9Gry+edn7tXFt7b2YkBMC8YYWMfA1+fxq7YmE7C3N/sfYvjHaGmd80BdT50lZLwOC+zVY7jpiLC4mw6oG+44mbLG6fpcjHwkAXI8UEhrgc+h2YaZ79Pp16UYqb894nPpfhaaDpfpkG2CJpTQJxWP/aKyPn3zeN7vJ5F3KhlX94mAoDTMcb0XDwkZsxUaeDBFgfwUsUrN1fzvmipN1oaYEihr68LMYgUYbYHV9L+5oFz/uh+b/Df+TinQap0jYtVoWu1+LuT46OooPDNZ7Vcig82iz/5Uy1+7w828d6DfUYAAQS+UwKL+ExR0jL7PX9yvs53RmPtHw/0l/9wX3/4qye6dDRUqV7R0dWeHn5wWfd+cFV35gvdnS30ot3QSbOmecWPRZD8nTrIG/Rk8hD5elaB+6rg7lXh5WqAeNa2rwqfzyJerYz0xwXfz/WPHRw/1YvHX+rgyQOdHD7T8ORIU1cjx2f/1GbC92sHh0c6OjnWZJI+S/lezPfvvo8ceaGz0TjCZYd2vs/1/a7/3p8NfBPoatBmvR6LnLXbTe3t7evy5Uu6cf2art98R9dvvaedy9e1tXc1Pmf7M9BpgVr2+WY1LH9TwG6DvEDpPG0FXhVKFzFeD23Xj+tZAfDrwtyX+c3LR141Oc/gQe6wfk58mxDZn4XufvoPuvfZz/XV7U9SJfJ8Ls1mWs5cODZTTQt1W3V1m3V1mnW16rWoQnaIXM2yppQ7pc+6Lt6L+/ssSPbf+TONP+vk/bmjQHDuIHkcYXIKlP05xp9tZpr4s0u1oWm5ppHKGs8WGnnAwx8gSiU1Wj21ezvav35T+1dvaP/KDXV7O2o023Ge55+filQNv+pytn4+FfFfP7cJkTfoTaPgrl5oiDz65cc6+D//d02ePMmqF1O14NdD4JfLq6YLbPqKasp4QacVVFdH0fK/y/ctVeOmkCe/QOWPdXrTt3LjliKISJtVckDjwCkLnVI6JJUdcs0W2m21daXX0+9/+J7+6fvv6MZeT7udRnx/1B2XpFlJmpaWGi3m6cvB4WwaIU/0YhqPtJhOtZzN1OpuRYj85eFAd58d6aM7X+nBi2ONZtJkutTUD1ZpqVTtqN27rFZnT/VWT6o2NLGNo46yK1KbqtWaqlbqqpTT1IcI4fycIkSuph5PDjgiMnFFbkmVrHQ6go1ZVk0bVbfpz3mQnAf4sVJpvaxmvaxObaZGeaTRi/saPr+vwfN7mg6eq7wcqdtpamdvS51uV61WK964IzhdCZGdrvm66CCr7v5Ay3nyt3UE41XVHTq2Wio12lKzrXG9rXEtBcmTZS0LkVMw5ECw026qUZLqkduWpFpdanU1q7U0KTfiDaJRLetyZaT90kid+bHa86EapaUqcexdkZnC5AinMgu/AaUbjzR67ZFFB8kT/z7xDYqDZPfZmmXVlMvszcMB5lzTbMTRNy3D4TAC6KgkjxDMFef+uS+rLdNplwXJeTVlViXtYNKN/zvNpnZ6PV27cknvvnNT7797S1cvX9Hl/UsRRvqrXndo21Sz2YoKY4+w+zz1ufHRxz/Xx7/8ue7dvaODF88ixNzqbcXN09Vr13T92g212h01m51YSKBa94IAfoy0MEAKkh2++XU806PHX+mxvx7e19HBi5g+FsHmaHxacVlvNGJQwVXAEYhmla/ppi+r9nRZuF/j/l8EblmQvNLbLL/B8DS1+dSDPr6OpP5VPmfD9vT7s8p/eTCqHEGgBxuabS9k0FC96RvC7LoSIePLSmQ7OSj0jehS7sW2UKmSwl3fPFQq7qFVj5rfCPw9AKWFfH/hQZdGPYW/8Zw8ODGdZq++Ugpfs2ucr21+bcU0qbIHVPIVp12dnF374obFN57u8TZLuXfZwfjLEHk2nmo+mqs2K6mxqKg6L6k8l04G/bhpdo7babd0aWcnFpHw68GPNfXXxEHuJM7pVF3vx08Btvclpnj5cuQgPV1ZT/vPxTdn5dV5FW655EA1Df7FaP1K9XYeIvu4x+vDgWzc3KfBG/98/+7wOMLk0wA5D5F9jcqC5KzKPWZ9LHzN9DTGucanqyPnf55HmJzPEEmXvnSupYA7C7997fG10bMhIsxNIbKPZYTIMbCzCCffHMa5FkF2uhanCoWsYj/y6hS2R2hc9QePVPXtADkt5pKOgQdyXMkfIXKlFINF8z/7l1r84T8r+LbNtyOAAAIIXJTA3LPgSlXNSlXNy9WY1ebr/cvh/oW645EuHx3rf/6vX+hnn36lm09P1CyXNL7c1eHvvquDP/6hvjjs64sXx7rfqOpRs6bDdl2jumfXESRf1LHicc4vsN7O4k2B4ese+TwBdB6CrT/OaqDluzIXoZwcPo/w+PnD+zp8/kSHL55peHysyWig+dxFW75t8711Gqp3r9uT/lAjfy6bzU9nS6aP9p7Z66rPVKjgfrWDUQqR/d/+3BaBqErxOajVbGir19PeznZ8vrp+/bpuvPOOLl+7rv0rDpIvq7e9r1rMDq6fyfKmgH01m1gNB/MHWw/q8u9f/96LDJFXf8ZZxyrNPH05U/ysPGX1MVZD5tXz46zHWEX8pgGyH8OBpltJfHn7E331xce6//nH0RN55tm2y7k8j7vujKCyVKtWiS9nAg1/Nqykwo4Ikl0g5NmqMVDhe/qUoaQZuakoL83I9ftAusf3LEIHycssQF4NkaPAxedhtLNoaFKpa6qyJlmhi/+t3mhHYeGl6zejH/LupatRiVyvt057Vl9EgLx+nF/1uj7P9cDf48Ga/3jnjv7T3bv62wcP9OXR0fkvQnznWy1woSHy8OOP9OL/+JsIkV9WEqfp+esl+qvtASIgWgmRVy++Me03m2b8tYt2FiRny1+ethvIr38Ok/IL4ukb2HKhksMQB8Ku9IuvPEReqjJf6srWtt7Z39fvffiefuf9m9rv1NVtOPRx04qllp6+poUmy4UG04n67sPjkNEVmRP3y3HoNYmf48pXh8j1zpbuvTjW7SeH+vT+Qz067Gu6dKsGV2o6KPFlr6ZqY0v15paanR1Vm13J4ZVbDUTFaUu1WkuVklsPVFMI455Qrqh2NWRW4RirgjrMcDuEbMQtQh8HlQ4psxYNqV1DqsJ1YGKrPASp1yvy11arom5Dmh8/0ujgSx0+/Eyjo4daTo/V7TS06z5D21vq9roaZH2plotSPG5Uh3rqx2KmZiO9aftSHCFVdkPtQNeBTK3RUMUrlHa3NKi1NKy2NKt3NVFNw4kDw3SYHI51u+0IhBvlpeoOfxoNVTtbWtTbGpXcCiS1U7hUn+tSdartxYm6i6Gay6mqrhbMbiTcFCM/J/PR4hQGp1FFB0gOxj393n/vRv7jkfsguZIztbdwsOzVYL1Kq6dUDX3jMhzFzY5HxX1DE9XZYZ9CsXwKv/8cQfJKxUtM9Y+g2VW3Uqte1+W9Xf3oww/0gw/e04fvvaedrZ46rXYKkGsNNRqtCJCbrVYKb2t+M0xT+n/5yUfxdefOr/Ti+TO1Gg3tbG3rypUr2tu7pN29/dg+guhmW/VmM9pbOEh2L7Kobo9KSreFKOnx44d68PC+7t7+lZ49eRzThsbDUTikKWLuYeZqWwfZqfVLCkXTqsnpv7O2Dq7QydoQpJYhM80maUXdfEqP/93ernj2m3m1XI0KgVgp1+FyFj5n6zjHz4pz2DcNDpFbDdVb9QiRI9Q+be2Qb5Gu7T7ODlfnC7+y5yq7Aji7kai6zYzf4B2YlsppsY7lTOXKUo1GVe12K/bdxbsT37COJ3FsVoPiGCSLyuV84Q5XL6dS2WghE+FxWn3a17rFwg6pbYxfKjE5Y5n2eeGKbM9emErVSUmVecl3VbFisPfDj+FViPd3tqMq39vHSLl9s/5c6fx2xYavaW6HUosA1QM9tXJ6faZi3qzVSAw2pRDZMxyyE/f0JiuN3mdtP7IgeTVEjutBFiKn10QaxPLzSeFxCpFTZfEi3YhlMxuiGjmbMZEPunjAxqP+48ksRvlH03l8jV1tHY+z0CybZeLX1+kLIsL+dE6mKuF0U1nPZ2CcDnaln29vB9wpRE6BdF6JnGZ95E6p8Dm/fuZT3zyrw+G8B8y8/3mI7EoG/+wUIv+F5n9AiPxW32Wxcwgg8J0UyOOSabmhqT/4+/dyQ/Oy69jSwHE+O6c7GejK8aH+p3/4TH/2y/v68MGBdnyfv9vW8p//WPof/lB37z3WF3ce6pda6vNGRff3uzrsNDStlqlI/k6eAW/3k/rLDz7Qv11pZ/G6vV2vUn1VgHjWY5xV4Xp2SJo+3xw+faBHdz/Vozuf6fG9X+n4+Fj9k34UpLhoxPe+qa1c+fReMaqNxxOdDD2jzsUcqZDDi+b5d99f+/7SBUBHg6H6g7GGk2lsE7NL4x50loqXarWoTO12WvEZ69rlfd24dkXXXJV847quv/dDXXv3h+psX1Krs5V9Vkx7nn9ezB3Wi9zWfdargfN/X3+c9fAwD/guIkRefezV57N63NY/D7+pejp/nPUg+esDBmlvLyoYXQ2RH391Ww/ufKa7n/5cLx4/1HTYV60kNV3cE6FxKb5qZacrC1XdhjPaRPrLxR2+P/dM01QwlVchr7Z1zAtQ8hA5FYikaufFaiWyPyfE5w5pUW1qUW1FJuEw2bOlRzPnRTNV654d29HVG+/EYMXO/hW12r34XHuRRq96ja6Gy+etIvc2hMhv9/vEt9m7Cw2RBx9/pOd/89eaPH3ysjdo3qc0m06eqtheXojTBceFbHm/0K+P2K+Hz/kFKa96y4Mpv7jzXrx+wKh+znun5j1V8xDRId1ingJF/+yoRJbK84Vu7O3rg+vX9bs/eFc/fvdGtEZoVKJUNE2FdxuLZapA7o9H8XUyHEaQ6KpM98xxb56Yrlypqtnpqdru6s7TA91+8kKfP3iiZ8dDzVTVYunKRj+0K9886tVQqdxUpd5WxYGxK4+jArmlZqOjZr0TrS7km91FKQXRzsSjR7NDjVRhGW0p3EDeoV5cJKup1UW0JE7BUExxz1bD9e95L9gIA2P7ijrNmjqNsqrTYy0GT3T46FMNXtzX5OSJOq2q9nZ66vU6andaqSdVVoWZ2jOk0Gs0Hsa0bYdUjXhOqSeRAypPsY8n7UCnu6Xa9o5mza6mzZ6m9Y7Gqqvvau2Fb8DLanc62up1VJlPotdxrbSI4LSzvatSo6tJuallpRap29VOVZebUm92rPbkWNVxP23nIDvvJZv3Jc3Ox+Tysko7pqBkvxwypiDMIVhqhTLy8T8NkR0wO5xL06pccRnhZFSn5lOsUmVzqgRN4VQekkW18mwR1dwxLWexjKlXV/b39ZMf/1g//OA9vffOOxEE10rlaBnRqDfVbLSiEtnhbaww7EDTlasl6d6Xd3T//l09fvhAJ8eHMQLr7TudbvbVi3YW0dKi21XTbUVcaRl9qlO/av85el9Xy3r85FFUI395/64OXjxP+2CPmc+f1EImVWp7+o6Prds4+Lz2a/5lqBxVwe6R7VFlB8JjD8CkiubUN/vlJS0qCBZuOZBX8ZZTsJ+1GUi9rbOAM4LadP43mw21Ok3VmvV4/mm6UgpuU7/dLMSX2xY4xHTluFf0nalcTdcjG7j630G7Qb2Nn6cDXvf6bnihhG47wnNfp+LYjh0QZtXGWZ9wh+IOElOInALjU7DoaZz1682q6/0c/BUhcjl9OURe+OZ67sGussqTksqpl44WEweoqSeyb5LajYa2u+0ISP0B+HRAJHqwp77EbhuRpgXGFTUq2FM1bjZoEP21XQEdTc6z4NgXq6z/dTY9K7W2cCXyao/ktD95m5bTQYJ8sCDri+wQOQ+TfZMSrz1XdGchcuqVnPUTjxYZHngoRdW/Q+fhxC1opilIdjW5/94Bs4Np39C5Cj7q8vPjnleWpVkMbmPR8PkdHypSJbKrVGKqpVsUuT1RVolspzgtT9tZeKqbq81T64/o0JL1fs8+aajVasbjuSrZ7w3HrkT2NM35LLsmVjX707/Q7A/+6Nu8h7MtAggggEBBAc9um5eqmpZqGlU7GlfaESBPy/VUjZy9b8Q7z3Kh9myk3eGJ/sVnv9Kf376n//7hM93wZ429nsr//Kcq/+s/0sH9x3r2xVe6ff+Rbh8f6/Odju7vtPV4p5UqkmltUfAo8e3fRmC9J/J5HutVoed5t31lxbKk0fBEh08e6vH9z/XwVx/r+eMHOnj2JH228ueiKNxJn4FiFkDWj9X3rdEuYJq3ZXThU7o/jeIIf3ng34UE07mGUYGcFU6ctkDz9rPT9S/82aRZr2mr24mii2uXdnX16mVdv3ZZ127c0tWbt7R//V3tXL6hZmcr+jOvBqffJBxdD4TXrc+yu+gQOT+OZ4XA6/92norh85wv53mc85xf/h4PCPT7J3ry4LYe3/8iguTDp481GThEfll97DA5AuTSItZFcgtMfzl/cOFIzOb1jNu8EvlrMwzTOk6pt2EqeIrPjbHW1SzWhlpk/ZFTgU4Kkef+nBghcluLRidadM6r9ahGHvmzqtcNqtXj3Lpy/R3tX74eC+tFJfRv4b1h/Vi9KvBfPxbRzuL27VSJ/PAhlcjnPVk34PsuNETuf/SRnv3NX0UlcvqVLUeULYwXL5LshZIW63IAlL5zdTTvrBGwXwuTs/6mL0dvUj/Z6HWcVf5FlBFBjhMAt7LwBDVfUJbR99MFfs6HvUhVxdvMl7p15ap+/O67+p0Pb+mHt66rorQwW2o/sIybwAiR5zOdjIY6GQ501D9Rvz+IUHHuIHWxiBYO7WZTtU5X5UZbXzx5rtuPn+nO4+d60R9rWXFYkabB54tKzReuQnQ44QtbIwLkugPkWlvtZk+dZk+VRleqdzQp1ePmdy73hSpF5d3MwbCDJAe19Wr0hXXIWouep5UIwlKI/3IhOb95u7rSYchqkOzw0KuJerS2U5mqPD3U8ePPdPLsTgTJrdoyGtZ3Ok21WrWo5HQVb9571IfZgepgMIjp+H7Dbrs6tFGP0CbqOyL4Sm/+9W5Pje0dlbo7UmcnKpFH5YZOZm4dUtGiXIsQ2aG1JgNpMowg2SHNzt6+qs0tzSutuGAvqlVd3WrpcrumzvhAzdGhSv0XqkxHMdUlqqGzxflSW5SXyzaerueY7hCy5vsOLtONTVS/ZguxuRewK0DzXrOuOvb+RCiZ9X6N6VQjf1+qVh5FterWawAAIABJREFU5a5D5rGms2SWKpS9OJqD95mmY/ddWqhZc4h8ST/9yT+JVhY3rl5VNKuYurq7qZYrkOutGIlPIWmUkcZAx7JS0vMXz/TixVMdHrzQsH8Srw2/Jhx2uZG/W4lsb+/GV6+3pWa7fdoDKloseLTW1ZnNhiq1ip48faRHT1yN/JVOTk5WRk5L0SLEobh78w4Hfi0Mo6I2+gZ7ccVK1sM7KmvTNKHocTubajgYRq9YV3qnQC5rUxOBZ1oszu028kre1H879Z/O21pE45csGHQlcqvlELmlWqOuqkPkfJDK1cgrPddTeJ/6Lvt4OPx2d4Y0mFKNKm1XeqefOY/n6O/zPrjaudPrRgWvg/F03D2A9LJlRR6k+jrlx4vrVTYzIG9pEdfAKJH1KefrmKuxZ6lDhENkpTYwDnAri5Jqy2qEyKWxNBtONXWLi+jXrghD4zVbr2X9mhdpSt/EFdT5gJXDe8WUwJgJkV0vY5ChmVcle/ApXwExC5Kz2RueQRDX2qyq/+VrPltsLgZlXg4UplYuqY/daRuSuFalVka+QYlrYAzipIDfoW1aLM8hcFyZssE2D5z5vFlExcnAKyJPUj+yqRcYnC+ivZCrkqOKOI3/RSCQKpnz9xtfk14ObjlMdq88X0/8K0Jkt2rx9TGee1pE1YtvREuLWAjUg4ApVHcVcry1ZZXO/mPXrX6azTSwNBjo+OgoeuZ7QCAPrad/+i80++8IkTfgXotdRACB74pANkNlUmlpVGmrX+2qX+loVq5rVq7J7S3ypk5xT7JcqrGcaHs61B99dUd/+uC+/scHj/QDzyG8vKfaH/9Utb/4I00fPdPo9ld6+Lcf6cvbX+nTWkWf7Lb1yc0dHXQaGtd855lWfMjfjDyGTN/k78qJ8XY9j/WeyOfZu/UK4iLh1qu3XcZnRLcd+PLzX0SA/Oj2Jzo+PtJgMEwFn74XzxYydzAXIXK5ku4Po1VFWjMjf+H49tSh8GA4jtDY94FpTY3UXjAtyp4XiyhrO5h9lvd9mu/bKqXToov9nZ6u7O/o6uU9Xb5yOWZsXn33B7ryzocRJLe626liNbuPfFMF8lnWZ1Vs59/3yvB9rR/zeY5hRB8ri5S/qsr1VaH2anXxm37eqyqS37Rfb3rc9X/3vbYLlo6OD+Mz7fNH9/Ts0T09/eqejl881WQwUL28VNtr/9SratYqckLi4UC3uYj1T6LNhdd+SjNnY9ZoFP2sVCJHcdnLEDkNZGTFLJEvrYbIaT2eCJIdIvtzSqWlZb0tNXpa1Fta1Fz0J41jBuU0CuIcIl/1QMX1W+p0t6LQL8/Girp8m+/Pq+FXz4OzzhW//k7bWRAifxvyt27bCw6Rf6Enf/1Xmp6GyPk0hvj0/bWRlvzkXb3QnDWdw3+Xn+B5EJT6tKbKwFhELpt6nXqwziMwjr7A2aquKUxOk9N8IfGUhxiVyqqQ3XbCYXJdZb13/bp+8v77+uF7N/Xu9ctazh2w+ssxVVrMLW9n0R8N1R8OdHiUGv4P+v0YSfUNZyxg1uup2mprWavr84dPdfvJM335/EjHo1laSG7pNzYHWNMIE93BOILluSvcyiotKqqVaqqXm+o2e+q1eqq3dlRpbWte72le62hRa2lWqqSL1DT19K3UHBJW1Wy3Iih0RaUrIO0VC0o58MgWvkoVnWmhwWi14LYDsYCUF8WrR3Vety7VlgONDu+p//yOTp7cVnUxVLteUqtRVr2epvk7wPaNtwMWV8b6zT6qav2YXjAuKpw9hbwaFZN+Lt7GYU/VPX3dn3f7khpbe1o2tzSttzVQNVY6dThcbzVjMb7FaKDFeKBShMg17e5dSn2kKx4BrGteq2mv29Juq6bW8ECNwUEWIg9Vjdg9BcnVvIVAdp6kwC99pUW4ytEeIhbLOh30SJGWf/m5e7+jJcFpHyW3KUntGaLXblQmu0/yOFWrR4DsytsURrr6NVU/S2NXVY6mGvZHsfhfs+a2BLv64L33dGlvT71OO/psz0ZjNdzKouaFBBtR+ZpXAi9czVp3a5SGZgs/h7H6x0fxdXJ8HK0n/EbsUNaVx7s7e9rZ2VPXIXKzdbrffhNNi/a5HURT1XpVD5881KOnj/Tk2ZO4IWy12xGyOpCOPrKLpYbDgU76J3r27ImOjw9jPx2GumrXN2zRFzlrNWMfB+onXixjnNpTpJYAlWyRuuzc9OrK9VQZ7bYUUU3sCgSHoL6xdPWCK3fLDpurajZrarWbESLHjULt5SKBPk4vB7LSDeZppewsVQDHDZRnEtTc1qURVc1+bUTbBbesmTvg9Xlfjyr8mgPbqgeAUgjqhfLs58ryeE1EyJhmB+QLjHqQIPVMzq6AKUOWSmm6n5+H76pLJQ9+edbEIrWpWZZUnVeiCtkh8vBkqOFgFAsCOjzvtttquao2WyjPN9r5NMBUsZF6+6Yvv/58DUo9tP0vni3gY+X2M57JEJXkWT8wj8CnhSXcUz6rSI7nv7KS/VrrxzxEP+2NnVUfp33MQuOsMjyKnv0ajCrm1T87TPb1Pv299yG1tEiB8chtLTwLIBZZSZXIDpGHrm7J9jmFyFkQ7L13qO+WEtkMCV9HXKXvIDl/z3GI7A8paSXwtO2pXbZ4oPfLv2JgJN25ZwtIltXtdGLGgKuPh32HyIdx/viZeMFR/7zJn/65pr//h2/djQU7hAACCHw3BXwP4llWTU3rWxo3dvRs2dTBsh7h8TyvPsve19IkqqWapaV6muon/Wf6o2cP9K/vfKGflhe6dOu6mv/0x6r84U+1GIw0e36ok//373Xw95/oq7uP9UlF+tsPrujepa6ebrfT+8ViEYUrfs8YV8uae3CbMPm7ebp8j5/VWZXIbworzwo6Xxckr1fnnhUku3es+x+7fcXtX/5dBH+Hz5/GTMbUvi7dO8U6FNlC3A6QvUZFtD2L2VxuF5cVHmWzEWNtjHxRM6+dEnPvUmCcWj763jb1Vo77yqxwLepK5yk7aNaq6rQa2uq2Ywbfdq+jvZ0t7e1u69LVa7p8/R3d+ODHunT9XfV2L6tWb57OKHxTS4BVi9eFuufxLRLmnzdEzk/t9WP2qlN+/TmsH/v4NJAVChZ9vm96mZ2cHEV4fOD+2c+fqH/4TMcvnujg2WMNj49iLapmpaROo5aC5FpZFX/e91pMnnkeLS1SJbJnaKd2cy8XkU+zRP2Vrc2VtWFNWdMZIXIssJdmFbsYyudaqkRuSS746+xKDbe0qGs49cz1aeRFPjd9Xl258Y7eee8H2t69pEbDC+ul4qnf5q83hcj5MaSdxW/zqHy/ftbFhsi/+IUe//V/OA2RV6uH84tLCk1SS4X10vrVi85ZF6t84b3o1ZqFyFFl7Eo6T/2Oh05Vx7FoUtbnN001TgtGOYJy03Uvn+RgxoGvE4J6uaJOra73b9zUTz54X7euX9HVS7uaz70CZ1qIKp8iPXUFpRfWm7pdw0hHDpEd1PX78b21ckW9bk+7Ozux8NukVNHnDx/ri8fPoh9yfzJXueqpMQ6wvOiVL0AOqlM4Fou+uaxutlTFQfKiqk6jo16zq2Z7R/XWrkqtHS2b2zHaNXN7i5L77nha90SlWGjPfWEbEQT6hjm/EDqkS44p1D+t5Iwg0yN9s1Rx57Aq6xHqlhaN8lSL0ZPojXz06HMtxy8iSG5UHQ6nReaiv7JDNFf1tdzDOfUcyoMnHyPn/3ERj1YB1XhTnziI9U19va7e9iW1t/dV7e5q2eppUm9p7Okg5aoqXiis3tAiFi5064NZBHm7+5fUanVVrjQisF863HMQ5pYD/cMIkWvjI1VnQ1U9IllKbyb+8jni6s+Uk73sxeqbDl/UHUA61Dw9V7O2DNlZHIusuRLYz8P7GuFhZumgMIJk3+SsrB6c+kU7NE3hZz5t3yHycDRR/3io8XCierWuXrsT1ciuaHTwNfPijYOhau4P7JusUvqZpxWd3q9mQ41OO8LNcrWk/smxjo8O9OL582ygYxbBb6vV1s7ufgqRu704ZmkENvXpddDcaDYjRK7Uq3rw+KEeP3usF0cHWpSk7e0dtTtb0eMpfzOeuk94/0RffXU/eih7QT8Hog5koyI5qmtT6xUH7J6a5KrmtCBdqg61o8O2uKGcTKLq1SF2rZEt0OgANF476bUSvchjIbpFtK7w4osOkb2wXrmaFq5zcO1q7ZfVA3lVviuRsyrz+D21K4kPeu657ZCx4VkDKWhd7dnsG1z/HDs7wE3tFrKbKFfF+gY5+kU4sMxD5KzCNltkMctn4+flTRci0PXsh7wZQ75YhG98lmWVp6mVRWmy1NHBsY6PT+IC12jWtLe9pU69qvLcN03pMV2FHF/RtsNhcWoP49H3dGPtCt40JcthqKtk2y1XYDeipYorkh05x7UhpnBNU5DsDeM6vrpY6sob4EqbmGg1lC1+kg/IpEUns9YiWfuLfDAknxEQ/56FylE1vhIiT+eevujrcPZBwtXJESC7R/I0+uFFZUoMjqUFOdICeckleiLXKjGl0fvp15hD5HQzlz7QuCWNW2ekCmk/RrqhTKFyeiTfM8c2YbFIFezVWvTL9rXBAyuD/olOjo7TIGNJseihg/rJz/5ck9//g+/XXQPPFgEEEPheCpSi6rdUbanS7KnR2Vezt68vJ2U9mpQ19vt2Nljp3fO12kO/tVJJ3VpJW1Xp6qyvDw8e648//Ui/Nx/rhzcua/tHH6j+0x97FDum+Uz//pca/t3HOvj/fqkvjk70t5e39MmVLf3qai/C48Z0ruZkFp8/+s26ho2qJvWKpuWyZtHqy8/zewnMk/4OCayHyG8K9t70ufxVu5YPpsfnotWF2fyZajbR8ORQX/3qF7r/2S90//OPdPD8Wayn8rK4LM2OjQXJs/Z4+Torvv/y37vgxAUReag8c/u/KEpIsyD9fflss7RYc2p/EXfgXsw6q2FOxRqluO/3PZvvA2P2XruhdrMRC5pvdf3V1t7eji5fvapbP/ixbrz3I12++aHavR3VstDvPIHp64LW3PP7ECK/afBh9dx403lW5CXiQi3P4Hv25FEs6t4/fKH+0QuN+0canBzp+PBFLMboAqtWraxOo66OZ6P6s18U4MxU8sxO35v7eh59kVM24d8969qfhVKL1GyNmuwzY7QBjVmQeWblSuR5FBf6M1DKhvwZIfucED2ROyq1tlTduiS5pUWlpv54puPhOHIiZ0Y7u7u6fP2G3v/BT7R/9Ya6vd3IZX4bv9YHDFZfu+vnMyHyb+OIfL9/xoWGyCe/+IWe/NW/1/Tp0xSKpM74X2tKn95ksggue7PJp06snsD5n1cvwKlPqXu25otkpT7ITkH8Und1qW+/fGPmnsRRaeYLRSzaV8qCw6WqrgJwgOyp8qkpcUxp2dvaihD5R++9Gz2StnvtFPJOU3N+r/Z64sXVXIEaVQOpVYZDOgfInsrvdyoHMNtb29rd3dVkKfWnswiRbz95ridHAw0mc6nsPqrpghXhVPQQTlWqMTrrBbQ8UjovqTIrqVmpq11tqN3qqdncUq2xq0pzR6XmTqpKbrQ18cIClZLm5VJUTDv6ST19UmWxv1zJ6crV1MIhuzhG799lWKaQLAUm+SJ1rjZu1paqa6hp/1GEyJOjB5oPnqhRmatRcQuHlyPIPkbNVjNClE6nnSorsypPT8v3hTv1X3WU76btWW9gLdXt7qjb21Nn57Jq23tadLY0qlTVd+VmXPBrqT+1b05cVd5sandvT+1WJ0JXB9Fqug/pQsvpRLXjAzVGx+ppHNMR817K7p2U2lrkbVBSVWhaBG9lYTUv2ODzLW5E0uJnJs2XZvPvbhcS7RaiwjstLBg3Y6dre7+cphVT+91aJbvdcUSWCurLp31qByeDqC4tLdJiXW5r4WMzdWWkz7/hKDs3fK6XVPLgQxaSeSy+2myq0fVCeakNxfHhgY6ODnR4cBBT9P20ok1Dq63trR1tbe9GJXK7nUZDY6DBlbZumdFqx8KHpWpFDx8/0JPnT2M01cfBbUR6Wztq97bVanuAoxPBq8/j+/fu6P69u/F7/+RIXkws9S5epH7IJYeb43g+ro7O+wbnsw2iYtv7Ox7LnW3dOqLRcvV0M64pDpBdMe+K/aiCD/N5BKluedJsN2KbrJN5NmiSwut05ucLdlZSBb5vRvO2FlO3fkiLTaagMVuAwYukZYvO+ZyO3sttL0ro1iD1tHhl3DSnVhvu8ebjFjfD2cKheWVuull/2Wo4roGeixCv0zRhLs6NmIrlKmSp6T7VTu8nS5Vjcb2Snj55rucvXkR/llarruuX99Wt11SaeHXrVObsQQy3SYmecnkgmo26R6pf9rnn1iBpIMiXbQeqnVa2kKX3v+zK6qnmUy98Yu+sGjmv7Djdn/xWPb0xpkv9y0HDVGGcphnmIXKqPn4Z8OYzfeP1mD1GXmESPZOzSmSvC+ggeeyBhNkiRvujP7I/cOTVKVmvvPigkfVc9mvQzykGtCJEToFuXomct03JZxO4zUzq2ezH8AyEtNCEn4tneficiPMsgvJFBNGtVitmcvj67gA5eqefnMSNpweu/PP8PjH+2Z9p8nuEyN/v2yiePQIIfB8EPHjqPsguvii1L+mD/Uv6ncuX9Hl/pi/6cz2bLHTs9+9sFNP3iL1qWVvVsq60qtr1rLvpRPVnT3XtF3+vnx4+08/qFV3/8F1t/e6PVb6yr/J2T/PHTzW7fV/j//x3evTFl/q8P9I/bjX1d9e31ZzO1RtOtHMyVmM21/Ptpl5stXSw09ZRo6bjSiWC5EXeTur7AMtz/E4KfJMQeX1H3hQInjWrOH8MF0WdHDzSs4d39cUv/ose3P5Uzx8/jPZe8Rkta+Xm+9K0wLJnAiqKMqLYxEUQ4xQgD/27W/1lhQB5sUtUGWftK6Ji2bPQshZu/m/fp+Xhcjx2rK9SSYuYZ58b/Hm0225GC0rfB7qtW6dV1/5OV5f2d3Xtxg1du/Whrn/4E+1eeUe93auqxALaLxdof9UJcFaVbz7b7XWFdKeGv8F2Fun2/OUiNKszv1f3503nwPq+rz/mN31x+HG8ns/TR1/p0Zd39OjLL1TO1rRyi8Yozjg51nw6ifv5ltdyqrsSuaKms6LlNALk0txtSV1cmBbX8/HPg+RKJa2Zk4fIkcu46Mjrn2QZVj644k8q0cLOxV8RIntdoDxIzlpT1hwib6u6dTmFyNW6BpMUIr84eBFFVl4v5dKVq/rBP/ldXXvnfe1cuhqFWL/pX+uDRHlO96pzNP93KpF/00fm+/v4Fxwi/1yP/+rrlciObKJBeRYqvwyQU8Rw1kU0r2Ber1qOANk9VmPkKOtvGaNCvjh4hMlBsVfjLEXrhHzBJC8wFX15o51FCo8jQM5CZH+o3+p2dXV/P9pZfPDOTXXcOqFRTwvEzaY67g90eNzX88MjDX3h8ONkC4TNJl50zSOk87gwdbudqER2T0yvyHk4HOn246e69+xFhMgno2n0MXb7iggssjeitNidR08nmjhEG461nMyiIrmuSlRLt+qert5Ws76lRn1b1fq2ys1tLZs9zVttzVpNTatVzSrVrGouTV3P++Xmb3pRlZlN2zs9fSNcSRWDaZZ2CkzdgsIZWau20HJ8oMHzuxq+SF91L39XSi058tDFF+FUEeoQuZP1Vl3GRdetLfKRwGbWq9Zv8ekGYqp204u+bWv70lW1dy+rvL2jcaWqYy84F81qayqVq1qWK5q40rzRjLC+42n8ESJXpXo1+mSNB0NVjo7UmvS1V1+oU56prmn0SKqW0sKKnuJyWlGZVZKm9fRS24P0ZpKqDX1eOiRNQXLeEMRvSj6OqVdW9PXKQqq4yYlzNlUyRwVmFi47LMzbraQ3clcwp4BqNPCxd0uLiXxuLdxf2f1Z/XeuRB5P4rzwQEOURDoAnWeVkqeVyJ2oHvbzdIDsN1r3Kvboe6qwdvW0F9nrRYDsr067G1W1rhJ3RaqDcbeziAVolot4Azzun0R4X2+2tL2zp63dffV29tTZ2lGn14vA3efwk0cPY1G/X332iR4/eqjDg+cRiLqqtdFy9W41ql8dJPtN1fvnN+P8OuF2HvliG9FmIQJkfzUizHOwl2qEHAKnljduxeJWDL1eW812Tc2Gj3Sq6n05KJWtkOZWNnFd8PY+N72oYTqHY6HACLzTcfb3OJB2Za6ft4NlV5H7nPB57gDZv2ejC6e9kf38fROdFresxFe6Z84GKewaxy59+abFAyGxsKUD6+gnXY7rWrTncWDr6XyDSQTJpan06OETPXn6TJVaSZ1uQ7euX1bPldOjcTbYkkLk8SS1jYkpV1l/33guWU/wtDBJasPiINQV+L7R6XU7UZ3hHu/uyRyVyNM0OyNuwCNEdoCazu+4nmc3+asLJKbb1HygJl338yA5H25JAy95P+V0VUrP0b+naYqpEjm15YhK5CxI9qJ6rkgeOkT2hw3vc0xnnGuS9SpPC/Y5/E1hb1SZeXEVT39zKwtXXjdSexi/RqLNibdfaYuRL+Dix/J1IgaYPBU5n1mzXEaA7OtRvO8tlrHyuFsdjUfDaAPi175N2+2mxn9CiPz9vX3imSOAwPdJwAvmjcttzZo7WrYv6c+uXdL/cmtf9wcz3RvM9GA403MvVJu1KaqXS9qrVXSpUdF23cFESZ+fTPT06XM1fvVL/fjRV/qXxwf64f6Obr53Q/UP31Xt3RtpmtvJQLOff6bjT+7o0RcP9cliqn/oVNU8GmrrYKC9o5Fa05kOtpp6fnVLT2/t6VG7rkcq6bha0cAL8WUFId8nY57rd0fgX73/vv7Nn/yJbvR6r20zcFaIVCRETG0i3B5i9bP+QovZRI/vfa6Hdz7RFx//vR7fvxOt9eJzje8Bs3vfWE8kAt1sLZqqWwi6j3I+i3MSRTYOs1LLxLTGSNxXV/yZI1Ui+17NxRIDz/zMWmNEtXJesOFZBdELN82C9X23P5f6HtuD+v7MH0UA0W6sqp2ttva2e9q/tK8r12/o6i33SP5Al25+oFZnW41WZ2VtmF8/7q8L59LnvuzOeMUuf5T1QrpvEuTmj59nKqs/c/3Zrj7++vM+62e/Lih+3fl03v3wcXE7xGePH+jL25/q8Ze39fSrO9Gur1muxPo0LkByW1F/9vDnrHw9mIYXzfbn9OVM5cU0hcj+/OlPjPGZzm0T/VnOrQ5Tu8NklFpapGKmvAVryprSuGJaDyYVHqUgOQ+RIwNxgVutLTW3VemlSuSlK5En0wiRDw4OouiwWStrb39fH/7k93T93R9o79otVeupld5v6tfqubZ+jq3+zNVzJv/7WFjvzp20sN6DByys95s6SN/Dx734EPk//PvThfXWK4vPqi7OL2qrVcvpxfvyg3n+Ad0BXlrwKk1Lj/JQ3+zNHUyW5LC46QrXWFyqrmY9Vby6is8VsO6N41EszWYqzdwcPU35blRrUXl889pV3bx6Re9cvZIar3uRMo+ETmd6cXioJ88P9PDpM/VdIelFriKEKsf3+Tk5THKfWPdCdhsAt4M4Ho50cDLQ/Wcv9NWLQz05PNFhP42qLpbe3lWOdVU9pTraT1Q1nniK/7GePXuusfudztzXJzoVq1H2BbSubrWtTrWrdrWnWn1LFQfJWztabG9r2upo2mhpuoiOQKkTtEP3LOyIAMVBYQRV2aqgUQmZ2n1kV8vTSsFyTarWy2o3KqrMB5r1H2vw7AsdP/5UlfmJqotRWjjLgUvcHCyi8tKL6DmIcjsAVx179M4XYKumKUSpBUSpUortvN/u8dtudbV35bp6+5dV29nTtFLTiW8gSlUtKnWV6k0tqw0Nfb9Rb0RbhV67rY6rkKtubF/S8fFA/eOBSscnsar21XZJ2/WF2pWZqtkbS1psMVUlpgWxHEamBbzSX+Xdj1N1ZaxbF315U7iXraN1uoa3067oc+tzMqpYvTCd23ZkFbFRcZn3UHWI73Awaufj56aO3WXNfUM1mWp4cqKBe20fH2k8HESoPJ/4TWsWv8+9WFr+3zMv+Kc4xrXW/8/ee/7Ilq3nfc/OoXbFDqf75DDpzsydy3RJXpoyKcAfDMMQDNkEBH/yBwOWIduS/yIDNhwgwBIt0RQt0YGEZBk2Rd40c+bk0Kdzd3XFnWoH43nX2t01ffvMzBkObprui7p9pruratfaaa3nfd7f48ENQ9n6oi6FhcyWemGIy01UBYPRaU4OMh3J7U5XIS38QPYXj//mfCVygsGALG5wMkbWdhC10e700R2sord2BRHRFp2ufBriK1ghPtjbxcOH9/H0yWM8f/ZUbso8xgerA7S7bdQmXQYphkMV/kentBybWswXd3WhHMEuncieI05jFhyI/ailLEShnDdfWwRC17UQRTyG+Nk4nsqh3DDXKHALYoLHoa5In4b05UQ1sNChQj4klVel3SFshYiiEL7vinu1KOjoLkU35rkvKb8al9EEK3I/Nc6HJmxPTVIMEed5LROhXLi7vJ4w3C1Qk1hxs9Ll7Asqhdz2ZDZFNp0hG89QpgUIQt/e2cfBwRHcwEK3G+D21TW06cRPc1TE4jCxWuMeFgWdtDwGKcg2IXZKZG+wEsqRXIpwSwc2OwmiMBDWsgA72DWxYGGDOBYlODdOlEZMVkGmp0boU2TymRtkWURWYr2WmE8D+Zp7qQQO6f2gRGTlRJaWxoIico0FcRxM75awvRIJOeSC7lBoC6Z1i4tYozEoIitkiSpqEGchLmTBd3hKwKfgL+/F53MfKUH6LLBFhfU1DoZmAcVjqhGROTacYBJ3lAgvP5frCItodCKzUHkpIv8CzpouN/lyBC5H4BduBHgvyRnWbPeQeX0s/AH+9s0B/u69gbiPT/ISW/MCB1mBRM87iESjgLzps90ZiMsa/+IgwY8PRyiPdnBn+wX+xrMn+E5V4n3fR/ThWwg+fBvWjU0Y3Qj1yRgMbZkgAAAgAElEQVT5s20k33+I7b0DPBlP4OyN0NobY2WSIMwKzCMXoxsDHH3nBl62XDxNC+wGLvZDHznnGlzAXH5djsBXGIHfv3ULf39JRF4WE0/nWK9BSzbr7vMt7hdtxkWiY1XQ8DLHywc/wtbDj/Hq2UOcHO7LnF+6bXUgmWRO6IwQogUU7s4UEXgeJ+JEznJmnmhxT5sr1Ppbich8jZQIPJ1hwTW7dKTxZzKnbdZyzDohfs5RIjIfRSFrMbKRuWZV80ElSNKdTCPFoNdGf9DHytoaNm69hWv33kd//Rq6KxunfOTXjctFRrmLRLvl8b5I9H1TgXHZdXpmzFPYkIu6vl+3TRft//OO1ouOqy86vj73cBY+dorJ6Bh7r57ixcMfYbi3hfHRPjqOg4hFAO1cny0qVOw6Z+csURaeI0ZC1vHMciEiMpEWNIyJiEwzmBw7ypGugvW0o7wxd0mmjFp7nK1Pmu5z3VlJUw2NJmI+ysWAIyKyZiKb0QBwAlSmjVmWixY0ndDMNYdvlBj0e7j1zgfYuP0OBtfuwPaCU0PhVzjVX/uU8+Lx+ePode7z5Re8FJG/zj3yy/VaX7uIvP+HFJEPZJReJyI3wvHZRaYJ4FOTJXVBUr9VJ4C6AUgFSQu2PPml7V64thSCbRGNKUzyQSHZIYOVwgeFY7mYUESuxIGsxOeKEpS4wtb6fdzY3MCV1YEktC5XoSgiDEdjHI1GOByNRaAQ6UMzdXlTovDmt0IRfoQtSxGCZoQ0wyROsHsyxv7JBAfjGYbTGNM5RTk66uiGo9jootNtI2B4Wl0hSROM+F5xgoKcKMFcLGDXJmyYCE0XoekhsgL4TgTfa8NusfrVRxl2UAYdFE6A0glEcK1MCwWZutKSXSo3Nx865IxJtSp4ULX78wM2rtnaqoWty/F1kMMqpoiHzzHee4gyPkKdjsTVx+0WEVnCDWtxg3NcBGsRMuCPF2blSOaeFtQI9xNdqXRfZykci47PEP2VNbQHq/B6fVSOjwyWsJ8rhue5PkqyRin2OS7aUUda70MK1QaN2xy/AmmyQDEaw8nmWPEKDLwKgwCw6gVQZKfSlVCPRNBVYm7jkBRHsbZTKjIr29ebVpezinsTVqhx3ILl5uvJftXsJR4rylGpEtR4fNEJLucIwxR5i6sbEVndmNJ4jlSE5AmyeC4oi0XGY4Fu0OLsIYgCYiLoMHYEP0HMh7goi1yYwykxFhqvoZiv6ubI44DP4ZjzuA1ERPZkuwWhUSyQJIk8n8cLXzvq9EQ0bncH6K2sob+2gbDTQdCKRJgjM4octOHhAR48uI+nTx/jxfPn8vr9QQ+r6+syISPnOI7n2Np6ie1XW9jZ3pIbcVNEkuOQuA6DAYcUahVXmLxbitpl7ZBIDdfvwWIaLsVZ25SwR98DPFei4wCDHGyFuiFWQyrIrE4LokQF4JGvRvczhVdBXQgCxqZdWRjjFAYZoufyHGChQgduyutwf1oUhok1cU65ybx0SUCh7dDEi4LCP0XXCgqBQeyEvraxcGFbDlzHl2sZzw0WpPhotSKZ0MTjEZLRCZLRCIs4R5lVODwaSXdEGFrodnxsrHaklatMKYizWl7r4BElgFI/J3+8uTY33Q9SBKITmftcO3ClEOJYCINAQh3pRmaFn0U4MsHEjcyJVMMaPmUkKw7FUmbgZ/+tURaNG1n28+n1/hxTjwKynsiJiKzD+M6cyMqRTBGZgrISkhW6g22NsphYqMmdcI21EC04DgnY43HCe4d7irMQ5zjbHfVYCBtZJqx6bOhC0EAaBfnW55JukWMRwPd9KRAQyTKdTJAmyoXM658U0BqcxW9eOpF/uaZUl5/mcgQuR+DnbQRkJmBaSK0Wxu4aEreL0onwBze6+C/u9hQ/0wCOshIjOpGb0C3TRMcxBWPxPC7wYJqLiPyj4RTG/BhXD7fxq1uP8dFogm/Pc2xeu4L129fgfvtt2HeuwWAo72SOxZOXGL3cwcGrXRhPdmA/2UU0jOHNM+SOgfT2Gua/+x72Qw8vpzFeVDVecHu6IUaRh9IyBVF3+XU5Am8yAsRZLIvIy+vy86Lhedfqm7pRm9dr5pbT4YGE6b169GPsPHuA4/1dTEYnSNlRSeGNk2K14j8130hjZa06zWTulioGsmTtNJkmuhNUmUCUsYwitBKQF5JlIQJy40aW+awKS1eIRuU8bURkzn15ZkmXJIOlHQchcRa+K/NespGjKJCg5FbUwsr6Jtav38LGzbfFmRxEnVNH8vl9c5GQe9H++yKh73X77fOOhea9G4PDRc7m1wnTFzmk39SpfKbvnHWcf9mCBPdNEk8x3N/C3otH2Hr0I4wO94V/3LEstLnW1akxSWWg5Jxdh6Czq1AwhBSG6wUs4SEXCmEq+7kpPqh5vhh7dGex6MbCwteu5NO1iXYj60BtLU6pDCu6kelCFhxgjUqcyBHMVg+wPdCqOEtS0YGyZI4yiRGUGbqtFjbuvouV22+jd/NtOEF0ujZ704LB646D5XN4uVPg/Ln6k5rcZxEnlyLym1x1v1l/+/WKyB9/jL0//MdfSkQ+G+YmjEoLas1t5XS+pEQ3EWoo9InjWLV7MwBKBBdycLSzixcQVqNYiWLliRWiKk9R5ZmIyUxFlmw0iillJSF4nTDE+soAN69uSCprt9MSiUBZEk1xolFEHk6nOJnNUPAiQyGG7l3yZem09X2EUST/pjDLk46OyTjPRUimA/lwNMX+aIqj0QwnkzlmSYY4pQhFN7MjLTPdXlfcq7yIxnGMJGHLRibt0BTc6EomK9mFgcCw0DIdtG0fkd1C4HcRMHAv7AOtPkqG07W6qEKG7znIaxM5g+wopjsUkelGVcFy/Cx0O7NKZ4oTsxmBGpVZCd2BjkuP7FVzgWS0hfHeA8QnW0gne3A1MkQmB9LyvtAhejbanRba7QgBXZy2iUWe6rZuQxzKRBTQpScisk3Xso9Ob4B2rw+/24UZRCjtQC7OpR1i4XpY2C5S6Sd3RGQLPV8qyRTpKPhUtY1iAcTDIerZGB0jxmpQYrNrw654TCSaE61aWyzeSPghhYms2qYoaDYXc6ISxHvYFCdPix0sbKgwuMbUzNQ5CtJS6NAPeZ5mASsRmce0OuZrLR5XFYVkMvdK5UYm/ziNkc2nSOMZsjmFZI4TcQIKu8AHJ1j8UmKwD8dzpShBVERKXEQci5glNxS5ORoaWaKiwYQuLI54R4ogxFzw84iQndIJwElfgbDdRtTpivu40+djBb2VdQzWrsCPInhBIAKyuP6NSkL1Hj74FC9ePMer7W1hV29eu4b1K1ewssowxADT2QT373+MB5/ex4NPP5FiggrgU25QJebqKrHgY0zhnfGmvKhcVGaAsHMFXtiHJSgI4mwKOFYB12KIGfEB7FTgsU0BlyJyjqrMxDHPYgfNx4tFjZIV7UKa5WQ8TIZSknsmAYOedmgb8lqoF9KqVywSCXjkBYXIC7KEtYlZmGk8rzmuWZpjOp6B4YkylmydCyg2OsqVbNOZ7IKOZRZyeA5SQA5bEbr9vgS1MY04GR4jZihJTDZ2icmc7Vw52pGNduSgFzoSAqQc62oyLi2BC2IdyIejw5huW4UskUo6cTw6IEI5fVUwHc8jCst0X3MC3aYjOQhgaSaZMJLJBtOBcnJ8abRFc2A1x9cp21i7XnjMXuS8UC+hJzAqAUXN1yRIVRV4JFCRSBPBWejvUhwz5GcqaI9ICy4m+Nm5YCHHuJbrsjyIQSKSiLgeXtcYkqgd4K7jyDWB1xJxM3MspN1S4UC4qCFbk9skDzleWMBgMZHFAbrVHRGOWYBhEYeMb3FC6I4ZXguJs0i/+zvIP7xkIn+zpl2Xn/ZyBC5H4Kc5AryrLywPc7uDY38Tid2WNuM/uBrh793p4lbLEeZxSvFKFyV556ERhW3RfPzpfoz/7WCOPz9K8WASwylnWJ/s4+7hc7y/vY9vvzrGe7aDe50I4e98BO9XvwXrzk0YxOKNxlg830L68AkWP3iE8odPYR3OYI1imQsbd6/A+Hd/HZPQxcHRBE/GMzycJnh8rY+t9Q5SGi3I5Lv8uhyBNxgBisj/9W//NjaXcBafJ2JeJFZe1N7evMYyxuK8e3bn6ad4+fBH2H32AIfbz6U7UfIhZrFgJzg3pfGC2RFq3lgpDAUfOgSac1ExkWjhj8KxdFTKOoxoS9UFLF2L7E7jOjKnyYTdvpkI0SJCS8YJDSF0OivhUELlGxwbUWxVJd3M1BUi30MUeuh1InSiliDP+HPOmVtRhE6/j5tvf4jb736Elc2b6K6sv9aR/HnYh+V98ToExHkR+Mvu/mUReXm/fp5r+Pxrf962f95x8Xmvc/535wVTvi67XufjIQ63HmHv+afYfvyJFCDm8xht1GgbNUK9tk5NCyV5wkQ0srOW3Zt0mwsTmeIxO7mJr6QTmVkoupCgXeyNTnya2aPRIrL21JlezTpGGVoU8qJxOqpihEIBSni3FwJeBDPsyD2Ga51pnGI8nwOLFGaWoJVMEXkuutfvoHP7HXTufgtO2IHlnCEt/rpC8kVu8YvO74v21fnzmuu3S5zFlz3zvll/97WKyNOPf4z9P/zHyA7OnMjNBev1F64mfE9NkBrnsTrYz8RjCcmkZijtx660AvPiLjD8gKmqLkLPVa0K/FOBnlPkycC2GiqKFgP3xGVLdzIT3Uq4lo1Bu40rqyu4vnlFqo4E6qt+bCUWsB1mPJ9hMo8xSWLFZKLLVNixqpVdWmQYpGQrQDszYSlC8KY4S3Mcjqc4HE1wOFJi8tFoimnciMiqpYIXPzp3+XrC2tSCnwTgCS+5RDqPJZQgp7NtUQgnOTQdRHQl2yHaTgTH13gLLSLXYRel10Jp+ygcVy64DKljC4hqypZcLqnSoVJCKoVQdaPmGNDNqSrBrm0gsGss5gdITl5gdvQCyckr2AbdxdxGimQLLLJUhVcxRCr00WoF6LRbsq/ElqlD1qQY4Dkq5TTPRTikkNyKOuJuDSmqhx0FqHf4GVpYOB5y28WCF3mLwl0gIhsrj5xMFBJwZqMsDcyPh6hiishzrPoFNjsWHCxQF+kp51gq2pyQMHBFux1lvIlW0FwkisjqJqNuJ02iqTiOtXNRWY11aJsIS0r8VMgK9T/KtrWwErSgK+xlHjOE6nMv2KjJN6ZrVJjIKYoswSJJZJ+THUwmstywOAmitZTPtOjoVtxeipfcV0yBJYpCmKwJecjaCauFQuHf6kA02U65qSpeGB3K/Lx8jlT76YylWN/uiHgsGIuVdcVE7q9IKxGPf+Hm0qW6yISDTC4yOVDcDibSrqyto8MwPwnya0ng2MOHD/DJ/Y/x8cc/RpzMBIehHNvK+a2qxOQyM0gNyAoDWUn1ryM88KBDEXsAxwsUWsIoYAn7OpdKtIkcZp3DqDLUJR2hxK9kmulLQZH8W469owV98thMESXJ3mahgmOrnMOFcLZQURRcwDYZesfwPAhuw2UIoYwlx4x/T9cywyHmGA6HwjmniMzCFyemrRbZuESKtOA6SkSuiwXqPFNIFMfB2vqaXOtsbjeLCeMTLNICRQ4ki0oWva5D9nIN12AQXw1uorCPK0PEYAqhSkwl8oOfRYXJybFJTMMS150VdXlOQcRMJp+Fn73TasmjaRUTR7c+L3isyLVbcC4KD9Owkc/OGnV9l2NOi8ivm9Sc1cEVFoMuLEGLiJCsuiSIs8gEa1GJmMzznoxkXq+bgD3lSFZOFOIsTrEW3G7tRG4Kkmxj5MOxeP5wsaL4yxyLhrWnXNqVQgNpAVm1WVoypnQhN+e9FAGlEJjINVG4/VykWIYUEHgPS777PWQfXIrI36xp1+WnvRyByxH4aY5AZZhI7Agzp4ehdwW5FUqX0d/ebOE/u9XBW20X10Nb7iGcZ/D+0jjSpMulqvEPX03xj3ZmeDBbYD/J4JVzDOJDXJ1s4frwBDeOZ/hgmuJbWYmrtzax8u5teL/1Eaz1FdRJhuLpCyw+/hTFo5con27DnGUwsoKtMDDvXIX5N76DvNNCHGfY+/QFtj55hgf9EI8GEbbW2hhFvsLS/TQH7vK9fqFH4G/euaNE5Cj6CWaxLPc0+7uZh10kXL1OSLzIPcvnz8ZDnOxv49XjT7BF8W94KA5S5rnQkBLHiRisxF0snZqOzIlZqKfw2wjMyktAk48ONJcFqQ6e1t2cEhbPuRoNAiz4S6AeM4ooHqsuuUZME5co/04C5VVXboP4E84tc0l0mHYUUET2xYnM75yry/ze5hzfkbne6tUbuHL9Nm6+/YEgLqJ2X0TM5uu8m/dNRMHzY/tlxL+LxMDzQu+bCMhneozOcXlNJ8SbfK7zY3PRyUUtYDo6xHB3C68ef4ydF4+xu/VCTHQsEHRsC23LRNuxpLiXc53DrCQJlG+J2YkiMo0yhuYhk4lME6HkIMl8XWk3kk10Go6ou+CbzmQRkTU1VXOQT/eLAlzqNYA6juigl/wpvw0z6MCibmGrTKE4zTCLYyCZwkymCOdTBJYJb20TrRv30L73AbzeKtxWZ4kDeNbN/6YXodd1EXyZfXWR+HzpRH7TPfDN+fufjohMIU5XdM4PrVR0ln6nKiBKGGucx02wGREUPOHphuu1I6yt9NDrRmhHIQLPgc9WcrI6eROhezJnWBeZwoUkdDJ0z+b7UUQmI6ko4dsOVns9bKyt4OqVdRGQPcfSYWuViBd0n03TBLM0EUYTb2QUiCgYKdemTvek2CUCsjT1i5BM9rE4kUVAnuLwZIoD/ns4wSTOMKcTWVyXFO0aR6mtRJ5AVdUoTDTuttlkjOl4jDFb2+NYnuMSbwELbcNB13AREG/hMn26C4MtFWEPddBBFXRQh21UYSTO5FIC31ihVZxOo6YzkYK1epgmL7h0ayqnJStzggtwTdT5GEV8gNnhM8RHz2FUiYh0FADpKqYLjy5HisWKZeui3+uISM/XUN0jFN9UyzyFRwlWq4kSsERUC6IIrV4XbqQuyJUdobBDZLaH3HLVjcNytfhmiZO6NhQSgqASisjJeAykU3RMJSJfiQAXOVCST0o7umIEWwZvKBRyOcFQlWuOrWAnOHHXP+NzVCCDasXiRVndjBoQiHIhi3TcQJN1qB5F6eZ/CtCiq5omq+MOTMOBQTGZhz9vjJxo0Umvj+mC4XNa7BMXsg42U0I2JzaeOGYVL9yQ0AEKWGynnzG8TjtO+Vw6TylsyTaJ/bOx/rPlS7moVfoxiwBEKoTwtYhM0Zgicn91Da1OHyH3D127knhMcTMVBMdkPMJweCxjR5dyp9tDp9eH5wYIPIVpoNP+yZMnuP/pJ/jBj36A8eQEacZCDQsXFSyCrQyFMUgXNeKsQgEfldmC3VqDE63B66zBi/rww0gEcHF8koNVUThO5bhEQRd/DKOciZBcFXwoFltVUTzmsRQApi8c8UVpIKWTl0KyoQpFnPBSfKYIzQfdzi3flJAE5jmykMQHx0E50NlRUEsnwXg0xvHhkThSRVA0KfoaaLc8uX5F7TZ8z5cui4rXroT7SyFINjevCGKn55mwiwzlfIKSzumCUrmFheBQFqjpsF5koh4btRLCOVluRNCE18OyFEGYxYaoFUqIIq+LKrAxU8eFsL0oPOeq+EDnMVPqKSJHEQJW/FksEyFWuTkaG/6ZkKxE5FMB2VgK1VsSkL/oVtvo0eqOoM4XOUfBggJbGOmwptCr2ch0JxNpIUw8iuFEupSCu6CI3LiRFZucQTDES7A4Rjcyu1pUcZA/kxZoOp61G5l8PRGReY/STgR+p4Cszj9yu71TRjQdyBSSed7xXCW3nx0bLq+hjYj8G99D+sF3vmgYLn9/OQKXI3A5Apcj8BVGgDOt0rAxc3uYOgOMvRUsTF/mNv/BRgv/6a023ut44ka+6Ius5P20xH/zcoL/6dUUw7xCUuQIijm6+RCryS668QydOMP7uyN8sD/Be66Dm5tr6Pw7vwn3znVZM1SPX6D4ix+i3NlHfch5UQ2DQsegB+vODVi/9gGMXkdEh/G/+gGO//wv8cAA7ocOfnRrFa9WImEkl01QudTZlRmhCZ89ncZ9hXG6fMov3wgsi8jnWbj8tOdFZIW6++zXRYLURa5ZMRJUJQ7JsP30B9h6dB/bzx5K5yTnvFxTSXcj1zE6wFlwceQfMwyZDz3H4gGt3Md8KCG5mQsqhIVaX4koSneyXpOx449CI+dtkj9B/KBMRVVXmQpJZleaytFgwUi8CTp0uSkctfT8jN/ZNSYGA8n2cWVbOG+MuuzKXMG9D34NN9/5Ntau3kTUGaicjKXQvGad+GUEvOWRf52T+IuO0mVsReNibrZh+fsXvU7z+/OhiX+d12pe87xQ2fycAnKeznG0/RR7zx/i2f0fYXvrBfYPDmVdwv3D4PCu56DrmAiotyxK1HSYByGCbgdRvyumH87jia2s6bZZZIIxlb5BPWcX8ViLyDSRqaB1fj9b+8qqWCMrqG3QVCWheixOcA0g2FKl+0hfLzt6KSAHXditjuQ38RrP4gbX4vVsCGM6QhBP4PL63xnAu3Yb0VsfIly7irC/pvNkPouTeJNj5yIR+KsWD073y2Ww3pc9Xb5xf/e1isizTz4WJzKZyDK30S5OnrRL2MulQW5cyA0Qkzc1Oj61C4A3DzpyFTVJhF1O/DotJqZ2sLm+gkG/g163JW0olFKyOEGekiOcibuVzki216sWeyUiU0DWNj0RkdcHfayvrmBjdUXEaLawqTuWcpyxDXycxJjMZpjOpiosy3Lgt1oIWi1xYdI9S2WUkzgmKkt4U62dyHEjIk+wP5zg4GSCwxMlIsfZAjBUQqiYn/VnpXBJ0YoCcqvVknbyKGoJJoKiRCMMJnGCMsthLBbwKgNhbaJl+wgdhoC14fptWF4bpt9G7XdQt/qooh4KOpO9gAwEafFRNz5WZ1W4nGrqp8BcwagouFJIUjd2Ci4WMtjVDPHxcxGRi2SIMp/CNFTwlrCcOXEoC2k5Ivc4apErpfjIRI7wBi/oApu7iYKpCrBiDcEh34ifudeF3+7CiboozBC54SOGg8xwUNkeYKrWc3ES62hAkp0LhgpWBhhpF1gl+k6KnpOhZ6d8tnCRGSgmQX8UkVmZpJgrn7qJ1FNheg0vSVyUvIHoY/TsZqqO36b95ZQRoY9jFlDkeJBk4eX/qZsPQ+EoIhv0ydMNTRc43cgiIiv+LN2iPJb5neeBSodVyA1ulwjhZBazrUf41LW4S4mxmMdzKTjQmczAvgZdwGq9uiEqDjC/KJDxBXg8CK/adhBqLm+r20WbQvBgFe3eAFG3LwF7ftiCSUGfrv0skTDA46MDTCYjZGkiIjRRFnQy82+F++uRvRzI5HJvfw+PnjzAD3/8Qxwe7YuQLO1jVGYpjxYLzGJiGyrMFyZquwO4fditdRGSzbALO2jDC1uC8WBBRNqW5LzPYYqITAE5hili8hzlgkFnLFxQSCYGxUZteqgM8sMdFLUlrlYyy0tOaHnMk71GEbdgYSqBbZaIfAu+q4RkVeE+Y65Jy1xRIp7HmEsb30ztL+5HEbgLuHYN37Pl3CaSh9cfY5GgSqdYELlSl7i6sYaNlS7WIg8BuwJSuqk5qbaRViZSOnJzujuaiRILMfxM3P4GZ0GXB/lyJSwdIMLzkJNjl4Jpc/7JhD8XXh152nLMSOpwIbgHssdbLGy5LFaoqDw5jxoesrIJKxeyDqeU/yQLXYoputtEI1jObgYX+6vk5dQ8Tn3poqMIAw0LuaiEhcwHBWR5LJQbuRGZxYUsx7fCWTR9AdKFQZ61FpIZmkgnsojIXPjThdawlXnunIrIvNZrRwPPO7q7HSUkcx/zGt2IyE2xR1zItnqQw0+cRfLrlyLyN27WdfmBL0fgcgR+aiPAu1RhOhh5q5g4A8ydLkrLlfnif3S1hf/8dhd3IxfXQtWJdv7ryWyBH45z/MPtKf5ob45Mum0WCIspOtkQg3QfQZHCKUpcPZnj5vEM3z6Z4z3LxvXvvIXerU1YvR6q+0+x+D//P9TjKepsAWO1BXODAvI1mPduwXrrHox+Txx16V/eR/z/fB87z/bw4mSM72908XCtjb1BiETmRQZcdlIy8NVS4XvEXZSWcclO/qkdWT//byQ4i+9977VO5GXB6fOEpvOu2os+eZHFSMaHgq949ulfYevZU+y8fKncv3oCJ4gwzi+1CYbuY87RiCETZzDPLQUMOBWPGzNLgxRQaEudYyNCoO7+NGisUAYfrtE4N5W1qhaJ+Z7yXpJ1USPhe3M7ZJ6qxGj5qmvpdibGjetUZmYIY1cQmjQKKLMAMYxBGGDjxh1s3LqHG3e/hZWNGwjaXTEVLH+9iQioNuHMQd2sM9/0NZrXOb8db/o6zbacf96bvk6zHcufrTnmmk7r6XAfk6Md7D1/gFdPH+HF0yfY2zuQ3BeuSdk92QlcdH0XXZtd2IZqT6WGwUyfbgetQV+Fx1NgTmNBV2KxUBqQGKPUOq05LpsOYxpI6DJnuLx0lutuXJoXaUikqSeVTlKFYpFudEERKjSoiO18bTeA6UeiWThhG3bYUsbGJEFxcoB6fAgvi8X0VrQ6cK7cQHj3PXQ2b6G3fl2hUnWw9/l9/7oxP+9cX3agv6mAfH4/8b8bJ/K/2trCX+7uYnsy+fm/+F1u4U9lBL52EfnwnzBY7/AzIvLpQdywLk9dmHKKnHIvBRMg7lWlGLDaKC0Joq42IjKEzTnotkVEXul3RUS2iAioShHL2PZfUf0hC0eD0oX52ziR+R7i1qsRui7WBwOsDfryoBuN5kelgLCyRI5wieFsipPxCKOTkVx8eJNgJZIBY+SWep6vxDtWTKkBapwFucezOBEn8sFwgt3jkXwXnEWSI+EF0FD8VyWdq8+pcA/sdKMjmQmxdFxHajxMU7tMU8TJXATbBYWlLIeZF4K3ICs5dAIETiARnV0AACAASURBVADPCWG7EUyvLbzkujVAGXbFmQw/hEEx2SVf1gahFKqyRmcyxUW6uHkBJglauXK5rZ5VwbMXyEevkJy8RDreQT4fwjZKcc/KNhHHIFxh7kvV7k8HXjeKREymkOK4dPGxeEAxbyFheBSSeQH3w1BE5KDThdvqYmH4SGsP89JCXNORQRGZx4dxum+JJigqIkgUq3Sl28ag7WElWKBtzhGUYzh1CluLyCosT7kPKbwpIZ1ir3Iqyue1KKyrm7oEiZ265RVfWP1O/PRKjJXZDqvyMjWRmxaFWgrJQlOhf7NxAGv+rk1BnMsaOkiLWiMtlGgM7egWBvfZUSKHiAhUywwnvT102LKIIkETWSpYAkFhsBIv/Nuzqmpzw+E2slJPsY9VWYcTJpfs1gitqI3egA7kFXT6A7TaXXEme0EIxw9VEcIwMZ9OhF21u7OF6XQiwmqv38OVjU14fiDhB/ysNrm8RKvUFabTEV5sPcf9Bz/Gzu4rHBzsieO1FZKxXCNJMxydTDBOSswLG7XTh+GvwgxWYfgD1C6P4RBuEMDxfLjkC/NmztGv2cbEcIVMxGS7IgZmjjKfq3ER962BojBQGjwHPAlDqEVIJheXjGCOBwsNhhaRM5SLBBZKFeLHtipHFWH4xfOj4a7R9c0KNNv4OAnhuc2adblI5UGXNBnLrdADW+jaoQOLgnc2Qb1IYGOBq+sDbAw6uNLxEVkGrAWLOpZs4zyvMMtKxGmMRZEL0oUTKBZDKKYS58AAT06ek1wxfcU5S5yGS+etKdtuEx2CWgvrCwmL4HGSF2wvVMxkxQ4mSigU9rNt873EzqK6R/jQIrLKQ9XCse7MOGst1NdXmeWe/t9nbnjNrUIQMFpIVneF5n6h+Mh0lCgnMkVj8ospfvPzUlTW/+bCQnnbZcEg3DLdaUBHifCMmeZsK9Y+Cye8HjROZEGBiJCsXMjq+qCukexIEQe65iCz0MBjivtcMe3JzFZX9kZE9mwLQeAKF/tSRP6pzHMu3+RyBC5H4Bs6AkRZLEwPQ28dE3cgWAsW7V0T+DvX2vh7d7u4HthY9y8Wkf/NSYb//TDBP9ub4c+O2IlowKpyRIsxuvkxuvkRHDFaAO04x2Ca4ttbR/hwkuL9lQ42Nlbg39hA9XALiz/9CyBWqCrz7iqstzdgfXBH2Mnm+iaMwQBmv4vy2SsU959g8hef4vDRFj72TNzveHiw3sHEZ4C0gSjJ0YlzJK6DxLcRtzwkHiFekBBtmlkuv77ZI7DMRP4yI/F5ItXrWuSVWFkhmQ4x2n0qCIJn93+A3e0dHO4dnLb9S4i1iMjKCEXHMDt1kzQ/+xsR+GgK0iJy4zaWTAwVTC5uYZqstHNUOZWVIUmOeMExcu1fg3MtdoDxZzRQcG3ZzBeZV8Q5MVFovEZwHai6R7m+VwYaFaSt5v7iVLUseBLg5ou47Hk2uiurWN24hlvvfBsbN99Cf/2aBO3xbxsR8MuM/fLffJ6I/EXi7fn9tPzffx1Bsdm+L3r/z/usr/tcFGnTJMbx9mMcvnokhYjt58+wtbWDw+MxxvNE+NnsnmwHLjq+i55ro821TMWOZjqRtYjc7+k1UI08nol4S0QglyrsvFTrfUvWdTSFUKdgtgs7Q9kxHUWR3r+erGm45k8Shaabz4iUXMghJka3IJQMKwrJNN7IMcr38AK4URdeuyePml2/SYzieBflySGsnMHwFRLbh7m6gdatt7B64y2s3bwHx6Ne4zcy2Okx9Hnjfl5EPr8Pvsp+Xy4w8bz9s5cvcSkiv+mZ/Mv/91+riDy//wmO/un/ooL1li7+CllxJhiIQCBX+6VJjnao8YTl2cNncNHNxbwKflM3Kt4PQuFzBljtKRdypx2KmEHXXpEvUC0KqUI1NyKpWpKnfMr9VSIy27gZxEfxeLXXRb/bVTedJeoYxaCsWOBwPMLh8TEODw7FAWrbLnqrbOlfRbfXk1A9JRCydY6t00psoIA8nSc4GI6xPxxh52AobuTheIY45w1NUvpUW0QjXIt4e8Zk42ehK1SA/602giBUQpXwYllky0SwiMdTzMYTcSS7FRDARGDaCG0PnsXqWgjT68Dwu0pMJuaixQcFZTqTfZSOi5o3P8Fb0MVdimOS309viAbddDV8u0I138ditov5MYXkPUEI1AvdGp8rRIUmActNnp+BXFW28HfbLbRaPsKWKzgLOinjOblZC7mJe4GPqNuR9FtW9BbwkVYOpgsTM2nld1AyLIE3ffKFHAd5XotjNVtQ1bVx++ZVXLvSw1pUI8QEVnwAu4xh06EquA5DqsriJK95Y6mk3UrcxsxVpcNdWMsUipXztxGS1UGtjuFGRD79iUL6KiSLtLqoCZA41etKtW2x0MGxdMj1joRHzcO/yIgEIXdXuzopWsmD+0DV4xXHSfOc+G8eMZo1y21UIjG5zo3zlRX6hqPMn2sx/DRcgoFhpThPycSVhRI5y+RTtyK02x2sXdnAYHVdCid0FFMQ5o3U9nzF/zVNnAyPcXR4gJ1XLxHHM3ExM0SPIjL/zhD0i36wesCCS5ni4GgHz58/wsutZ3i19QLdTg/tVofxhEiSBXYORxjOC8xKB4XVQeX0UNhtlFaE0vIAitJkY4vDWZ8fDD+rOI6lLBhdg8zgAkaRYpHNkMQM+piL0JoxVI8oEdOTCYDpeFIR5v7iDbRxP/A4pWOenQ6gy544BLpLGYYpzF3l5G7CMvn55JghJ7rkvlDFiJKs6zyRKrkJunwdRIGNTmhLYI+dj+EjQ2iV2Bi0caXbwiB00aJrlmwv2vctB6MkwyhOJUCRrxuFoXZMc18uME8z5AWQLwA2PbBmJSF1sv9V8KBtVwjJZ/ZduS6ycKHShpvEYVXgaY7l0GeXg5pEq3ZBXXBrkiVFT1Y/U4KtugJ8VkTWNwTtMFbfdCvG6X1XlXLkeYrwsnTHaNjIFJEZsFchywsRkhXCgm4ThbwgM5msS+Fd8qxugvWU0i2FRi4SuB9ZpKMozAUAdyWfy6RvupH5WkqE1sh44n14DmgRuZnkUTgm65tiMhdL/Lmw9kyFA/Jd5ahgq2R86UT+5Z9lXX7CyxG4HIGf2QhUhoXM9HHsX8HUHSDjXNhiILWJ//hGG//lvS5WXQtdKQR/9ov31P/rKME/2pnj/z5O8JcnqdggKRpTQO7kx2jnIzEl8MsuKgR5gbd3R3h/f4zvnsxxmwXit6/B2B2i/ItHqKcZe+lhvncF1reuwv72HZjX1mHQ6LG2BvPaBuq8QD2bI/s39zH/0WPs7ezjcZ7hr/ohhp6N0jCxPk6wOZxjGrqYdnwcb3Rx3AlwAmBumcgZOHapI//Mjrufhzc+H6y3LCieFxe/zPaed6U2JhrmD02He9h7fh+vHn2Mlw8/xsnxEBO67qUTWYW4yxojSTGN2dlL44MKf5a1jKxnzjAWym18OjPU5p1mrkYxl4xiCw6pAk03Kk0W0olYyc9dMpcp/nLOK3PBQs0TJXC5EDfynO5k6ZxWjFwaCmT9q1EHNJDQYCDrwGaQqB0wh4nGj24HvZU1XL3zDjZv8fE22t0VMdh8FfGueYuL9lUzx/wyguLr9udfRwT+MsfI5/3NsjDZ6An8WTwdYXpyiP1nH0uQ3uHOFg52d7C7P8TxmHlUqazFBfPJrmbXwVroY4XrFu4z16FLDX6njbDXl/1FI1E6nyEjkk+cyNQfmAfjSfe4dDNWFZJ4jixJUFYLOI6Jdlt1fUctxRFnl/R4PMF0MpVQyKogopOdhCHCqK1ysExTjCZc0/Oaa3I7KSJ3+vA7A9R5jiqeozzZRzkm1jBBnC8wKmqY3T66129i8+63cO3tDxG0B/DIRj6HgH3Tfa5Mb1y7NuYmldH0Zb+Wjz9qWX/+4gX+5cuX+Mu9vUsn8pcdxG/A332tInJMEfmP/gkWR4fnRGTtHtNtxMtaQXNIK+MaHZiaVckJGS8O5NNI+4qqMnKxHzi2CB7dKBCmaBh6Um00xY1MwZmMX0uqTQp1oAU9CrPyHkpYcgxTWsjX+j30Ox3hLDt8nt4ouQFYbGsvMZxMcHB0jJ3tPeGaUn9Y3biCtY0NrK6vod3riKgreX3kL1XkzhaYzmOMZ3McHI+xd0wR+VhQFieTRNqvlfNXXYQa97MSkLWIrL8rQd0SQY8iMtv2Xc+FH7hKlGSA2niC8cmYyWMw8gJWUcCtagSmA89w4Jl0gIawnJYEkplBF3U0QNXqoWx1UJKXHLQA1wN4UdbjxWqcYq+dif+OVcM1KxiLEer0CLOjZ0hOtlFlU9R5ikqjAoS7S/FSC6CsHkdhIEJyvxtJEaDbDUWwpXN2PqdrMxcBk3zfqBPBI+s2iISFm9cuJrmF2cJCXivnNPd7IyInaYnJjM5BmpQdvHXvNm5eW8FqBIT1GMZ8D1Yxh01nKjnPlqFYtA4D/0y5CcRpKttMbiq390xEZiWbgppCSCgc3RlLmA51/lAERw2IUCxwbbjkiAqpohLQvojIMOF7IdqtNm3sgp/O0xxFRrGSgp4Sj0X04791MB+LCIKckFA/5U6XGoRmg7F1S4RwLYCeuvm1GH6KxJDXVa5kCocKX6CC7ZhmTFdrFLUlDI9C8Mrquoj6ru8LBoUsZGnpcSgiWzg82Mf+/q6IyGmaoNvtSpje+pUN2DyuZFttcZBzUqDoBCVmsxMcHe9iZ+cVXm1viRDsOgFQO4jTEruHEwzjAtOFjZTHgREiq1w5Hsg7ZIABJ22urx4UqvniTeCbSwwLmbS8TlQMLEwQzyeYTSci6NOpS742xWPbDRTjmRZhES91UYdIBorzPLazXP7NcZVWN9c5RZbIcQAWfiiW6wKE3ocN6oQitIQmprEUaYi0aPkW2oEFv5zCXZygay/Q9yps9COstQN0HFPat4ho4b6nIH84meJoOhXhlMInC2G8TvAcipMU7ISgiMwwwrwwhfVckJNM5EwWoyTjGbl2QXsS1EkfM0VjOQd4QAr7WF0DeLTTiSFuDI8IB2Jg9KVBnMg6UE+L5QphcSYmq0JZY0A+U5CVTLxUaJR/N/0ATRlK35HlT1k0UW9Hth3bE5sQPTqGGbpHl7IE6gkPWYvIelukiKLd09IpQRFZzicuGGwp0gkKpChEjKdIzYkU0SbkTLPjhMc7+dKCUGFBhNf+opCCHkVkaXsrCrXAMXn9ViggOr/DQIXDXorI34BZ1uVHvByByxH4mY0A5weZRRF5ExOnj9zy0XYcbPgW/s71Nv7una66t0pbzdkX7y8sOP6Lgxj/46sp6Ej+ZJLJfM6rU/TTfbTzE8FaWI3JooZgLd7ZPsEHr4b4rWcHuE2H8u1VmGmOancETFPUeQnr/euwPrgJ+8PbMLoR6nEKoxXB3FiHOejB6EQon77C4skWZg9fYPvgCB/XBY7ZXZQV2Die4cbhDLOWi2k/xPG7GzhYb2OnqHFkGhg6NnLbRHHuc/3MdsTlG//UR2AZZ9EIvmpq9Vnm6pts2Pnnct0WT4c43n2OrYc/xM6zR9h58UxEt3iuMoS4vuWcimuLeRzrdXEscykKyA1moGESc66k1k0KcdEg98QcptESnEfR9EXRl/MqzkWlk0xE41p+TqFZaQg0lChXKYVrybnIabLIcZJkSDlZ5HyOqDcxhOipLGe8mpPbcG8lBDCn0UkHTnci9AYDXLl2E5u33sKNtz7AypXr6PRXVV7SBZzpLzPeFzmKv0hEPv+c173Pm4iJzWt8nhP9TT6PdObpdbMSOkvMx0NMTg6w/eiH2HnyMQ5evZS15Mk4xmSeyH5Syyp2DZrwbBMrvoeB76Hvcy7twWVAeTuC3+5IXhXn5NJtmqSCFFzkXM9ADID8fbNfmJ+l8Ke5iMidToh2py3h71xkcA4/mTCHaorRiFk1DEZ3ETIjpkPdh124CgXJFbq42H0PPtfJxFWEHdRZino+RTU9RjE5wXA2x3Ce4DjJYLUirGxuSEDjrW/9CtqrVxH21uR8UQtk9fUmIjL/tmFZN89vAgS/zL46v8/52f7s+XP8y60t/BVxFtPpm7zM5d/+Eo/A1ysif/oJjv/XfyoiclOBW67EnW9l+OzJ0eAClBAnTmSpCqp2lGYRzgoTRWS6kUOfzGBbFuVsRRBXHG9IdIixeigPFQ5masSAwROdrOSyAIUlisgM1qOA3A5D1Q4unFqKBAYM2xLn2TzJcHA4xMuXOxiNJpIwu3FtA1evX8PmjU30VwcwGBAHQwRkCbPKcxGQR5Mp9o5G2D8+we7hCY5OppjMM5UqyiA4qdRSdlTisVRgRcAlx1mJD3TZ8oaoBAsV3kU8RBRRMFPBAqySTSczZPMU2TxBkSSgguSSnwYLTs00U7bx8SLaguNFQKDcyIuwhzLqo273gVYkkHphUFCcJJ9DXb91cYCu7kra+W3MYZZTzI6eIh6+RDY5RJXOJQWVwqRK3c2lZYQTAglq8xjqRSRJhJV+G6urHXEpk60ax6mIqPxMUu2LWoIpsNwApRmgNALMchvzhY2sdlBI9ZpCnuKazuMCo2kuKAIKgnfv3sKNqwOsnDqR92AtZrDLVDjPnKZQROaNhU5kTi6ITyADVpzvOsShcSIrYUi5eM+ObZWY3bBPG8cmvys27Fk1nSIyRS2mEHMyw/3OkLmOdt0abM9Pcyy0kExnPceRr03hSxyZ0kmvsAUULxn6JhwlfdyeogS0g1kFUyo3pPZNa9yGQl6I61QH9uULhq9R9KedVO3wdpvImL4IwYPBmkJYUBDm5IqCG52bEqxnY293G7usIG9vCb6hv7KC1bU1EZLpXBb8iDx4g1QCO8MbKWbmiwTDkyEOjo+QZgxHoyhnYZ7VOB5nOIlLTOg0X5iICxPzrEKS091twbRdcUc3eA2DIrIgYtQX/bLkoTPYjKUeXgPieILpdKyRFqW4mInD4LHA84sc3yZ8TTkiKmFbUeBfUEQuS9XxIExc5xRTQrcF9zk54BR2mxu6IHb0tpwGgKapiLQ8t0PPQss3BLniL4ZYD0pcaQFXey2stnwEZg2fC1gRkU22amD3+Bj7o5Fco1gIWRsM5LoXE6eQpJgnqYyjiMilhaw0aYJCQmZvPEOax8gXsXIiBy7ani8BpSIcV0pEZrGlEYo5oOwOYUo1kRa8BtFdKx4uLRAvM5EbdISIyZ9Jw5YnnOIsmmNW0S2UpCzn3Cm9uOGU60pM07WoU7bJPG7aFPNcM/ZKssiVc5gwHm6LuJGF0UcRWTHR1TVXicjKcaLCXiSIRYvIdCHzdCVpj0KyhG9IsrhqZVPOZdWqSQGZPOTTQJIlEZmLHjqRed8REfk3vofkMljvl3iKdfnRLkfgcgR+liOgROQAR/5VTNw+FqaLNd/FO5GD//BaG//JzQ58y4B3Dv+gcEk1/mQ/xn//aoofjDI8mOZyPwzKGCvprojIbpXC1Pg5fk6yij96doSPnh/iV58c4kaWIxgEsFoujMBFnWQyL7c+uAv7/buw3r+tOrLuPxNx2YzasN69DevdO/J31XiOxaPnGD/dwqutXZzsDxEfTXDlYIprhzNkgYN4pYXp9+7i4Hofz+YFnsPAM8/C2HMQ+xcHBv4s98nle/90RqAJ1rvabp+tQ84JyG8iKF4kbObZHMc7T7H77D6effJ97L/awvHBkQjFcZKpdbSeA3HtRAcy56WxrPOYvaLC6jgHUyhHLj05o1QsZeHlVpW4iqVTTAxVzDeCCiq2mDHhIgp9EZWZOdF0p7LjSyExGw+UFjC5pmfg9SzG3niKeV6I8SRwXZmb8f3YlSrzPZUIJOsuzkuJ35BOMzEUVej3O1gZ9LC2vo6rN+/g1rsfiRt5/fptWVOobuqv5gBtxMMvI+Be5PJdFmvPi/9vuk1fJoTx847qi1zsNKoU7KSeTTCfjvDy0+9j6+GP8OrZIxzt7yNlt7ZmVwuaj44YrQ8FloWu52Kj28JKh2a0SHJ3PGoGfihrOf4tOwKHxyc4GU8xmcZiPKHBjMcT82AUyo/rgFL0JHa2013e6XaVKUvm9DNMpjPsHo4wnqWStxQGAfpdahfUbuiPUuvxVtRC0I7gtdqwXF/WvHUyRz2fAMkU+XyKLXaln0xxOI3h+h42rqzg9rvv4+4Hv4r+1bvorN+AaetuWH2+vqmIfKo7LD3/Tfa5Woop/YJrWuIs6ET+Pp3IlyLyT+cC/gvwLl+riJw8uI/hH/8RiuMjLTo24uMyU5b8TE231BdWdWA3LdGNA1eJwhR1BWjP1nqHgrEjYVCBMD1ZOVQtwnJTYUgbRVftQlb8Gy0Ki22NIXGlBL8xrMwxgMBxMOh00IlaaAeBan/RSZ3SzsJWBYNBbcDwZIqtrT0cHB7LRWl9cw1Xr2/i2q1rWLmyAoNCkm7ZYZUzy3MRkE/GE+weDrF3eIL9oxGGkzlmZP+Ko01Vm1TrDFuetZgh7r5aLnLCpfU8YSNLCw9FQ2ETK1GQAiPF2jQlizMDE2r571QE2UzhPYoaFgPrYImg7BNx4fiwPMVKruhKJt4i6gNRF0bUAbwQ8AJp86/p9tQhc3T+EtBgVgVsgxPoGOnoBZLRFtLRLspkIuNM0YxYBl7EBRGhnbTcfvJf6UReG7SxvtaF75Mtagm4nmm+PCbo5AxaStgzeTG2QtRmC7OFEpHzWuEsmElIEZqFhjmdyPMSJSxYjo+r165gfbWNflgiIhO5OIZbxnArIitUuJ64eukGh60EJwq2WmA6u/FqDIHGP1AQOxVtldR4KiI36AMWI8RNqUMlRBgj7J/uSUFNUEelM9FD6IWwKHXWprhci3SBLE2VmCwc40JvFz3bmgwmVXmKWSpUj45kEbd0W1hz/VGiNosp+icNdoCcZnEhEzui3kcQBiJa05lMd3iFqN1Bt9vH2uo6+v0VNTFyXTVuIiIzYMCTf4uAvLMjYnKWJegQEzNYQX91TXATJnEpjc/+lL3syOSM434ynQsvfJIUmCQl4hyYpTUmcaFE4wUDMSgwV5gnOeKU+5CinnMqItvEUdAZKsrnGadahXXQ4aD46dw+IjcYNsj3Fk6zCMjK2S3XJJV9KMc7z8eCTm0WAPTxLEI+cQaep5ENlRSPKMSTlUVRUlKC9XnKliq+sjiRM7KVF8rZxMo1MQdOhVY9Q1SPcDWssRkBV9o++oGNwKjgEckhBBxTOh9ERD45EUcHhf21wYq8X8J2qTjBjCIy0+QXNbLKQFYayCpI6Nw8S5GkKdIskaHiZDxi4YaFCUud43W9gGXWEjbK41mKdHJ9tQXJoK5HdCOTP93gV7QQvIyzaLAWSh2W8VCu5LN/L096mn8rlIWq8DcCs5KfVeGG+17wFDUdyQpdQZRFQbdJpZAXJcxTHrIE7HFiKEzycyKyDk9s+PS8ptLVTCaywmPwfdSRoMI0lHjcpDzzOtzwkBsWsjJPnBVBRUR2LHFOXIrIvwAzpMtNvByByxH4hRgBuSdop4Ncd3WGRCMiixPZ7aMwPdyNPHxv4OPf22jhb222FBP/nNDD+wpRSX+yP8d/tzXFj8cZHs8WklNA9/FquoPWgi5k4t5UhonM2YsSv/b4AL/25AC/8vQQ12Yp7NCGda0P6+66rD04P7bevQfr3buw3rmtmK2fPEa1c4j6eAzr9jX5OV3JRruF6vAE6e4BRs+3MXu+g/mLXXSeHaD/7BCFaWDRDbH4t9/G9N4V7BkOnic5Ho+n2G652O21kDmW4C0uv75ZI/D7t2/jH/zWb4Ei8vmvr4paOJunVcjiCWajQ+y/+BSvHn+CZw/uY39vD6PhRIUQyzmo1v9cU7CriyHZLMpz6sd5lHR+6bUSDTOq+K79Bfrn7IblupGZRa52ILvsIrVthTdg12rgyTpQmc7oTrbh+8qRqhzOeo0tnWamdIyNpzNsH42Q0FnsuAoz5vvKQLAosGBAeVUj08i0vCLuUK2v+Td0aIoBhGiFQR8bV6/hxlvv4sbd93Dt3rfQ7g4Qcj2trw5KFH79MXiRk3hZCF5+5nlB8IuE5mWR+cvs++XXW56bL7uh30SUvGj7uO5M0znmkxNMx8d4RQH50cfYfv4Ex4eHskYWpBz1DY47mXyCDIQE04WOjfVOC1d6bVwZdBDRidxqwQ0juAExp6boEBN2afMxmUrXKdcL0nlIXUkKEdRdavg+kaEBWu0OWp2OvBcdyuQ1z9hRfjLDeJogSQuZ+6tuTNXBSGdyiyiMTgd+1IbDrm4amVgIiaeoZiMkszEm4zGeHQyxMxzjeBpLgOPV9R7uvfstvP3hr2D11nvoX7sHm5oA83mWij7N/n/dMdEUHU7XV+cOta+yv/j+PJf/7MULYSJfisjfrHvIF33ar1VETh9+itGf/LGIyMtCcXPxakLAln8nFUIRerSwzIuD5hmLiEwRlRUjCooitLjwmaApN5Iz8ViZZhuRg+KzgqfzIR3zInCQ71uizDMJf6N7wLctdMnoDQPhidKF5wqz1RQXsogEFt2/HqazFNu7R9je2cPOzh5W13jTWMf1O9exurkG03NQm2wZZ6tMLi3lFJCPT0bY2T/G7sFQ2MgjXoRy1RpNCLtUanWIIC9I/Ixsz2GllYJ56PuybYTKM4CLrkEiOngBJnNqPo+FM6VSblVwABmvbGWfxyniWSysaIMsZ4YCVoawkn3Thmd7cO0AptuG4XeAsAdEA+VIbg+AqIfSDlHbPmoGF4h4XcMkl7WiSzGHgRSL+Tby6TaSky0U8xEMYcey9V+L27zpCtqCiAhLKsf9Toh1Bo+sddFuh4iiQARwtp3wGGEBgAm4FMdMx4fptGDYkTiR44IBIi5KEbQMmLYSauK8xiypJXSMlbzeoINux0PbW6DnpOhbcwQEItQ5ypJiX67ZwTwOHWlNETSEtFEpBrIKB1wWuzQDuXH+alekCFMSnKbc5KdOZAni0sKXuM652FGcMIb52TxW+TlIAK5NVHmBMl9IhTTjcQAAIABJREFUOGHO/ZoRt6C5rBTKxElJEUwLa2yV52SMibI6VVaJyk1IhWIhKa64YjuLFKZ5T8RZiPuYGItK8XBVIB/51DlaLeIsulhZWRNHsuLAuiJaWxQQ6UR2PRi2LRPIvd1d7O5tS6hYGIVo0+k/WIUXtkRIZgABkR58L4vV/5A8cVecsiezHMfTFMO4FHzFKCkxTcml5Y2Mp7BCDNDdTpGUkzkeUywC+IKyCGATteEoZrhqkzNkvCToUBdeuD/5OemWpuBIsZycYQmlO92vyw7uGmZdSntUnukgy6qS8A3H9UVYp3OZwiQ/NznlymXB8A1PuZHJfuNklovTNBZBmpVu6SoIWlIQc60CHTOW4/R6VONqC1gNLXRdA75RCsrCpZjLY94ysXd8jANxIpPL7GGlNxDnBcXMOdm8PP+zBeK8QFLWSIl9qCkm19LClxB7IYUK4jkWaLGS7toiaHNShWoh3+nuUA4QVaSgiMziliRVU3QWhnojImv3fSMia66xQnyfFQuXRWTeqBrn7vKEVR3jTeFkWXTWS3YduCIYIUFXKLFXWMgMTOH5ZCgRWWJCtcOE7ZF8P35nUUwFtShxnC5kvh6vp1xIcAIr/5YkbymfyXnGc4zXCu5bmWjRtZwyQJHXfhWe1EzqlNPZEKcMO2coINM5Q5zFpRP5i6Ypl7+/HIHLEbgcgc8RX3RhupLuI87f2H1YisBbmtqJ7G1i5vZRGh6+0w/wt65G+L3VAP/Wir/UpXX2HnQhUzT64705/tuXE3wyWeDpfAG/ihEVY3EiB8X8NOpYdQ/W8BcFfvPRHn7j0QF+9ekhNkYxFzWw3r8K+3feBmyGZVSw7t6FdY+henflXlE+fo7i+/dR/L8/hDHowry1Cee3fgXWe2+pe9JsjsWrXWQPnyP+5DGs7z+F/cMX4l6mw9n+/XdRfnADs94AO0cTPL7/DJ+0PXyy2cMo8jENWH6+/PomjcDv3bqF/+q73xURuWlnXxaS3kRUasZNzc8YAF9ifPASx7tPsf34Y7x88gDPHz8Xk9VoMoftOmKO4LybhhR2Z7E7Ls7o+mW4cCBzLs7RG7wejSzKeaqC3NXvlSZAHYAiMvNDxEgm4rGLDgvyRBp4rgp4Ri1zUq6jOfduAu5kfkfDB9dIliUsXIqK2/vHgrSjvsDuOj6Yg0FhWcKpi1K4yfOMxotcto3zSBHqADFI8TP2um2sr6/h+q0buPn2+7j93newunELg/WrGm54JiBfNO4XOUeXRcHXCYOfJywv/+68E/mLzgP+/Xn38RcdL6/7/euEUK6liBWcDA8wPt7DzpNPsPPkAXZfvcRoOJQB4z6YpwxgVCY5mVXTHELjj2FhtR1is9fGzbUeut22dC/TBey2IqXl0LRFw8xshslkIscgTX7sp6ZhROVN0axHtKWDIPDE0UxsowTrFTmyVIVkj2cZJrMUk2kir8GORkERBh4GqyuCNWl1e3DDNkw3UCi/RYZqPkY5HeFweIz9o2M8pY50PBJUR+g7uLbexTvvvYf3PvwIV+59JEKyG3YErXj+uGiOiabDlb9v1qzL43/RmJ8/nl53DJwvIPCYJxNZROT9/Usn8hedPN+g33+tInL28AEm//yfnYrIjXhMJyYv7suMFh7sCpyv3LQ80aU1XFJWzwQL4d/wJG9uCrwx8b/JI2qqjiIgq3RWikACxxcXsmK6ClWGwhkv/BTLRDDJRQR1DENuPi0/QBQE8B0PPpERDp2sqlWZ+AjyWfNFJVWovf1DvNrZRcDAjG6EazevYWVjDTYnaZYpNxgR/QhOn0wxHI2xvXeE3f1j7B+PRERmuz6JqqxU8X1sl8KqL25j3iR5w+R0OPDYphOgTad01JKbJW+erLZS/CNzajqbYzqdyffZPBYROeWNL1kgplszSZXbclGilkcFRxAXJjyDLR0uPIfuUoalEWXRgdFSvGR5BF1Ufpt2SfbMq0A/CTskboNU4hx1fowqOUA63kY2PcIinqDMElQLXoCVE5mtKHR8Spid6wjTen2ljY31nriSu52WEnRZKSxKOTZcnxORQNpTLJcicgtx4SAubSTSmq+2hWPoeK6E6o3n5BnTOe2qymDLQeQXGPgZ1r0UYZ3Bq1L6SsWJLI5bcUmTT61c4SJdkbUquAfFvpVjVvOtlqu64n4RMUsJXnw2Jz4U3XizU+1YqjWLjTOnArJJFAB53uJBJudCHjVxGRwDHUwoTmS6IimeFiwUsLVeB+Npq6zgDZoSt94edS41zmQtqGo78ikjWbjJ+rXEAcCxp3CeKTd7ksLzfIR+SxzF3W5P7Q8G6hGrYpPNS+Gdn8vA8eEQx0dHODo6RJIlsD0bbhjCjdqw6UT2WYwgOYRBZjy3+Fpt5IWDWQIcTxc4mmaCrZhkQLyga5ZdnQw4UIUgYiToIqdYtxBUCvejAZdiru/D8X2Fe9BufQk2lM+mxHyFqFCipaBCKCKLwKsEwSa0sHExy3CSeViXWKRM56UbOZHXcxwlIJPhLCKyTvLlpIXbQDcyJ7KcrPD4kGtQXSGbz+Q1+H6c2FJId212CqToOznWvRzXImCzBXTdCm0GWZoVXANyzWqcyMfjCYaTqTiRGW7YjTpy/VOOWLYMZoizXAJEeE1IeW2qDBGT06KWIDoWnIT1vWBnAVnnkCIdueeWUcp311bcOUmqFrGVydW8LlJEtgW7I4dWqc4blWrcBOopDrhyl2iBWbvzFe7l7OfNeSXf9fNlMquWLcqPrJ8je5ICrojUCltB5wLPMxZaKCqrdkTFMeZ3tigKu0wLyDIBE2Sf6gBhYUQ82BT6xYmsQlhUWB97APjHyvnPhZDibqtFEo9HCabU+Bk5NdX/aVyGIZ0lZO5FvHeEAebEWbz/nV+KKYe6pyvHevMlOBNdRLvoQ77uObLPzzkwmrkCX/20gLb0os3vz7+PFPM+56s5vpqCthx757iRMvluCt66aCBuR/1QKPAzzuRn/l4vNpvX/cyiT7/mqctez4cu+iyniJemeKjfu8EnNcWM0zDKpY6vM5TR6wfi9Dx7jfPltJHlK3xWee4pTqlB1ahtaTiYzehdNE7NVjfj0iDH+POGu37+eefH8CeOpyXO4PL+bvZz857LryvH6ylK57P7m3/fjPMZjudsvJsxUB0dGix1GjyqxuT0GF8aq9ftseZzL4/N8vkn18XlYvO5F5JtbeYtFxy7r9tfPw8XK1WOZYi1hcq0URgOCpOBc7ZCxFEiqEoJvJMOIsPGyFtH7vYQuj5+e6WFP7ge4f2Oi1sh55OVFFnFHck1ga3wFjRr/OlBjP9ha4of0Yk8zRBUc4TlFNFiLAF7LCo2XxSu/SLHhy/38etP9/B7n2zj9vEUhojI1+H87rswBi0YLXbWOTDabVhvvwWj22GfPMqnWyh+8Cnq0ViwF/ZvfgT7o/dgrq1KPkb59CUWT14gf/wCePgSePRKqGxGGMD+7tvAh7dR3riO8e4RDv719/EozfDANvF0vYtXqxES18bi0pH883AI/1S24fdv3cLf107kRmhavl58lY3gdSrPYnEhD3ee4HDrMV49+RQ7L19gb/cA0ylDhQs55mnK4dqTLlLiAGhYIE6NQi5dnNJNK+3yGn2Ys+tS4Su4DqOJTHUiMzuGwrHCEFADoAGMXXMtzxZjFR8qmM+QjuVmfkrEAE0vXBt4XB8I/s9CPJthPp1iNJ7InNFnJzJZuo6rumfZzafnz9M0xyTJMY45n16IyCzhe4ahgrOJr7NtdHsdXLt2Dbfu3sPtt7+FKzfvYf3aHfic33vB6XCfF1u/rOB3kaD4mfnEZ7q7P7t3l5/bvP+XEbM/c+9dum8t3x8/7/X4dz8xN9Kvs8hTJPEUJwevMNx9ju3H97Hz9BGODvcxn81krcF59zSmIS4T3GXTgb2gllFWcmysRgFurvawynyrQRdBuyNCMIsNzHkBu4s1YlQc5pzLq1qINsaxm5kdl4pz7dGQFDKniGsF4gtj6T5lRye7YJOcmoFay1DL4KPVCiRszxatwkft+GptvUgQj44xHx5i6+AQrw6OsH/CddscSbZAFLjYXO3grbffwtvfeg+bb30Ha3c+QNBZgRtEOv/lJ+cazXyvGdvz5/fy3n/d+C/vw9ddC/jcUycycRaXIvJXuWz+0j7n6xWRHz3E7J//yamILBNYPij6iIhw5jZWruHG6afdxxpdQTcYERVyAxEeMEVk3jhUkNOpK44VSn3TEHatFs0aB7KIc3QWNqiMshQRmQIyHygWsHgRkJsRK5kBAteHL+md6iakeKcUSgIYho2iMnB4PMT27q5ysdkWNm5cxWB9FW7gwXBMxd6kI3ixwGQ6FxbP9t6BuJH3D09wMolFRKaoQecy38tjRbUdIWq1RESm2MBwgND3BLUhj3ZLbpSNiMzqLYVqCsgnowmGoxGGJyfSgi3t6hSR04Xc9Fg1k4tnViBP2U5XwyrZGm/Ag4WAeAuL7fw+LDeE6UeoW3QiU0heQd0iK7mL2g9Qu652dFJwK0VosqoZjMUY2XQX6WQfyeQQC7ZwkLlKd16aiSBDtx6/WPljKOJqv4PN9R5WBx0Mem1Rg3hj4MSDV3lbKoMqBVWJyCHSykFc2ZjlQLZQoQtk8nphKDiLk1mGsrZRGwxb8+H7FiK/xEqwwGaYI6wTuIsYhslFm+KjUkSmACX3FVPjV6SCrtAOClGhhE9VAVSt8IKq4N834QkM6aKorcMeeOxx++h2LSiEChOE4pMDS8R7XwQ4spBLOpCzhQqXpKCsmcZ8/6a9Sly4bKMqlYuyWUyJiK2d08J7reiuVE5kVWBRbmUlKn+WjdwgBbTiLaFqFGezLBURmYUY13YFadHudOFTFBZ2sCoocKWlaDE1JidTjEcTTMZsEUuVYMygCtdD7Xm01qN2LZieDV/Yym1YVgdJamM4rnA8LXA4XSAuDSQl+eIqDI5ZmBSQpZuA7aOEevBcLolLoau8EpYx0Sfc53Qci1isrzONiCxhao14oHlPfK4I1HJ5OhOR6f7RGiBARnbF8yfRDxYhmEFJLnALnt/S7vUSaRyL0MxNsFjhpqjd8JlFtC+QzabiRqZoyYlr0GrBs9gpkGDNL7AZVrgaGdgIgcjMEVolfClMNCIyndYWxvO5VLOpTVPID/1Altd0kav2r1z4x+ligZTJ1OxSqICsBBKiHzjGJdnTFJJL1IVqtWWXh8v3Mum2JlaHkyXig+jmcJUDmw8JM6GDW2GDmvNXnCWnCAsVrHcqIC8hLRpmuDIxq0mZnFeNiNwIelp8bl7jdFLE416EpCZor+Eg62A9EZfPichyrqvzR/a4uJA1GoYsbM1NlqA+jptcO1XxhmPMQEn5Lue8crnzGFTYnnSpC0fNG2Ryp9ulee+iiNwOfbRbIWa//tuIfwlEZLk26kUfswaaCS5DaenmazonlmdS0nHE+5/c53mfVqcgJ6zykMKPEnQbsZl/K8c3W2W1G6h5Tb6/uJqWBDFuFwvRFy2WmsWNalvXRUtT37+Xjt9mHzYdUnwPPofbx8/Kn/P58hmXPqBKele8PH7x7y/aZm63IFbYfdOgT3QHxfJ4CadRP3h+NEV3boMUQOhmFI4rz+uz8WnGeFnc16mwpy8vhZCl119esnD7uY1SXNOiLfdP8zeNCKwCjJTb/3zxoBG6m23gWDSiLl+bn6ERv6XIc5GQze3gsaLHVfa1TlhvPq90nOhP1RwPzX5eft1GKOZr8XM1+49/K+OlX1sKjbqjQj5Ds636mPmMwAyoa6G+F8vzlrZHcj1YGNcdcjKW0ll09mj2KbeLf/uTS0f14fhzbnOzHyRDZGlsTs8/6cxQxya3R93h1PnUnK/N2J0/b5ouHv59c2z8vKyEOI9ih8nC9LCwXORWoP5tOPJzzosoINvspKnoOjMwdfoSKL0RBvjdtRb+4FqEVU8Fcx1lJYYLrlMgnT5rnoW+a6LjWPiXxwn+5+0ZfjBK8XCSIixn4ka2q1wEMArZUi7kvK8q4BU57h0c4Dtbu/j3v/8U7x6O1D7/4Aac330P5vUrMFZ6qHYPRCi27t6BdXUD6HdRD8eonr1A8eNHKD59Cvujd2F/+x1Y77wlGSXl/ceonrxE+WIH5fYeqr0DGLYLox3B/vAerPeJyLiDxfYhkv/jX+PlqwM8OZniB9cGuL/Zw3Hbx4xc5s85tn5e9vHldvz1R4DBev/gt3/7J3AWr7sfftE7yjWirjGfHmN2so/95/ex//whXj17ggNiLEYzNY+U+Zy676tsjgSjaSwFeWaiiIjs0sqk9AF2FnKuxXUq51m8wPFaK53IFIxdW7pXySzmz3g+yVxKMpIU2jKgYUW6lvkcms24hndl/s01CzEHNGvQtMG5/XwyFiFZ5uqcO0eR5LvQJJAlCbKEAYAzFQIYJxjNMgzpQo0zzNJcdxBrXIFe89NdvXFlHTdv3cSdu3dx/d67uHr3PXQG62ixu7cBWywVtr+sgNzsGzVHVo9mPy7/+3Vi4kUC9Pm/fd3fnK6Zlg6QNxWlm6cuH3sUkdNkhuHeCxxtPcKrR/ex8/yxrB/Z1cf1RZYrjvZ0nkpnpUISco2jjHrUWdqei+v9DjZW+7iytoJ2t4t2p6NMd3SeaxSfui8qo4nc27lW1mt0ptpzzUbdyGE+Do1ztTIslYtEsI/EZDIJit9pKOHrCRKD6yLRoCgU2KhMB5Xlylq6ymYYDQ8xPNjDs71DbB0eC4ubTG6eK1wLUES+c+cW7r19D5vv/Aqu3PkQrZVN+K3u6TFzkRD8ReLw8vn8eX97/pha3keNiEwnsjCRL0XkL7pMfqN+//WKyA8fKBH5iExkdZKK2KadyGryqis/MiFXrqXT0DypOuqE1UZEFlC+Tl7lTYHuRYaoafFYgPzyWBaRNQtZWLeKSyuCnIjIZPXmIpbwOwUT3sro/A1c4jLoRPakSkpWDdu16bpUzkuCzh1xFx8cswWGAWwlVjeuoLfSh9ci85VOCL0gK5lEm8pNaO/wGHsHQ+zuH+H4ZCY8V+qEdKXSfRxGAXqdDtpRKJN7oizoNmbbc5ehf1pI5s2U7dASuKyTQ+M0FRfySNJDx+qCS3cyL7pkJBNOL4zQWtzArBIvsoWIlibF5ArwyOY16UpW7liHzuSg/f+z915PkmTZmd8X4e6hZarKLC26ROvuURhgoHYHi5XYxXKxuyRhXJJGI/nAF/KBLzTyD1lyzajMYOBylyshBhoYAIMR3dO6q7p0VVbqjIwMrYP2O/d6ZHRNVXVPo2ewPagY88muzIhw9+vXr9/7O9/5joJsWYlcVcpVNclXNc2XNckVNU1nNA0BoTzsp4oSQyXHPY17Bxp19tVv7WrQrmnQOVCv3VSvw8Ma6whnDUGQwCwtynnzRV5kqxQZlg1wc3y8SIfi4Q68TEZZTZNpDRJp9aahDrsjdfpMQMZWWI30lU5/Yg/5RJBXEGHTkVKUSiqbGmgxM9Dx/ECp/qGmrZpZAgQhfcdZGLjFFinrvu8ymfGrLueznXQKUFtIu77NBMiUxQAlK2Dnig7yT1QswCn652SCCpLPmU7ZIHISkEyROQrYoZrsOxsLaDYgGRDnVMIOcpNeaT8tTT9W6jmlIy8HkQHMrhBfrG4zAOPT9e0BPFdAJrbdcAool6JmPskGkocG881LOEH6Wc6BXwAyky2zenG2EWaVMZ5accdOq2sAesgDNEhoGCTVTwbqhW4bpgNNua7FijLZiqKwql4vUr0+Ub09MiU5/r0DF/MRcQeU6QBjwDEWC4BkjtWA7GBoEJhAAkAW5TSXJIaEMUSYwXKfAWEPTgty+bQts0B2RUCYZBokjHOnWIjSJj0gMpYFfXu4Y5+RygCRc25xD8Dp9axYhBWAIKuCyXLggIcVDsHupt207yIIxUQ3l88pG06UU08rmbGO56c6lpOWshMVEkPlkhQCBSK78ZLvxX6jOyTtzhWcYGKE1QT7NZ90s+twILQ/YsPqBqgHRHYRdXyDCYwBWi12MSTINrI+HFmF64miYGI/gci2pd14aFkawCvUybG6zpTItKlXIs+UdnM+d+aTF3siHxVviCGyu7d8oVX/ebd2OQLRbkLkFaOxP7J57znbClMdG/xwENkplD0MsfvHAT9X2NG3p2VY8F4XBIwhcp8MCgNbLnMk9kye+Akp9xzwGJBMv4jvN+el7W5OGxcoBMOiJxWZfVKpkFPzc19W+7mXPtOTDs4Xb8KFbFZliqbil+7Vuof9vg57PfGzi12Ov/Z8hvfx/tLcZ+gD7eHQPlPDr5sgHrYxKLjDUMsEsIJAm82mmgMqdh9htqL/rlhpzj54rrOPGFLPFmJuULCxnv3tdToGJ5dyOXX8/jle7hde/C3PfRpFykeRWv49nDP/5vMcTwwqueqcXyWTsXuEf++22/ae+cUU5853NPp9tfp92wcbv09bQINByfWh1mBg72tiMzQa2bFwznyehRLg0zwbRyM7HtqQ1smFoVYKBWu/x2myOU++O97m25V7m/1wXLQDY85+tzsD4gaBg8DajmPmHNtsw+Hs+rBv868MUfpL9V7PzoFrVM5ktJjN2vOXY28MyJxwz//4FQcpqhn84bN27lxbXrz3oNdTg40+4YMLtCHigBjys8/4erqizUm7PhzXbqdj7Wv9Moq0mMtZv+N4uNb85By51uyf60wbcw5xYIBxmf7JsfF++pH1UYvwJVSiv2cytvE9XAsAMu/j2Gr0Qd9GnCftbd10toz0z3kP/DlmrjHXinbnuOJ7yeYokvUVNr6f/cTBB/ok507f4VrW/fWMrzttUkylvH1RwvVPiiM/Au7/MAcv53sMPE5pyDwwzFnRvH6QMZg8QYns8wOwq0MZHI37Csg4i/IqZfN6tpLXy5WsPl9OaTiV9ocT7fRGqqEum8oUyMvpUCezgc7mQ11vDfWNWk+v1Xp677Cn1LTrFc7uWYPy2UWbmUuPlRoPtNqo6dntLf3Cu9f1ar2uY5lIucunFH3xipKn1pRYXND4/esar28ZBE4uLSp45owSeadWHF2/o/G1WxLqykpR4YuXrSMM//S7Gr93R+M729Kwp2lypOTqooITK85j+cJZJU+f0OSwqeG711R/56b23r2l99Kh3sundONYWZvVvCmSR7aIePr6UW6BeYgcB5bcfORxT4Int4Zb84zUrG2YlcXda2/p/o2r2lp/oPpB3YRKKDS5jwB8/YGzVDRbtd7A5lZmJ2G1QgIT6TBHNf9kXzPHWQm65zo91LKOAcUePAPtmEeZzWWYVBqhmWXKkVWM/aPL3mXtTPEzCm5bwbWcK7hmRbMly5hsWoGwhFlYlCtl56FLvRTsC3gmNJtqtJpWq6XW7KrW6JoaGWWyGRdiM+MFcqZG5tldKmltbU1nzpzWM8+/pIsvvKqFlRMqVpb9o9yJlOLr8Ci491HXZx4iz3/+oxTBbtrzuNDko6/9k45l/jwe9d0PH9s89DY4OUDx3VJ9b0MHW/e0cfOqtu/eUKdxoAHrI+Yb3b72qZPTwp7PF2pUwuAxc27+Tj8BGC9XK1pdWdTaypLWlhZVzmeszgvrpsiy1A1YWAahJUzKiQEMJuNVr6kLxpJdmi1qQnHx0UCjQdfWxIkgZRnOSjjbO5dB75gWqmXL/kkkxQqKgCZeyu3DfQeRa3vab7VtM4jc7Vt2eCmf0Ynlkk6dPqnTZ89o7eIrWjn/oopLJ5QpVD90r8bXPW7r+SDAx+kz81f4cVD64T5kge7x2OwsnkLkH+WnxSc7t08VIg8+uKbm135DYw+RLX3cHgZuM2Dl4W+80DZgagpkV4TKKdscsIvTp60qK783hTIpx0fm+bE6ZAaRGSi8z5JLe/DqOIATYI3NlMhDs1oASgFSgdLpkIUJ6tCUcvYASpvFBOb8pMOQug5AA9ripdTqdk3hV1lcULFaVjqXVWDF9Vz6NgMTXktUqN0/ONTu/oE2tna1V2uYvzKG8USz8I0tFPKqlArK57Km5rPKs1FgXsjlYtFUaxi+uzYBmJvRsy1Q8F8m7YZ0oUbDqZLZ+DdFDDCjxw5ghBcq6et9vDtRzg3NOoEnfsA+Kc7FwjsJrCdFA8VpXmGmpGSmommuavYWk+KCJgyw2ZwSEQWmnJojQE476mk6aGjU29egs6d+e0/d5oE6zboGXbyZe1bmikGd9KRiIWPeyIvVghareVfUEDN9ItYAdryqi0WrlKogY0X+UJz0E5Ga3aFaPQz3J+aBHGRyVnSt1RkqTJesaKDClMJUQvnMUEvZgY7n+kq09jU42HL9KHIQDyiHSnoY+wN7EOYgGX3P+2P7uRd9G1AHcDUk5iGtg8z4DWN/gPm+UwCjYgcejyc8vHiIRXg6IHt2FgCjibewgJg6FTKAmn3YxM3bAbAetYffXOGJWe0Jg4dAZiw6SLFyINpNVty9N/+gMQXZnG9w7HNm+4s31JdwjKmzXXAWFpEpMYFoVnU5dHYc3Gt9ghY+WGD7x1ohSKqbSKoZuK0TJTUgBahYVSa7oEy4oOEgrWZjomZ7rFbHFeSA30xQmptnMelIFMAbGMwFJBMl5jpgxUCbmBLZ+/Ryztx/8w9dawffGK7NnGWCg/XeX9omBV5lyoTDTQvc/kaDmQoZ6wImIpb2lM2Zp7ElPADyB30LBtCGsdWKs9dw3m/A7367rVG/axNaMh5y2BtEU5WSA61mJzqRlxYzEy2kx8olBsrih5xEbfZhiDxiYTmWWVaYRxfjm50L9h/O03tgSnY3UTevYIJJKJJH/JSNC3gqA0kZk8xKhnFR7HOqMIn32FjpFCmFFCtBfY3XHJYOznM6VurbvoG0HiIbULZIfwx8fQrZXKE8B4+5Hh48ewWqBUpQDFg/noPI/vtMxewrZts9aPeEK3xH3zS9+hRI7vySHRx24DB20zDLE+6B2A6GzxmAdwX1rCK071+Y4vzLAAAgAElEQVTOhuZoAsqdZdYZQCYAFYUpR6gZUDUftUvc79yCyEPkfGYOIn927Sw4V+AaQOp0uWxQ6kMQ2cPge4eHBqsMYgFlg0CrhYJ9BlgF7OPejMHdXrer+4eHBp87+BVGkUqZjC4vLhqAe3N7W9ut1oeUnmvFon1nrNBkXwC9Y/m8/YzVtOaR5yfGAEAA5O163Y7j0uKiHed6o2GADnDGC/i5lM8bKAV4AvA4pwvVqoHDG7WaNlstA+WWiivNzo9jZ9y9urdn8HvWHxIJU4idX1jQg0bDzofvZ1vO5w1uzitZgZY7nY72qQw/Gtl7VtgKBQPFzIE4Z+5z2m6r3bb5CdfjfLVqIDhWZtP+sTKacRDou9Nu28a5zSum42vFcdFGB92urtdqBkp5cZzs4+LCgu1jq9UyYM7xsg9egHz6CNeQ/dF2tC3X5ESpZJ8FcgIraQuuwfyLfQBVT5ZKtgFN48AAbQ6Apf25bpw/L/oCx8wznPOjTQDbvEw0EIbW/wCvH+zv2zFznWjTZxYWrB8BX2NYy/75vvOVinrjsV1zwDX758V9QP8BQHMenD/XlLYEZHOeHDvtQH/kFavGaTPahPbgb/QL7iWzZfD3mFnseIU5P28fHNg15ppyDqdKJQGf+bwBI8nuHe4hvjuG3vST+Nzpe7cODqxtgPExZOf7aD/anWPaaDa13W5/3wDiky1LHv+pKZXuk5GGBo/zaiZzagU5DYO0WVYwRsfZWTOP4slAabRjYUqL2bRequR0OhdpMUpqdzDR3d7IlMiHAxdYTCUTWoiSOpMLdaUYqTma6n5npDcOe3r/EP9TYPrEWWmwP54JPo8CcB1NRlocNHX+cE9fvXFdXwIopxKqXjilzCuXlTx10qDx6N2rGn9wS5PtAyV4nl48q+D0cSVPHNNkt6bx+qYmG9tSr2vq4ikqzT96XeN37mhyaw/lhxKVtILnTyu8fFrJEyeVPHncNqzmJvs19d+4pt6339WtRks3en29tVTUzcWCdktZdTKuEPj3h5Q+7Sv69Pt+kC0ARP4fvvxl8Wz880Jkxm2gGrVk6pu3tHf/A33w1uu6/cH72t3ZU6dLgWYXxGFehJ1am63TUxfRlGVyYTvn1MSsRwYD1sjM6132CcIeXhbM8rZozHmdfaUTmRkP8BDZMuYsiOmy9Eq5tG0Ir8jszeFtm6PYWkFRJqcwlbF1AXO2/f2aKaSx5ysUiqpUy2ZFSM0kRE/dTssgMqC5dsjW0l6jo3q7r8Nu3wJQLoHRz21t3od9XUZLy0s6eeK4rrz4ip57+fNaOXFW1eXjVrSb8fdJEPhxSuK4n8zDv4fVwB8HIvM9TwLJHwUjn9RfHz62ecg8f16xwBDRBYX1mge7Otzf1Pata9q9f0u9Zk3Dbtv4Rqvd1W7tUK22C0SYwEcJu4ZdgqSIlobOQ3uhUjIl8vnjKzq7uqLFYk6lXMYCDSnjR6xZQssmtOxdYLSti7A1ZK7nbEkINqSzBQPL9IfhsGvMiDpLZBCzWaFGz7Z4HlitH9Z/fOckofZoaqK+/e0N1es1NRp1DTXVYEpR+L55PMNgzM5isajjx1d14uRJrV56VSsXXlR5+ZRZWrgsF3dfuHtwPt/NZzr6rP7HXZuHr/f8uvhRfWa+D/De2BP5KUT+QY7Wn83v/pQh8lW1fvPXNd53SmSnboy9js0ueAaRY/hrKYdWVC7wHqluccC/zQvJp0tboTn/8DAlXmxjYemkR2n7cTqg23dMGJwyDtUiENkBZFIUBpoOsQ+gAAewhIGGNBgimRnlc674EVHKyAAVCryMLVKsIBXKs/FIuVJRuWJBUS6rJAs/4G5sYzB2EKLRaqlWb2hrZ097+4c6bHZ82k9C+XxehULBjP05X44HiJ5HWVLIG0Q2v+Q0aeRASZSlHiKbdycR34ENtngiHzYcTAZ023+3XBoRikMUyVYswKsXzWZhONLIgLIrtoYVfSoZKke12ihjlgsRfsnpklMlF5Y0yVc0zlck4FkaBXbKzh0rh8S0L42bGvfrGvZr6jb31Wnsq31YU799qGDSV5SYeEP6yDyLFyp5LZRzDiIzCRlObPGXLxSULxQNJKNCRjc+DlChoMJETSl1B9JgmtRQgXkVWeGGdEnJVEFT7EmykZaqSa3kR1pNdzTFbmPvgetDTEbSKYtAo9xEPcuAaZFw2sKnRM17MMb2KGYz4RelPNhSGQowhgaPeSANAOaku6Dowfs4TLtCXxP8cZOajJMWtXdVvxxINk9kUyLjDY2HtANT9tC1lH6i2M6D2R4upio+UhU40b2PrHoY54YmZxMQP4SsCJrPAqAd/BNqVpjCPK/dx7z9hXtwsy+Xdgx8xC7CQXYDzEFo7YGHM2pWU5NS1CxMa5TJqhlFOoxC7Y1HqvPFUV5RVFIutaTpKK1+h4rJQ7U7qLecPQZAcooNCAprrs+ob9XNp2MKOjp/Yee56jyBgdxcM5dKF/tGO+IeK0PjcSn2vXYPVJdCR9tyTqZOR2bvITKZCxr3TYVsm4fIMUDOGEQGnjova8aWEZMSr0a2Qofc26ayGFuUfdTvWyCDcS6TiVRJSUvpsY7nZH7I5XCoYoAKeWgQGWWwqzzNeOdU4KigAMAtik4QGDK1GcXi3ESV40GZHk9wDKQaeCblnbEgLkKHdQi2D67d4yKkWNUAkaPk2Ar/Wdog6o5M2lk6GKxwFbhNXWxQ3vlXu4nikaLYTWScct4tXP3/z97j3x/7eHqo7ApWzn1P7Kvstciup7rF8DxENj9k+qmHyA4k+7UJuyeoElu+2OLFfYfBdtTFAwpaOvhudhl+0uk8kx1ANuBsiggKNLr79Cig6TIA7FZzbsouBRM1K3YWhazan/9xdZ5/5bM5e/AwGNgFHLuytGSQkXGBk45HJeAgFZ0BtcBPnu/ARt7/6urqzIIhhn+AK+AdoBKgCGADagH3furMGQNlv3Hjhq7v788sL+iHAGYgHjCMfQIM+S7gGuAOCMi/WYzWul0DfUA84OHV/X2tFQr2/euHh3pnZ8egJO/jxf7PVio6Uy7rVKVi4I1z+omTJw0q/tmDBwaJ+U7OIz6eV9fWbN/8+/dv39b7e67ocOxd+9zysr504oTtD5DJPk6Vy7bo5zhRkRL0oC1pB2AeoJd74tmlJZ0sl03ZyovnFjAeiHi3XjdwCLTme9gPx8HYwfUChJt6l1oF47EB8/VmUxuNhu0jhr98L20GVOXYjhcKVlQFVUqsquaaA7R//ORJ+wlcvVmr2fWOQTNQlC1W+BIEAEYDc19cWdFPnDplx8K5vbW9rTv1+uyeoO043uMeNl+oVNT2KnHmbLxoc7sm29sGjGkf+gLXi32wL76Xc+ZFXwBsv3TsmPUrFkdAWa7LhYUFffnkSYPDW82mfS8AlX5HG3zxxAnrX99aX7c+En8n7f6V06cNTO+0Wrp7eGh9mD4G9H752DE9v7LicaMDJbHCnTan/8QQl/0Q/ODcCZoAr2OFOT85Nt7P/QHAXy0WdWVx0a593/c/zoVrxxj11s6Ond9+p2Pfyf3HvfdjJ0/qtc1N63/8jbbjRZvQfnw3/Yd+e/Pg4HuCsj/MgcueHmFGiTTzurJGqZK2xintT72FRVy02FNRN0+TyoFUCFwArxwFOpWLTG1MNs72YKwHvbHVCCBDxz8W7O8r6aTO5SIVeEYnErrZHup2Z6jmkCK1QGQPrH2yI59F40jx2+VgrBP9pi5v3dHnDnb0U72WTpxeU/nlKwpPnlRiZVmTzS2N765r9PZ1s7HA1zg4d1LB85eUwPaLQPo7VzW+/0DJckFTCmS/c1PjaxuaXN91z69iSuFPPqvw5XOubaoLCi6eUWKhokQ6MtuL4bVbql27q507G3pvPNb72UjXTlS1U8mplyZz8pOpUn+Y1/7pvj5ZC3xaENnNkWNxyUhbt97R+rXv6r3Xv6Wb1963QnrMmVgrE2hnngU8Zk1qa03ESrbecJZoLuM4mgXsrS6NiS7i9YyfzRGAS2IZgEjJ2QU4Owtnc5nhJ37JzE3DpEoFgvNZVcplFbDeyxdN4BFlcxZEInuv1TxUu9mwAOs0GahUXVShXLaMV1IfgZed5qG6zbpZ03XaTpiFGnan3nSK5E7PrOEGVqw7Fhc4D2jWINVKVcdWj+nC5Su69OzzOnH2klZOnFEmWzCOYLPfOVsK/v1R8PhRPeD7LXz3uF70Sfb9uO96WC0bn9v8+038wzO831W321a7UVO7vq/de9e1/+C2+s0D9dsN76XdtrpSvZ6z5LQ6V2RdDbDr7KnW6Div7fFU5VJBy4sLunB8RefWlrRSyquao9ZVnGVNnStnUzrFOz+BsI7+6QRKtEM6lVbahEEFr0KmmHrH1nMUggcgw4PMhtJm9q7ejqnpzd4oqfZgpJ16Sw+2tnX/3l21Wg3z2M4Xs1ZLi24Od2m2OgqTUrWQtv5y/MQJrV16VasXXlL52Gnlyktej//J7v8nXaOH+9zjggdPIfKn2/Y/at/2qULk4fVr6v7Wr2ta23eTMQ88Yt9iB0B8ETxvQxFD5DgtmgeEKZK9KtlFHb062Rd1chDFKb3Mi9PbVhgQ8PDYIzavNnTqPwPI5okM5BmZEpn/NjUui3+4Fn44KGt84SP8agC4FJCKIqdIBowxWJiqbzpRKpdVKptVyGIxxDPHQ2T8njzQM8sJ1Dn7B6odNHTYaFsUlvV2Lps3kOzOBYElPqSBStg4UFAPVRIKy4jBj2ina1tTIvuiBIBkFM9EVlvezsLBZAeSsc8wFTKRX/Mm5vgpHMdgPtagTzE12gZl8sTU2ZmAhzQbi28AN6bxJQVZ/JGxt1jQNFeWskUlMgUlDCYTaWXRO5AmHU3GbQ26PIzr6tR31Gvua9pvmfVFKpgoi0o4m1S1nFW1AkROyFysx/gLRgaRc7m8U3oGafM5poAK6SL4ufbHSfXHgRVgaw8nViiMbRoVpKigZC6vQjmnU6s5HcuPtJg81ORwS729de+FCpR36cYAW0AyoMMgCA8U0opTTsFlwMxHxx2go81AVS6dhfeimEe5CkTu9ToeIqKkByKjLALuBQaSx+OEJiNAKZfyqDKYC3T4AndAWQ8BjxSbPjI5X0jPRys5Rqfg9OpaS6V1w1asTLaJh53fUWFLs37wFgHzqmX3mKSYkFusx961xr4NIqNEjhSSNhylvMUHFW09REYJGmY1Sud1iIotCrQ7HunAKp+jxsoqUlGJUUaTfqBBH3jn0t4NOrodORjqC/5Nxu6+dXFk/z4PkQ3WAle577jXTXU6OQLI1k6xbii2VPAeY8aRvb2JKSWwHbGWs+yF6QiI7OwsAOWmRM7SN70S2eAp4wrjy9C81jhuU6NT4CGdNqsbjo2/UbWX+5jAUDZKaiEjrWZlKuSThYRyib7yqJCTI6VjiGxjnj9GfJZN+YHSjqg8BUz6pupwLwfzzLqBBcDMWgJ1LpY7bgyjYCjFTlA0M6m2Zsd6AC9wfCW9pUU6YuKetCwN+jqBE+dJ6rNNTInt1cMxSI7V3nExvNiLMY5Q+Ot3VHzVK8M92I8BsvMwOwqEzNQfdp6xmsrbWXjYOzZ/1nmITCDGvcdV02PS758Z3gPVTZhcET0Cc4A52silvnmVs8Fpp7Y2hbcVvnQqcNrY7Jm8RYZ5wPr0QVrLPP5SgaVaFvIZdb74FXU/oxCZMRGVLSpSlK7AM84f4Banza9gcRCG+vaDB7q2v29wGBUkqswXVlb0yuqqwVE+Axyj3QBY3COoLAHF7+/uquJB9d+6eNH+/itvv21Q0DxhfUCM7wLUAcIAknwnL+AwnwFgxjAZSAm4A7ChegWQAc3+3uXLBkC/+eCBqTPj7wAgXl5asvdcXFw06Pb1u3f1Ny9eNAj6e7dv67ubm6Za5flB23xubU0/c/asgVX+/S/fe0/fevBg5mUIQPzC8eP6ufPn9Wfr6/ru1paB9XOViqme6fsoWbGo4HYBdnM8gGXaFPgMaAQamnVCv2/74ncGZDsdvbuzY8dztlp1th7JpEFSrhmQF+UuimBAKPvi+2P1bDzZ5Xo9u7xs0Jrjo+3+1dWrBma5lbBROFks6uefecaCCbQN29vb23ZcvNjnuWrVYDDHQ/sCLYGUgMy/fuGCHTPXhHZ9b3fX2Tj4Qo1A1RePHdOJYtGAKu9j/wBOvgMwzvn86f379nv60surq3a9zK6i3dY31tdNjcsrthEBFnPMv379uoFS7ldA7187f96CEIB4joW+QB/i/P/ahQt2XgQFAMyAeo6V46A/0La0K30XeMurkk4bfKavcF2A9sBlADxBA64d++JeIHABcOdacr34yXeiKAYcc72AyPRT2pDPswHM+c5YMcycmgAKx8U9RJCC46VfEXj4ydOn7Vzok69vbtp15ft4cX9yL9Fn6Gv8/d3d3Zlv/Q97IWRjLxApXVSUX1A5X1UxX9bNXkL3+lJ7PFXfsl1cMJPwbzZIKJ9M6Fg6UCVKquczULKJiQHkg5F0MJrogGwnHxh3TxMXcC4GCa2kklpJh7Yx5+9NpnrQHWm7P1IT8OyBNfsje7AcJm1fy6mEypO+tLup8zsb+uruhi5XCjp95qRSz5xVePaUpqw/6g2N3ruhyf1NTQ8aSqKGBCSfOKbEclXDP3tD4/euMzk1iDzZqWmyXtPk3gFpSUqUsoq++orCV89rekih3kCJ1SUlT64qOH1CU7I/9g/Ue/emWtfu6O7mvj7o9/XGckG3F3LaKeU0CFFTPwXJP+w+/cPY36cHkb1934gU/L7uvv8d3Xjzm3r/zdd199ZNm7MTaEdEw1wJoRLr0U6n7/xnsX6LsEoMnBDCFzE25aZZ8DmI7D34vCwAOwvmTIBjZ1fJeEgNI3yQqQ2U9QX2yGq1Inv5jBU4ww83VyhZYbIoQ9H4tC+CLLUOD9RqNpRAcJLNqbS4rFyxbN7JMIFBt6Weh8jDLvZ8TR0c1LV3UNdOraHdRlt7ra66zBERuXiIbGMPtodhpFK5pKWlJZ05d17nL17S2YvP6cTZiyqWF2294NZS8drlqCd8KFP0CffkvAJ5Xu0bF37/qL41r0z9uOrlj/rO+b8/6txsbPXnZBYJrLX7XfNE7rYaBu7312/o4MFttQ921DqsmS0nrARBHFm2vBArIZLpYLHU6VuBuhZ8YzS2TO5qqaQLx5d0fm1Za9Wilop5ZamZZLVcvOApjGztBMthnt8fUldnaFwJZToZplwn1plkT2NvYhA5Sca8s/yEOzFquvUVayhXh2KcDMzy5N72ru6uP9CdO3fU71G3ZqSFhZLK5bz1abI0O50u7v7KpQMtLC5qaXlFJy5/TmsXX1Z17ZzylWWroWT1eT6GFcmTQPDDn39cX3v4O55C5O+n5//le++nCpEnNz/Q6Pe+Jh3U3OQ/hsg+BZuIy+x3FBoyFbL3M/aFjcyPxuwr3E8eSgwazkPJPUgcQI7Vx/jcHEFlNwn0TpQ+vdzZaqDudF6xAB6DJOaLjL0F/qrONJPJoFVnzqZVyKbN9LwANPEAeZbOz8MSiMK+UbJiiRBFmgau6I5P4nbKQ6H4w3ahbwphiu0BdvGCmoyxdUDtnHVKURaM06k9cK3QHkXlshmXwmOA1vnsxhl0LNbN/3TM9w8sRaKNoqTddb7Isw2VctdgcofUIp/C7iALijqO0avqegMrhEc74NyX9TA5azA5q1QKi4uKkthboEymAB+q5FxJIhKNfUOS1CSKuwGFepqMOuo2d9Vv7tk26daVHLWVDkfKp6kpktFCJesmGABbm5CkDK5TvCwI06a0SAIkUR2zTVBPBhpMI7UHU9W7A/WsWNhUw2RW4zCnTKWqxeWqnjlT1Up+qMJgW9PDTQ1qG95LOy6iFytdnRLZouZEuDNZZSwN2BdnMjjmbCasT/lq3lYEwtTybKiNsQzp2gSJSRQRzDBgIgNkDmcgGYDMCgYfaCuo5y1XZhDZQPWRktSBZJ/aMnuoOKhsHk1473r/2Bgku7/Fg5svBhirQLGEMODqoqm813mMz+4iU4bHENlq0wMCHYG2yDuKWFOiW4qu27/BVPte/JDT6gZ5A8j7YaDDZEKHU6nbT2jQTWrUDqRhqOQ4ZbYFBuywRuEYTRXrFMlAYR7kpNNZapHZhvhCSgmCAdiSuDQ585H2VZNjT8l5JbJ/Ijv1qr+OjvV5JbI/r3mIjDfWsEeVXgeRAegU1DOInMvbcRo8tyDVQP1Oxyw4TH2RSVvhx6kv5EgaF+8hfY9UvGyY0FLGA+Q8SuSkMuopo4EB5FTCeRS78cn7+GIpAkROBOqPZJMobG1iWwXnP8/VQxHuQbmXZMfF6ExNyz0DROaXAWrppCmtWSyg+AYipyJSwPGmSyhrgZXIFuxcL+dB6326PTyG/Rv09ZsXhTngOxPPO/hsE05f6M7ZffiCarE3OV7gvhCGBW88YI6Nkj4MkfFDjn2RXQwC5TUqZDY7ZrOfcZ7XBH/cT2cFwDGjdmBDqcJP8yJnnPVKZ9rHClWZYnlkfYFFkLvfXAaFBUV9xoy/Ia0ruUKxQOS08rm0Ol/6SfVeePUzOfPg+Q1kQr0L5OLfKDOBTSgqCQiixAUAotoF0gHjAHgAKtSt2EG8vrWlt3d2rL0BVnwXwJfvA0aiegVUAsn+wXPPWZr9P3v9db22sWH7oU8wbn3x+HF9/vhxg3/YG3xQq5nPMMAMkBwrfAGZqC8/2NszMAR0BjLy2V9+8UWDbV/3ylTOhxefAS6i6AWosu+v3bypf/TccwYHf+vmTYNxqHRRQgONUdcCvVEV0xf+9+9+V3945471pdjSA5D3C5cuGYQGcqKMBSLTDkBDQCHAkvMDNHKsfJepsk+fNuXx1d1dg4/1ft/aiDYFqnJf0nYojIGVwGC+F3CKgvrbGxvWvkBLIDLKYvYBzJ33RI4hMtcM4Atw/z/eeEN72BtIBjm5xr945Yr9BO7TPt9cX5+plZ9fXjYAiz8h5xDDXoIDP33mjP7u5cu2b+Dwb1y/btcnVmxzLxEg+Oq5c9YO9BPALm0NRAZ4AuxRDf/RvXvWFpwD/YHrxfETkPijO3dmQQH6xFI2a5CfNvv/3n/fgC99Fvj8dy5dsuMETKOavnNwYP2O6/P3r1wxO4vfvnXLID3XiHZA3cvf6B8owQG3wFfaHPjNvQDUJljAZ1B7A/xpVxTEBAve3Nqya8L14vv4PQGaHz91ymA1/YdzAyLTZ7lOnzt+3AI4qJ0ByPRr+hgBK9oFpTy/57q99uCBOqOR3bdfPX9ev3D5sgU/uD/ZgN+8+D4CHARPEC9wLfl77Fv/wx6weMbhg5zKLShfXtWzCxU9Wy3ru42h3mkOdb830sGA4oEu4xFLiuPpQKczoc7lQ1WjQDc7Q613BjrE+g3bs2mgPt75Nt/4MERlDh4mUBVLK5lQa7mUniukdCob6t1GX9daQ93pjnRohU2mDliHSZ3PRjqfC7WcCa0Y7xvbNWXX7+mnb13VFwY9fY4slFeuKP3qc0oslPGs02R3X+O7DzR+94amrbYFNoPLZxVcOmv2FaPX3te01rQifCLRrdPXtNY2/+TkQknRz31ewYsXNLm3qele3UQxydPHFX7xRSVKJYnMrPsbGtxaV+Pt61pf39Z3NdLbpYzeW6uqlYk0nquT8cO+tk/394NrgU8DIjvg6DLohr2mBu0DXXvjm3r3O3+qW9euamvjgdk4AIq7Q7J0h+r2nF+t2RISVEcQlM+aethlELqgvAmxWCOZwMvZ9ln2nhU4dYEZ8z+O3LMLRWkhE6nIZv7HFOhLWXZczgp+p5TCgjKbM0uC0Oq3kCUbufXIaKhet61+r6d0oaRMoaR8uWrzeAQozMmHvbYG7ZYG7aYGnaZZMdawO9qvaWf/UDuHLe00ydoYu4wE1tKIKaZO3IFdR7FYVLVa1UkyU86d06XnXjaQXFlcVTZfnE8e/R5riY8Ddechctx7vh818cP2Bg/3wMfByI/bUx/3/TOI7O0gXfH2ltmH9Dst1dZvqPbglmpb93Swu6X9g4YxEywrsDVh3QEPYu3ZaPdUb7E5rgG/IJMbb+Tza0DkJZ1aWtRKteRsSRHiGVNKWZ+wtU4iVL/fMe9u1pf04wwAGZvCTNbsLFgHmRJ56CAyoqkolXFMwENk1gNmhUlQJJlUvdXRzfUN3bl/X/fu3rUsePhAtVpSuZRzQjvjPcyTXYYiSvh8saRTVz6nE5df0eKJiyosrFkhyoch8sPt+1F95nGq91lmshfJPep7nkLkj9vr/3K+71OFyInbN5T8+u8ocejSAok2xhUrZ2pkD+f4vfMoPIJW/He8ADd4bODY/eTmtsJmcZVwU6i4tIZYlWyDqF3HGCJ7iOFBGWALsIQK2SntfLE9lztvEIjJI5ghEwXKpULz0ymQvo2Pk6XDBAqiyKBZAliKPywedLbh1wbaiiEymmQHcMyHaTQ2n6gOaT6tjoYDwAPzyJRSUdoXIXSqIyAydhYAzLTt29l8zACft2FjXzHQIJrGgxsfKiJcWFvMtlbXCvxhTM+G+tBS2a3wlDRJJp0/H/CERUq3N1OzBnglU3xQgdJBpEzAMVGkoGQwOchVlAQi58uaZvNKULwgSltRO9rFJN4J0vwbGvYODSKP2jUDyeG0o3Syr1I+VLmI9zAG+G5wJoiQQ+XNd5E+EuWsWF5/TGVyV3gNiDxJZtQeTs2nioJs4EWlC0pkSsoT3Tu2oHMnKlpMd5XpbGhyuKFhbcPRW+AQ4A9v46n3NPKFcFisO4hMOrJnmgaQvW/srCikA0axZQIQGZW4ASb/fjyRrZCeeSlFDiKPEhoNnX3F90BkP6kycGqWBO7YXEGw2EPW+/g6yZYDyc7nxDFSbwEQ3xfuARFrOB16s4dRrFz2vrVuPeVSQU3kF28eVMdF57jvDCLjiYxXMkUHSBEyvOttEyZJtRkeLBgAACAASURBVCaR6tOU9oKE9sOE+pmUemGkbkfqNSfq1Uea9gOFYyC0X8z5nfLDvG+5PU2NTHFGILKzs7AHMcdn9yVeVc5iwb0XFdyR4188yZotF2M/M99OMUR2nlnAcR7etAXK6oEmTCYMInc9RA4MIGNlMQ+RLVhlvmodC1jRN4DIWRSWNhZMrKAEx2cL3kDKR9JyVjoFQGbLSSkNlNLQrF9CNtMcuwm2U8ajIHKWFgSFCJ50iarjj+wVgG58jINO5qvgP2eE2dky2MZEOGlFfiw6j8ev2Xb0bN/pKOE3l0bIeOTibg5CE4SyKLx5cmMlAvSPAbGt0md91Pqq76bWI73NShxEswIVXnUcg+gPQ2TnnzdTI/tLbCP31Nmt2KTeJvaxEtkda1yYyUFkF8CMIbKzp8DqBy9kB5CZmLpiaRTMcACaK0D6m93fPE9mASV33PYM45llVkvOk98WRgnGNBZEgRV/wXPfIPKLn02IjMITmAkoBR4CuUjfBwgTiOP8AZ3AVwAWNgfX9vYMcAJP+SyQLFbhoirmO4FmqFb5TqAaKlEUxMC+f/j88waE/9fXXtN3NjZMhRtDZJS5gEMgMopglLAoK1k4mPewV0uz3z+5f99gJ/dirOQFrP7nr7xix4ga9pZXK8cQGSUsMBRICDD+tQ8+0H/8wgsGZf/gzh07HqCjef0mEgbXgaPzEBn1KgCSfs+50g4Ay9+5dUt/cu+ewVLOmy4N+HtvZ2fm42vefZOJtR8KU/bLfcDngK+cN20DAOR7aDNAJ+dDH2a+hZUKMBalLYAZkIyFBMpY2oEtBvPxlJjjBOwDQf/KuXN2jv/stdfs+Gg/2hal8d+9dMmuG/v71saGAU+U57z4LMpz7gd+hxIZGIqfNO30dy5eNDDKsfzba9esfTlmxrkYfPP9AGL6EaCfc+Zeo71+5swZ+z6gLYperj/9geuFWh7A/Ad375rKmhdtg6L5Z8+etc//i/feM1gcBz6Aq1xHLCDMiuXgwK7jK8eOWR+k3QHWwHI+Rx8E+v7Ss89a/0DVC+jm7wRNCJiwHSsULFiAopjzoy8Cprme/A1bDfpe7IMM7Aa+A3zv1ev69x984IoSjscGubl/uCYcGypr4DXtE19vIDIKegAzbUf/IzjBMdEH/t6VK6ZO5njow2QLcC7ca0Bk+hrXn2OmHYDTHwUgPu2llMGmZFqdsKgUKuTSin52tayvHivpWnuoD1pD3WiPtEORZV/fpBAmzNP4Qi4yZTDP9j/ex9O4owZgiFRqvjeB/ZxTpLmVg1vcU4jPnvyJUIU0BTLT+sW1vP7KYkYfNIe63hroemeoGj7K06kKXoH8TD7SuVxofqmb3ZF+f6eh/sYDvXL/mn5sd0dfqR3q2PlTWrhyTuGls1YQb4rlUb2p8a17mjzY1mRn1xXLO76k4dff1uj165ruNS2TMrmYkzIUNcbKImdF96Kf+oKC5y9oikp5Y1vj2+ukN5qPMmpkPJKnnY4m9aYG1+5q/+66buzs6g2N9K1KTjuZlBppV6Ty6etHqwU+jcJ6DkAxzx6rXd/W4fY9XXvz23r/u9/Sxvq6AVZsIpg/YSWI32u707WC58wHgaoUqsfCCyB8VPvC2aqxWTHwWMyFmIUKMlZcnuekK6qXS4fKp1OqFrIq5zIq56hZlLL1cSaXUzaXd0W/0xml0qiPM7YmYL5pa1sK9Xad7z3rlUJ1SblSxWqaGGgGhJvytK9B69BtWCq0AJl1UyPjzbvFdtDUQYeiwQOXxWcFnakxEyqdyqhCNtHyktbWVs2i4JlnX9aZi89pafWkCqXqhyCyrbYeKnb3UUD44ffHc6CPA38/yfj9pO99lKr5Uec0D7udGGRiBdgByDFIrt2/bmrk3Qe3tbe1qf3aoRoA+07PIHIGNQvFr5VQszOYbV18tW3O6fyzTy1XdXZlQWePLen4YtUKLVoGZeQAcmhMge8KrU9gqdHroBaemmjN1v25rKvDM+wbTOZFYIKie1iSuCLmzjbR+I6fO/Fs3jts6Ob9B7q3/kDrln02NkHkQrWoSilvaylYB4FK+jlzZZTwGbK6nv2cTl55VUunrqi4eFyJJDUOnD1h/PokSvJHeSnHcPlJquSnEPlH65nwaZ/NpwqRw3u3lPnGHyho1G1xHisznXLOKUxnHsgeMMdQ1Hkoo7J1i29Tcnk1oFMj+3+z6OchgOpyzgvZTQDjVLTYDzmGGKgteaA5BTIVMcfkbrscZQeOPTw2RfLE+Y8Cd8oUdstkTX1HYT9Te5q/KerjtJKkdQNKAcpUfQUio/oz/TGKVuddbL/BesIK2w3VJc1nROSVByUp+OFMyRafPyAZBXIMJfgZ2yqYF655i7rvdZAaBR22Fl21ez1TI3dQJVMdFxWy/XSFDpwieWiTbh7ZqEiZNrOAtGKAVIAfjMwviGPGrzecAraSylD8JUwrH9EuRWUoYpcrK5kvmb1FIl9WyM9MUUrlTW1BYyaTFEPradCpa9Da17CxJ/XrCkYNZVMj5TNTS5dPo05PYHAfOJ9orBICCuRRGCFvxfPY8EMeTQGYWXXHcg90PGKDlFLFBaXLiyqtLJsS+fhyTuVkS+nWusYH6xoePLAHBMpR8/Aldd/nMTpVioOyFBEDIsdqSXyMrMjbeGIPBSsSQX9IBhr5wmZBCFx1il2nFGcCxgMHJWfWFMnmhwzI7zk1fFxML1Yiu/7qUsgMWsepMmZL4JWasYrTR/VnIDkGjB7AxqGVmfexLz0TK5T5OR+pNFBthf28ib9Xk5qPuamdndUDPy1QRFplMlIyGWmaoFhLaEEJrkVPgfaHSW2R2ZmcaC+cKCgXpGxOvdbUAHJ7v6dpVwonkSnQzWrDe34fAV8Hhi0INOob0DUfEGsLpwAwSw27RxNetYzlhQPi7iHpAlb+V0cq2JnlghtFkgHFAynAENtZ4Ms80HjY06DbNh8v7Ass9SmbV4bCHbES2ZTkQ00GA/WALPa+hE0QsrmcgUiKbg5JnzKI7MaZYiqhY9mpTuen5ol8PEehy5HMuCUBPJ4YmmcLbJLtPYgBwfwVi52JzKqG+xd/ZJtYmgoE32pgqbNdiaEpP+NiceYPxjiUwjImsCAUELzfa9v+8ZxzdhZxaiFtTCoiShKfxUAmA2OQpSeyMPBVts1R5ch/2B2DV7s7iuwsQ2ZWMS64Myt4aPdQXGAvtuewUMpRwT5/Dzi/Yqca9k4o1i5O5O88utnm28AsLbh/zSd67IqOmpWFmxjaeRhzB+Hz/Qkr6DEYol5wCuQ46MJxOzsm/OEdRGbxb+gZ33QgMmmYGVdFHIjc/YxCZKAZ8OsfPPusQSxgMOAWIMVEmnMHfn1+bc3UrnjEonoEnJH2z1wABaxBZJSnvoAdqk2A7VdOnTJw9c/fe8/sAICjHwmRT5wwmIonLUAxLmSHny4qUFS+QM/fvX3b/m4BWPNUl4HI/+LVV03J+VEQmWP+t1ev6h+/8IIpjvFE5hyAmyhqOTdUrqhzUbDyTP+/3nxTf3D79kydiy8vn/0bzzyj37l502AwsBXFNHYMqEKB6HyfG8XcYoN2ANoCHwGnKHdRTNMPuSaouAGuQEvU0rQhMN3aN4r0ty9etL9/zYNr4CIQOd7Hw5NM1L5nKhVTtf7tS5cM0v5vr71mbcv9AnDEj/pvXLxo7ct1BgJ/7cYN1Xo9G4dQMKO4pV8Ail/f2DCQB/T+idOn9fMXLth1wIri31y7Zn2CNjDLlDC0tkT1jUIZRfH9RsOgKeM64Prnz5+38wOgWqG4RuNjQ2TODauRjwOR8RHmmhPQJ2iAoprrxpjzOIiMUvullRVT09OWBDC4R/gM14p+CfT/wtqaKdp/7fp1Z6klaSGXs+v8t555xgIx/++779o9Q5CG8wWEA7z5HvoK54/aPy7mFyvnsWABOhOQAbCjdMZGBYjMtae9/tX771tWAP0oViL/xUNkZ2NBJlM9vaxUrqqFfEX/+FRZv3y6pN3BWBu9kSmD+dkdTW3+WE0FpggG6nbHU232RvoXD1p6ba+hQfdAkxH3FBlrKQ2sYLMb24HHwWSoaDq0wnn9ZBZyoGQqrf/xQkX/1amiNntj3euM9EF7oP0BQcapimFSS+lAF/KRjmcCXW0M9Fq9r3+/09X+3o7O1W7pS7du6Wffv6VLhbzOriwq9RMvK/XKZSXWVogump3F+MZtjd5+n9Q0JaKkht+4pvGbdzXd75h9RfLMgpInKkoeLytRzCpRyCn64ucVXLlENWpN7m1o8PVva1pvKFHIK3jhksLPv6gE/tpRqMn2nrr3Hmj/nat6s3ag309MdDOb0mYhMxdu/7SXmU+/7y+qBWKIzDj7OFD0UccWQ+TJZKja5m1t3XhH1995XTfefUO1g0M1m2REJGwuSJE81pdYN1qR5qlUyOfMviubprjt0ZqI+RgA1mzVrCjx0NlO4o3sjP8MsmXDQDkUyNmUibqWK0UtlPIGknN+fRiLOUKAMArkCICcNqjLnLTb7ap5WFezfqA8xXwXFlVZXjMVsglGfJ0Rl5U50qBRU7+x79TI7aZllTZbTdVqdW3u1bS+c6AtFMmNjnkjmxWch9NWWG9pScePH9cyStjlRZ259IJOX3xOq6fOqVhZtP3Nv+L11/zvHmVN8TgF6uNA7sPX9uH9PApWP+o9tjJ6hL3GJ/0+E/pMna1ft9N0ILnT0t69a9q7+4G279/S7taG9g6apkLudvtOcBOSgQynmKozmKiDPWffCT7M7sKyaadmY3FysaxnVpd1crmqSqmoginV0waADQKT3ZwM1W231KaQMoVIycBG8Z7NKFfIm+UgQhpqJ/GZfGVBmVzRAhSW6cm63IReI7Oz4Lnd7HS1UzvQrXvrWt/c0ub2tj2P6WeLlaIWyxT7S5mFRcpYB/m9CYWpUFE65SHy57R85jmVlk7a2trCm3MQ+eFr8UmCB/G6/+F+OA/74/c8Laz3UaPkX96/f6oQOf3gjkrf+WOFrUNbMM/gp3kgOSsKFlemQjYlMvDJrCntZV6sBoadQsy2ODXYAyvzoTGY5VVkcVVKH6RxbHWGWHw6NQt9r0K29ARgFAMOtgkk4PsCgCa9dAMRk0lAcjGTUYFoJ9ErPFJ9tBHoGmCzYBDZKW6tEBcPSYO7phE2FTI7iW9GIl0GXszKwilK3UCe9A9Q56lpbRUDZFSWXoXt8aaDQXHdQA9TzJ9zPFKXiuHYWnSByB4eo37u8G9UyiiNna0FPsnm+YnRu/n6uMgwqZXmoYwaj6J8Q3x6UczSNlI6GQp7CwPJKdS6eaUzBYVZB5CxulAWZXJRUzygslnn5BBgTTDQZNDRpNvQtFc3kBwlOoqSPaUD2n2s5HTkFJrZyCLNqLUTAZYWaXXHCdt6I1SHpJbkNJwm1MLrOYg0CjPKLx5TfnFFpcUFlZl0FAMVpg2lOw80OVjXYH/dqY+p5G6ek1hveMhGuoxX4bqghrvuzst2oCFgnZRBS13CH8kVdIuViQZ5+QLz5kXp7ECnpoFyuaIyqbwSKKiByF2AqD8GPMG8Kj5O63dA1wUJrDgaamnvb2sP8JjBzcawI8VnDI+df4BTr86qXc05yRo88GDa7F4MrDgVv1lJuGprs6AN/TIO8MRKTlwI8eOj+OEkmdIkiNRNhDocJbUzmGiD6ufphFq5QNmFsqJcXoPmRN2Dodq7HU06U4XjcKaePrpvvGSVwmYGtskkcL5sFMEgTYhBxCAygR2COYBV/2CfeT9/T+EKr+b2/tBuMuTUuaQrAZFdYT2TdNuik23QaTs1stlZBFb1GYAMSDZFN4t/80XGzqJr6XHc31EqsiizK87GW4YWICBYkgmnKqWSWs05iLyWnehYBuUxBT+ZUNM/reb1TCXFFU1yzAaRCVxho+Mm5M7P102qLHXeQ1uzDgo5PwfIOT9LlaKfekyNup/P96g+TYGq8cAi5lkK6qUorMe4baYmFvnnXoiDTYwVbsMSxmVe0PdN2G8FC/24znHwPLBngs9E8V1zZtTiFfKxKtnxZQ+SY5sL70Xmhb7uXoiL3hGw8+1hMJk4jfdCnkHkYA4mA+G9KgYI79TIDiLHnn583Fn/TA0y4+mG13Tcx+wZRlDQWzJZ9o1ZfjiLIvP0C31BmExki6ruj/2Uei997jM5AyHV/XSlov/oyhWzNEDZCkQGZPH8oI8A/wBkqB8pAgbQBKpi4UB7AjABjqiCeQEMAdKAM6Au7/9/3n3X0u8/CURGrcoLcAysQ43M9//urVsGkZ3K3E0evh+I/I379/Wvr17V33/2Wf3YiROmOmXDigCwCyxEYQvgA/TRFvgIAxCxIeCFRQYWGryP4/mz+/cN1NKmAFRgIIXiYojMZ5g/AWoBxChUAYq/eePGzAeX/QIIOS7+jk0GxwS4ZYyLITLezwBmjgcYzPV53AtgCoTgOgLFuWb/55tvGuQGTNKuKH4BxVwjbDFo239z9aqBXp4nKK6xXSCYwOfe8QsrzpXvRVXNsQOl/52HyCiBuTKobbk2/+j55w0u01YcQ1zQjn1iiUHb8HusIu4cHv5AIDLH+kvPPWdtjOoetTXtyDli1fEoJTJBEywyOA9e9HfuEa5HiXuoXLYid1hW/N6tW/Z9cUFCIC73AuAfiPzPgcjdrsF4Xtx3v3j5simGUX9z7ub17VXcwGMAP0EZFrgomel/+CSjYOY+5BnBdUKNzbGhCMfj+j8EJTLPNVTI7bCkWnrFanKUMzn98qmS/sszRXu2YkmDCrk+dF7HWFkUI+dNXAoTeutwoO8c9PTbu119UG8q7NUUjVpKj3saJ0MNmLP4DKpgOlLSnrlT9YOsWmHZ5pMKI/1Pl6r6786W1Z9M1R5NtTcYq20ZOFNl/D75yXjyOztd/eF+V6/VB2o1a1pr3deVzXW9dO++Xmr09UJ/qsqzZ1V67ryiF55RsLbsbCd29zS+eUeT2r6mKMq/e1vjqw803e862HW6quDyCQUvnrUgOp7HwYULCs6cVrJS1pSaCOaxvKHJ9r6Sa8sKnjmjJIrklUVNDxsaPthW651rurWxo++02nq7kNE7SwUNg6RGkJqnrx+ZFpiHyPFJPSpl/UknzDg1GnQ16Bxo/ca7uv7Wt3T72lXdvXldvV7fRFFWpHmAgIG6HC4bztbuYWQZV9lMygLoBNiTBGeGI7XIHKWehM1V3brDCjqz/k4CkKUo4TJ2sLFAeVwpZM2eYKFUUDGPujRn8+90vqhMvqQwnXXrckRZ44laZOi0W1Ycz83DUyouLNmWLRTMssAKabPOiy0vyPhpNzRskTVbM0Vyv9tRi2fOYUNb+0DkfW0dtLR72DYLjz7zXLNJC63+Sblc0fLKio6tLGt19Zieef5lnbv8glZPnrdCfo8DsvPX4aOg7cMA+OOA5MdB6Pn9Pk7lHL/nSd/xcc7LllRmjzJRt3WoRm3bPJDZ9jfvaX/zvva2N3VAQL7dsz5F/yCowGaWKViJDKfqW0a1q02CuCtWtC8Vs1otF3RhbUmnlxe0WCmpQG2pTMasKPDItmzpINJw2LfMy06zpdHAr9ewT8mkvWp+7IvHpyzjNEpl7XNWiWUCC2C9w3oAC7yBGq2W9ZEb9x7owc6edvYRVTorjmopp0oxq3I+bbYsKTq51bWamAgKsdHpZ1/VqSuvaOn0syounbQM39jO4qP6x8P3cXyt4p9Puvcfp1Dn96yDmN+TKcWcFCuxp6+nLWBr3s//0396pJH/c7ZJbvOeFt76plKthoFZ1G8xSLaCeV59HFtZsKiOuZalkcWFvuZS8+n0ToWM2tOrIP3fH47UmZrYR3XczeIAGLDGWVm4aCdgYwxhMK9X5/dqPrwGMhywSU5Gpvhjso1hP75wvBegZ0pMwCHVzjOoFIDIQE4Hkc1/1GwsjJ7MILJzCWCSydgTWwk4hdEsojer3O78bQGYLI7iB4al988DMfbnPw9kBCIDOLCk6GBr0UV17AAyEWIgMiroHv7BPYpxudR3Fhjm6UN6hodSDM4M0vb3wdDBZO9fxRCaSgTKBaHypAaZMjmnXIZiBhUls3gkVzTJs5U0IRIOcE+5yqjWzlgE9BuadA+k0aGS44ZS6ivUQMlxV6nkWPlMYLAFkAyFBnb1FKmnUL0xqkIG3pypX3sA8DCtUZRRaeW4ysurKlQrKhSyyqcmyo7rSmNnUV/XsLZusA/CZcX8gFmklqDapEAc18krgelDAFkeevEEibawvolXdcqlyNA2PEjMpB9ohHk/IMsgsrl8WTGYXLagYBJoygOw3dN06I6DyRObRVPnKvfSN6wABQ8sYPIUFZJTYVqXitP5DYLO9Y8jbb7/L++N7It9uYeGV+t79XFsv+EmdF5giZIaX2fzOA8UEUDx0Xt/09r52YbKOkhryAJsGmq3L232R9roD9QrRhpV0youVpXNFzQ8HKl3MFB7B4g8UTAKrM1NGWj3kLNesEgTENl7hpNuxqTWimKSZmRBF64D0WVsQxIuxcjUXOaA+6Eigt6Z5AhYe2BpVxkgzb2OGtkgsq9KHdtZ4KfWnYfIRbOpACZzDVFLG9wGpOKJja2EqVNDi4I79a/zbHZgfiLsEyuZhNZy0un8RMfSE62kuQvdFqcSmtMv4HnKNvUQ2XCyG7U8oDZ4GiuEh06xxjhkfZuJfEQmRWhjmFUqpr/LKZmbLcaKnqlxzSOMyQ/2C+lQ2TT3YmDpV/RPJlyMC9wTtniguB8qaG8HYSCbsXZMpodT9uMBbQGxMGlqPqxfDCZbgTtXWNQVR3XZIa6LHvVzlwrpbV3Mi9llc8Re4aZpNh9kVzjQ/Iy9EtlgMwEhs7AAoB95InPjxIUGHUB2cJzJk7P88IUIKboHXLZqzu4+dM8uxg8XwJxBZCsS6uC3S8+kiKKrTp6hPTORul/+afVf+vyf88n7w/84vQ5whYoTsAgoJVUeGEwqPzCQNvnyqVNmY4A3MYAPoImHLRCTgCWglJR/fJR5sWAkrR/bgL967pz5x/7qO+/8QCAyqlZnEfT9Q2QUqCg3UVRjoQEYBQyiRgbIAmtRUv/1ixdV5b6X9Lt37liBQZS6PA0A27QN6mOsBL61vm5QmTZ9EkTG89jsERYXDSii+I0LANKGWBegMEWFynHiRR1D5FwYmpp4HiIDHQHfj3sx/0DpipoWJTh+07/67rtmnQDIBXICKYGVnBMwGFUvqlmuOc8UgCXe0ShesYZAict9znnwOSwXsJjAyurXb9wwWMy5cd/lo0g/ffas/uFzzwl4/9s3b86K03HMAG6AJynPAHdgK33w49pZfCwlcr1u+wEGx/0dawwgPcEExgn8qR8FkenPqLBpR95Hn+b46HWcGyAYOI0qnUVabHnCuS1mMnppddVB5FrNAiqxnQV/B1Djw4zKmWvNe/B/pl9z/+GHDEgmGwCwjFUIhf2Y1wLm/+Yzz5hdCOp9IDK2FYfdrgV6/kOAyKiBu2FBjaiqg8wxJaOc8mGgf3K6pP/6bEkr6UClKGkZdWyo1FiXZ0NXmwSV4L/eaOvXttqmDN5st1Uc1FQY1lUYHjpfVoLeXokcA+RxMjJwjfoZiE2xpP/lclX//YWKcgEFvlxxVaspYv7JzocZZfL9zki/st7U13Y6Wu+ONOo1tNjf1PHDHZ3c39Xnb+3oC3drOrFS0cqZNeV+/EWlnrug4MSqpr2+xlvbGt+4pcn1mxpde6DJ7R1N6/ghhwpOVhW8elHRT72kSaOhyfqmkqWKEguLCp85q0Qxr8lBXePrdzR6/T0r9J2oFhW8eEXB+dOaUux3a1ejtz7Q9u0NXd850LeqOf3JceeN3H1qa/HDf5j+APc474n8MGSMgdLj4NE8NCR7tL1/X9ffeU1vffOPdf/OXW2ub9i6lbGmC0CmsDO1NMiwnciySHPZrNLp0OaQVmCadXyUUqc3UK3RUs9s0/q+aLJT7pATEAXcTxS6x84IO4tQ1XxOC8WclqslLZaLpnDOFYrKFivKFMpKF8o2p00wdycI1OtqZ3tLzXrdLAuK5YoWj62ptLiifBU1sBMz2HreHxdzNVOWYllH1mGdOj4H6nfb6mD71Gxqa/9AD3Z2tVVraqfeUrsPPHTeyJbFGgTK5wsqV6paPbaitROreu7lL+ji869o9dR5lSofDZEfpyydV/4+TkUcX7ePArpPUq/O94lHQeX5fTzqOJ4EM20OT4bfcKDWwa7qW3d0uHNPje17Otjf1cH+nuoHdTWaLSvYiIjDMkgtO5G6L0OzTXG2lojy2FwWthXJ6/dVyaa1VMjq/NqiQeTlalmlQsGyis3yhOwSIDJ1rLzfN5nE+MkTnDMhn2XY+sx31pUmviHj1nsUO49Fg9AGoocDdfs91RsNbe7t6/r6ljb366o1OmYBWMymVcqnVc5nVC5gkxoaRGbN2xmMlEplbC155tmXderKy87OYumEAsRzXsgWs5+PO2TE/YWfM4b0MYqoPnz9mbf84d27lnX1FCJ/3Nb/y/G+Txcib61r4Z1vK2o1bNFk4IRiLkDYFA8SPG+dGtksLkwdeSSOtEEtJj5z1hSAK9u81YXdDKbEnSW7O7A69xlH17zCEjBlRfWIaDmwgQrYwAYAOT4e271LrU6OnSKBRRfqKMAA34+6zz1wIlf1dQaRvRLZbAziA3EepLFVhylDvXyY8ccdXwzx3E93+rE6zxcSjKH6nIzU2sAinzPtnqXJA8/iwRQ1soPIXYPIsRLZIHJv6DYPgfiM+XyaObxT7SGQZWMRyO9RF9qGKhkwgv9nwsHkYjJSKUyrBEhOFZRKFZTMFq3YnoPIJYmCArmCkumceUlbgbYxitKukuOWkuOmUtOeoklX00FD4aSnTDRWOnQgyzxcKbACpEymNaBAHcVW0qicUxoHgYZhyv6eqy4rX11SqVJVLk8a6UjB4EDJ1gOFnR1F3R2zCwiAdMORlpQnkgAAIABJREFUwTlTf0eRVWc11SEpKqgxRyNn5q+ERd5JrQHMx168EQrYKHKqbfNQJdAQKZsrKCKtKnAwGbl3yEOIBQt+2P2RxtgOjNz+Y4jsAJrrOlakbgaRidYD+vFvdtFcj4znvITdb2J/X/47tkCJiwOaTasPrsT9L76VYhUyD7bYy9W8w01Z6PrlDCBbkTSfeIY3L9pZuy6RmuNQtYG03ZlqbzTWPn1zIa3EclbFSlnZbF6j+kj9Wl/dva6mXe451PhOyWP+s3YzuPizOydncTAe9Nwkz7yJB5axYMUO0mn7aaDWFz6ze88eoP5WjIeMmYWFV1pbfMcpU/E7t0AHD25f/MAqqaNEZmLZw+8Nm4pQGSaxqJHzhZlS2iAy0el+T+PBwECn+SJTfNPDy7g4HK2WDQFySYPIp/ITLafHWkqNlDBFFJMoQKZP8+M6TNlcVN5GUWsjl043UzqzwB2hSnbA1cYWxkxTAQOSI4X4rVslYhTSgd33FLKo15umumCspFAFY3fGb4zhpJQxzDHpoiCFVeHGR73vbHAsMDVgUufUJTbW+b5zlGXiC6rOeeLHRVfNtsfbHx399IUtvZdabPPiIHJcbM/fK0BfAwoeJJsVhlcic03x0jda7W1n/IA9nrgiSzOITJEVbznEJIr7m3+TOheDbDep8xM0fxdiZQFIAxqb+t/sLlxBRNTgPAMdRE6p/xM/o8HLX/xMzjZQB2O9ALAEsKFiNDuL/f2ZkhKQebZcNusCoCDg8Wy1+pmGyJwTCl6KsQHiAICoNwHJwE/sAbA2AMLhuQuw44U6F8iO7yx9A5/h82zVqtlnANMBrXj0PgkiAz2Br0BdgDXezGZn4WE4IBZVKwpXADL2E4BHhr5PApE5Vs4Hb+v/5IUXzCsYlTG2EcBrYC1tQFABIApIBhL/yttvmyqWADV2FSiVKTbH+fNZ5lVAdN4PpKYP4QGM0ti8mlstC0YA5GnnX3r+eYP0FD0032Ov6Ga/tCX3HH7TKKvj4/o4nsgfFyJznC+urJgHOAXxUFyjzkHdaxYmQfBEiMxYQFsA2Akk8ALgllIpsyehLQiy8HfGG+Z4P0iIDLT+uXPnrH1RNtPuBFYI7KCS/4uGyMyGR8lIjdSCGqmqmlFVyTCjbJDUf3a6pP/2XEmrVLWPbBYX1+C1KTF9tjYYaas30q+utwwi3++O1Op3VRweqDg4UGlQs2epFcieTdqnts92VFYzqqiVqmpEDYtEQv+zh8h5iqN68UZcn8JCuYmErjUHeuOwr3+10dLX93uqjyZKDhpa7G2q2qlpoVPXxY0DXd481DODsc6mUjp24aTKz19Q6vPPWcrM6N6WJtdva/zBbU029jTZp9hh0vyPk+fWFL58SeEXX9D08NApjimm1xsqOHtSybUVJSpFTbEYuLOu6cGhJo2mgnMnlTi+JJE9s7Gr4dffVfPOtvZbXb2+XNSfnFnUg8WCdsouW+rp60ejBeYh8vwZza87n3ymTjHaaezp4MF13Xr/DV1989va3tzS/u6uiQ1YQ1o2Glt/6NdFSbOaYAtDnzVs03kXwAcEUnzMrAQtS9iJAyyDGV9bg8jezoJiafiSF/KqFhxIrpSLqlSqKlYXVagum7KUQmmdDt62HS8wGdmYwO+xo8mXyiotLBqsQ/hjmc9wBROfIBoJba5sqmjWfYOeqZFRJQ96bXXbTbUah9ra29f69o429/BHbroCe0BkL0Hj/onXkQvVsllavPJjX9ELr/6YTl+4rOrSsUcqkWdrnIdsC+Y5x0cpiZ+kRp5XpX4c8Bv3iycB5e/ne2xtybqo3VC/VVe/UVNzb1OHW3dV5+feptqdjjrtjg6bHccrBjAJxHhOpBGvZTk2hF4EDQlgUOfpsNk18RxWgZVsSguFrE4uVrS2UNZSpaRyIW8F9vBDtnWiZZyyuazMmV1jnAluWRlepGfr3KO1NWtK5vVA7dHYKZG7WJ50Oto9qGtz/0D3d2s6aHasr7N+ouBftZhRpZBRMRtZ3S2+1RTM/aFlquZLRZ1+9hWdvAxEvqzi4gkFYdrWmm6t8b3ca77fPEppPO+F/P1cr/i683mO0SDy/ft6Y2fH5nVPX09bwPrkp6lEzmytq/zWtxW2XIVnW0xHoT1IWDDzICCiaCA54ZR0R+A35mAeivqB1DCv3dQeJMfqse9JzXcX1M1/vF+oB7RW9dUrEwEjpjCdqeM4Fp9WbYzXK8vGQyUnY6WDpFJxgSRLi3YQmdSDiAEpk1WQ8oX1LD3cqdtmxaPscI7gsDsy50NhD3I3AswKnPFPGyhNGeuVkX5SN7MnmPMncuDdETKDKcATBrW4QF4PZSG+yA4imxq5+2GIbOlIw4EG5gOKWhtbCyAqheucjUNsdQGU6vlUdRY6qFWDyVQFQHIiVCVIqxhklAmJ+OFPldfUvJJLmharmhYrSuTKmqbzmkZpg1oU3QumfYXTrqJpT+Gko2m3rsSoZZpjLC6oJeLONalxlDG18RD/3SBl6SVMBBSlNEyG6icjZYpVZctVlSsL5kUrDTXp1TRuPlBueKDSpK5MYqjUdKhBt6PJYOg8S1Np5fJ5A5gOIuNdPVSKhw7efNiAmOdX1xSOZn/gq/+S0gVAnio0A/5SacHZV9AGZmsx1pCHHJYY3b7Gvb4m/YHLtTeFqbfViJc0pr51QNgpkR1EHn8IIj9kX+EtTryM1wckUHnGFjDuIWQWGb4oFUdsthSxN7IBZveQNDsLX+TPdTP3P6dhdg9yU8Gi5kmm1J2Eao2S2qXQTWei3c5Eh4mk2lFSyWNZhat55YkIc/1qAw33++rXepr2J06djZqZ78db3PxF3DV3nlDOWsLgMRWUO67InaWiefjPT+5Buxdo19k44u7rWaG9GCJbATc3ZrBPm0ygtCbqDHBkomD2FM6H2RXW6zk7iyBSjgrP+YLSBpFdxkMMkfHSQq1L/3FF1VxlYasU7S+sg8hTLaBEzkunClMDyAsGkUfS1GUIAJLNK84r1q1WJVY8cxXqHHSPC8C5+9f8fOeK0Fkci2BJKrLgC/cGlawNIo+lvVpdBxQHA0qNR8qQhmiF9MKZFZGlJQYJawODyHiskw5GgKVPNB74ii2OU6TEntRuHHc2RTZOumZ3Sl4/7gFZj3zx56yP2KdZGblx0ypt095elWz3l/e3RSHGvWkFW2wc84DBBleUyEwa3TGYh433Oba+PE2qz0SX4JoF1mh7sjFchgcQ2TILbAD3Y3s8ufVzChTWBE8dRHbSaOeJ7CqOs2XSkSl1Bl/5WQ1f+dJncjaCinK1WDSVJMAShSmKYkBfi8XhdGqAEJUy7YjaETsDlJGfZSVyDJH/5fvvmwoZ+IeCGksAoCIQGWUo6lPAKX/jhUKWonN419JHUPDGABWFB/DwS8ePm8fv4yAy9w+e0UBHbDSA1795/bopfLvDoXVJ+h2QGTDLZJ82p+35/SeByFbcLghM2fyfvvSS3dd4917f37f9YiWBDQf7Rk0MuAUS/99vvWUWJpwLildU6fgIA0rXDw8NGKO8JhjBbQLMjYse0odImeScaL+vnD5ttikUO6Sdru7uGkhmLMAmAqgLxEVtCzAH8H7aSmTanTbASxilLoAbZTn+2ii9UdY/SYlMH6AtKDzJsfNCUAFI5vhPlkp2zvyNMYdr/YOAyHgiE9igfbh2XFuOnQAHxwboj4MgC9SE+AsqrBdbWdQyxwwgd8KCBeQzQVL/5HRR/825so6nAy1CnB560RdvtQZ6rznQr95v6rd2OmryHBj1VBrWVRrsq9zfF/YV8y9G6l6Qk+0zVTUVNMIFXjOIHFIX5HtBK/v8472ufn+3q9/abuu7h331sX4bNbXY3TT1c27U0upBW8f3W7q009Azzb7OF/NavXhKpZ9+1WU73tvW+P07Gr9/W9NW2wLSyYW8kmtLSj5zRuHzFxW+9Kym7bYmWzsavXtdk/ubSpRKSh5fUfjsBSVyGU17A00ebGl8d12JYkbKo2ibaPJgX8PfekuD2zsaDMZ651hJ3zq7qHdPLermWsUHoz+Tj6SnB/1QCzwKIscA+eFCW49qPCfG6Kuxt6nNm+/ozrW3dfP9t1Sr7ateP7R1JSDZguuDsRWLZ5KGgMyKB2ccrD0Srrh1aqc/VKNDwTJXAtnUy6T0BwTgGROxskAsMRa1AwrZtKrFvBaKBVWKOVXLZVUXl1SsLilfXrR5HDZ/hwc18z4GApufPiKPQknpUtl+YmER21e6zLjQreFNfIL9oMuEpJAa8/Zxt2NrjSGeve2G2s26dvb2tLG1o/WdmjZ262pQTHCInQV5g26VYWKUZKAix1wp64s/+bN65UtfMUuLpZW1x0JkrgHHMG8/MJ9x/bAtwfeMe48o0OcQw4cLon4/MDH+/PxPx1oeDTQfPibjL4jTKFjY66hb31EPhffBttp7m2rsbuhgf0f7tV2bdxOMaPWGaveH6sAk4DW4Q5KV7e3gyOizAnsTmSq50epqv942kddwNFAxkzKQvFIuarmMD3FRZby5c1lbh5HZbmsBn1XO9afv8TdqUVkdGWpceabi1t+sK7BQdLaelhlq2SgjDcZDNVpt1ZtNA8hb9UOzOkFJjU1ilqKQmcgAMlYWuVRgNoEI1MyGdDgyFTICK1TIJy69NIPI+HtjFRm3+aO8sp8Eio+EYu6Z9SQF+qP6k9l4jkY2t30KkZ8+Yh5ugU8VIgcP7in12jcUNPwE2RbTgVVlLVJNtZA3SX8WgJEUOlJT08VaWs9y5qCqg1ZWxGsGkYkYHcmObTHv4ZbdIJaS7k7TKRedn6wV5TKA7B5WZJM7tScp+t6r2VRxPvY0GSpBcSDSkE3N6MEvaf0AlRlExsDfQWTUbS5N2g2ubovB9oxw+4Pzl2IGuY4uTQzrLPrmC7zFf/2eSFM8kLtsD1e8j+gYtgpWYItCekT1YpDMv/tWeKvbI23b2VQAhBjAieIBgPDowecJaOwKu000TiSsCq2lDuKBxYPfKM1E6YmUmyZVTCSVTwTKB6GyUdq2ZNqpkqeFqqb5qsb5isYolLMFyZTctB0PiYmixEjhdGBK5MSgoeSwoXRyoHw0URSi5MW3LTLvY7YJUToM8gHSEWYYSXVJpSpWlC9VVakuKw3EmAzU7x1o0NxSaXqo5WRLxURPmUlXncOGBp2u2U1gOQDkJO3efK3pKFMmN6hSpU5noG53aNFFA+wo2S2ambLCZIDFEJ/oXFmVypKKHEe+6FSbLG7rBzbJ6TabGnY7mg6GzlYD1am3KHDaXm/EELNc2h8/ZEvh58HkLFOOiuk5GOb6nAtkxIXvnJ/2Ubq9g8VOpe8eKi4iz8PJJilW18wrkQ2iOoB5dD85iwIrnmbWAQlNgpxGQVY1wHFroLv7DW03B2qOkhpmMpqWsgrX8opOoM5OKZgG6m/3NNzvaXjYV2Iwtd8lEl4BTHtTJM9AH/d8rEaeaNTrathrq99qmjKYew4oSnXmANUfENkmv65Am2tJp0iemV3HGQAGkT3GNJ/gUEHaQ2T2ydiB8nTY02TQ15B985OFHRC5WFYmX1Q6n3dAczQ0nywWfiOUDFhv9J0KkMKcWG4wdjg+j3Z7omww0UJmqtWcdBKInBmrmgIY811E4lG3u+BXDPZd3cFZSMqNd1iAxEU8bfxzUNSNR3MZEqh8w0gUAOF4CJy4zIOpz1boaDCg0BaVtSmG4vyuraDkaOyYvmVl4Jc+UCf2YMcfzxTII69QP1pouyw/X3DOgm2BU25bNJ9JczxxnreHwP7BFQY0kB25jBAWB9b7Y09kf605HhYjgCTAMZtZWfjK2fakie0szHooVnF7iyFsQaZJl8kxxOrHefYxgeKc+D3BFXfvOF3CLHFm5uk8tWNM0Y+ws5jzenaxRWDy1KpME1gd/ORf1ejVzyZERvmJChTfY6AlbQFYRCkKuASYAatQOrpJOJ6l4/+fvTdtkiQ7r/RORHh4eKy5r7V3V1evBLqxkwBIAJzhPqRRErXYyEyaoZk+yUzUR/0UajdJlERJQ80MCG7gkISRBEUQaAC91l6VWZX7GvvqHrLnvdczoxO9VKObABrogIUlOisjwsP9uvt7n3vecwzE/ahDZArme8fHJ4oLlJnPLS3puYUF236KaSAywBTvYVS0gHMC8lAHL5RKenphwewPLFxxPLZ9wnuiVgbcAZgJTmM/4ocMXAUMvx1EZuwD5VEvAwioXdgWrDQ2Gw1rsef6DsxF6YtqmOMAJESh/P1AZI4rn8P3/Ocf+YiN+79ZWzO1MWAcqAqQ5PvxmXwvVNm/99JL9pPP/7Vr10wdjZoFQIwVBKpl1LAAdew0gMjsRyA7ixFYPmCDwr+jigVEM34Oul3bX3hQp97bgGT2DfUPcBeLgX8MiMw+wMMa2M11gf0OeMUfme//biEy22xwP583cMvxYl8wXriO/GNCZAA+liuMGfYZym7gPx0FgGP+/YcJkbGyGOSK2i+uGETuZyO7rhJihxL5v7ji7Cxm6FKbeLgSZqxvHvb0tf2u/mSnrb+jzmAcJ30DyKiQa4Oj74HI2KUBq/dK59XKT1nHmylzMzI7i//6sWmVABlnIHLaGYZ1BipkPJhvt0eKsdYYNTXf3TD7jGjUUak/UKU71LnDli4ddfRks6ers1O69LFrKlKD7Rwr/u5dxd+5Q0mK54ly15aUe3xVucsXlLv2uAvS4x7Y7Sl++bpG1+8o2dhVJgwUvPCMclcuKLuypKTeULK9o2RvV+P6oTJRqGS7ruGfvqTRvT0lg1hrcxXdXJnW3zy9qhcfX1SSc9ZYHz4++HvgLEQ+2/maQqW3AkvxiGyPYx1s3tP66y/q7o1XdefGdR03mmq2qROxr6Azy3V/MZXhmua6rUJbLHcCFSzWaP13nbJA5HYPSzCCqN18lTmGdb6xSBMQcsmbjowXlCMC9SqmKF1amNP87Kx1mUbFsol4LBtkLPX6PdsmamW+U1iI7EnXHXO7MEKFGppXM3N2Xou1AYtTzIG4blh3mxdtkGmCaAX1bK/VMA9fAPru3p7WNna1trWng1ZP9d7QAWSvtLa5VzZQtYJq2kHkFz7zOT325E9pfmn1HSHy5Hw/FfekTOOdjtlZaJi+11kA/W5h4iSIdt3Sj+afPvAAvne8b2GFo+aBRu1jxV2nSO42j7S3v6/tXZTtXuAWJ+rFYydY8yHdfJ7L03IiFicWcd2GzMcbza4JWOAZjJ9SPqeZSlGzpl6vGH/CAiWC3QSozr0lkWm4MsolGRN/lKOCCgVgcuBYClkpqHG9kIt5BzU828DcxLq/RyPtHh9r56iu7aO69pttNbsufB2xSKWYV7kYWr5WqZA3uxZEY3TS8n6cH1izVKanDSCvXv0pLVx8UrX5cwqC6MTO4u2UyI96tXo3xz0dc6mdhXkib29/6In8qDv7J+Dv3leIPF6/r/H/9zfS8ZGxGq4xnPTlYkHVUtHM8KfLJQPKpK0W8s5bjIl2asBqLfzeyzgVDtL+bxDZ+yI7RaoN71MvjFR/PGGPYUpJ75uJ6tIBZJ6oK52SjPfKWQggHp3ANtd2DAgy0szTYJTfRApRg0Gh3ZhyhdB5qPqwKgPJE57NDiK/dUGW/svkX/j1Ii8wfuNq35tBZOeSkbZbOD9YLnyoi7mpApHbbQeS8TvlaS3oPd927r2OAclDax9xgVK0o1u4lLVxu3adYfo0xTPQzO2fMB6rEEtFlEEEJDExygYGk8OwpDAsS8VpjUtTGpVqiktTZnOBvYWKZe8rjUoTj6qxMnFHGrWVHdQVZXqqBLEFkIU52g3xscsaRI6DgsZA5MD5Uvdpb4nHFrJQqk5ranZB+WJZ7biv3qChUW9f0+OGlrNNVUdNFQdNdVtN9SnGsZsIC6pUy3YDYdXTKQiZmGfhvOp0WSlFZcnKt7PXMA8uCpM8XktFC/orlmqqVlEiV1SMSmaB0G21dHywp/rRgbrNhoY9viMQ2fkwnULktInmhBmehIq59v0J6HayiMC48wFzLHKYmpaVWxS16UJGqoj3KlDHoP3Trc+fnFapBJrPMojsA/6s3QsVs1uZHY2zGmayGmRK6qqoraO+Hh52tbZ/qD1SdeOMxuWigpmKChdqii7WzN4g7sXqbbY12O8paQ2Vwdp4zPazvbQaucA3oG7qWea2DSVyz9QBvWZD/U7bFm/wpEZ1AERm0meLHl6J7HzELXLNQ2Xn8Wxf0ZTjpoO1z+JzOafZdwYruV5QlA6wpkBFjrq4b0UvBWgxhcglIDLXFnc88Wo2iExR2+3YsbXODIraqOjAJgtSilXMxpoOYy2VEp2vSPPFRHMRO2kCInsvcgOuFMh+ASxdT7OrZsZKYFsdM6sVxqbtT+f75oLt6HLwoZ20dfngSKfYdW1LnPtjxqOpp52NDEDaPO+6A1NGW4ik/RxaCyNeyHgjm1LXd2sYKPae2xw3vr8FW9hKPyA9Xdyb+OkL+BT+m51FNqN83gFo/JxTuwt3VF3Rz7G2bSL00iYlbnxSKHos7WDAhCeys/5wQYcmvE8hslciY81Be5yFv5gCmaZp79N9ovhwVimp05AdZ2C5t7NIQbILgk01/IldXyhmR5//kkYf+2BCZL4TkBhFLZ62l6amDA7izfqw2TRlbmrpcdoKODb/3B9liGwg/CxELpVMcQw0fnp+/sTOApiLRzFwkUnGH9++bRAQhXHqXWxqFiY847FZLQBSgXRYXQAPgazYNwBlgci8jt8BYCeD9WzsSRbqdn5qyiAyEB818M2DA726u2uKY85fxp/zhneezzyB1d8PRE4XS1CQ/8fPPWfvgzUHEBdlNb7Qnzl3zsLsON5AVpS5eCKnauIUIhMah3r3oNOxfcQCBPsFxTLWKPwO0A7MvLm/b57LvCf7nPA9wDPKtK975Xa6WMHfmD2W7+7iu6cQmX2MNzP7nfHJA8gOjOfzGbf4AaNwxp4Lj2oCEQG6qOuZNLFNKJEJEQSGA1fZ1wBtxjlWJCiI//2nn7bFAwA4+4ffp57IfO5ZJXIKBNh+VMnpYgvHmmP4jwmRUY/zXbCZ4bvyeYBkFlDYHvYD4Zk/LCUyNhK9oKT94qpZS4wyocpBoPl8Tv/pxap++0pNM2FOteCNMMMJKaS/2O3o32619PWDnl5u9K27LEx6mh7sm51FdXhsSscTyEJ0bSZQO1/TTvGCOvmaANkoxoDG/821Gf2XV6YV5TLmfzz5cJZjY/2v6039bw+autkaaLNHsLZUHjW00N1QGUFE3FWOHI440XSrp+Xjjp59eKhnldWzFxY0RWs1vsgvrSn+9n0zhkWFnPvkYxaol11cUO78OeWuXFKmVjURRnJvXfHt+xq99LrGjZZyF1eUe/Ix80EW4ZQHRxq98roF9mVKBY2POxp+447iB0dKuiPt1Ep6sFDVv/voBX39qRUL10veRGn9EzAf/rH7im8HkdNrz1tBSa6lZI+0jza1u3Zdd1/5pu7duqn79+6r3nJzSYAwdZG7RyBUcdlHWJ6x6I+y0/xsNbbazGpFbBZNZepey1wiFetEeVTIWRXoSKPaShKVCwVVSpEWp2tanJ3S0tKi5mZnTexD3W91PEpNs9SzCthbQ3ohjXWeIUBiTueyjPDFJYAv4EknKfMMq3O96CytTUdA5J76rYYpkXutpprNuhr1Y93f2NG9jW1tHbV02Opq5O39nHiH8PFAtWpFszMz+tTnv6jnP/05UyLPLb49RD5rWfFmEPjtmMLbQeQ3szt41EF/Vrn+dhDZ6vLhUPGgq279QJ2jXfOXHjQOlPSaGvfbUoxlSNfUyfsHB9ra2TMrCzoae/gde597E6xhF2Idso4ruTHlqBG/h1MgirMw75ilQOdTX43yqhULmi6XnYgRH2064wt4IVMvZDQcAHMT5YZSIRuoAkQO8zbfsJypZCR6vEYZRFOxTHNuwiu3HWTAtHp97RzXtV9vqtEbqMU45z1z2LqEqpRCVUsF68TH49s68eXni2wJHUmlss1hgcjnnviIli49pamF82a/MWln8WbH650sRyZf824gcvq+CECon4DIZDpQr334+HAP2HX//bSzGN27q/5ff03x0YFXl7npOydspRhpplqxlhSeU2USKouKQkzzrYnLT+e9vYNLS/Kg1ynXWNkzT1Gze/AQ+XT+7o7oGV7rILIzck8VyScQ2WMzPJjS0D+ABf9Niw0A2QCaeSh7X1ELDARmOHiMCjlrIVXcNPDaTG0oJtXIp+rosyfwW0Pk0y/j1G5vbEU4eR8/eTILDVcNOKsC87EB8ODf6yBys91Wq536I+OVTLKuU9mZqtRWil37PBdjoIzZYuB7RXgAkGmc0chu1i5sKhOPlU0ozscqJGPlk0QhK8rjRJGyKmVQPxXtmc2XlQnLSqKykmLVILKzupjSmJb6YklJIZJMTQrS6SsXt1RUX9XcSFF2aM+RYg0ziYa5QKNcaEFuWFlglD9ImKglCktYDNRUmZlXrlhSPR5omLSVGTc1Ex9rcXSkYntfUfvQ1KMAMV6HQrNE20vR+XnZjYLJqbf36PW5meWUCUj1xYcrLwE9s3gpl1XAwiMPKCsqxGYDMJnJqkdCcLOhxtG+WvUjDTptxcOeWaakicTOEzm1eDlVPKaC2lPlJTArbU86tbOwwsUrTEl5pYgDhpoux3v72uKO99NOA8xOXB78msyp0N8o64l9gIMR6WlJmBuTDXcMGqNQR/287u929WC/re16Q4fttrpA8lJe+dmySpdnVb48qz6e3I2uOg8aBpHxQ86McDVJuw6c5YMVdj7QwNrN2G7Up1iM9IHyHiJns+aHzA2YkEvzv2XVGNWsBRVOWlm4/3ZtSmmbl7PMsM/Mh8p7iGw1LC1t/b75ozkv5r5QJ1hacD5UqTalqFRVWMKyxHU7mBIZiAxA7nXVbzPuEucPXypbmrQDnKivRypQUIRvAAAgAElEQVRkR6oFQy0WE52rjLVYAiTLKZFjv6jjVcAUSNYCiEWCXwSwJYETgOwLehbHUMVbQKCzkGBRhEUFB2L9tdT7Z3P+U4yZYhnbCQsccWoDW7FPpHZ3YNcMFCh4grtEYr9gZdcKr5QfEzTvWsYsqBFLCPNXzqtSqVjYSrEYOVWv2Qy5VGX88Qg+tfBT6xxJQwUT55HMcU63n2uut2CxEEW8wrmO8Xr76RY7nK1QzpQqqETsxmHf0fpLnGqZ6yXjwS0ZmaoA+4oOalogMmobv4iStil6H6LT0L/Usojile1kIkHIngXDsj9doKBNp3xnA98l/vyXFH/8gwmRud0AFGntB65hOcB5h4oUuIj37Yll04lqO2PQ+UcVIv+LF14wNTXqXkAg0JcHimFUyABCguBST2SgJx7GKGW5nn755k0DcvyOf0ttD9gvKE0Bdl+9e9fg8S89/rhd07AXQJ2LqhVQCkRGYUuhjsUAfrs8bIx6GIzSGcUvtha1QsFeS4EPBDT/Y7vGT1hm+WP1/UJkPh9gjqUEAXLsI44zHti//uSTBiNRUvM9geNYenz51i3bf+3BwJTIfDeC3VBiH/f7ZoGCirkzHNp4WalWTYkMhMfjmfcGRvM9sE1hvwA2AflMZPh3FMAA6XSRwq+e2TkIROaYsb28D3AUn2UeWGkAkQHeF2q1R4bIeC/zvoBsALKdA9ms/mptzaDxvwdEnp9/VxA5rfRSxVn6XX5QEJmxw/7h+OLZjDcy24D/M7D9hwWRCbzr5ionEDnOBuZ/fKEQ6J9frOo/u1xTJciaR/Lkg+t5Px7rD7da+j8etvRKva877aFd9gtJV7O9HfNFLo2apgZLHy5kr2AK5N3SBVMk87upfFbzYU6/c3Vav32pZsIXruuTD+fBn+i/u9/Q/3i/roe9WPsDFGZjg8eL3YcqjRoK4/5JV1Q4ijXT7Osj9/f10aO2XkjGmosC5auhkuvbil/ZcIvfM2Xlv/hTyl1bRZWj7My0sksLyl48r+zFc1K7owRQ/J1Xldx7oHGnq+z5FeU/5boGxs2Ohn/zokbfvS4VQonOqt0jxQdtDY8H2i8VtD1T1p89f1F/+wwQOaf4Q4j8Y0EI3s4TOf2Cb6duHPaaOt68pa27r+juK9/Sg7U1bWzuqt7qqkFIe6+vQR81JUMzdwLogHAOMrqeSrNEpMOrP1C7R/fawKwKUojMcOOcIv/GBerxdMKuWqloAHBxpmYBaXPz86pNTYk5jqmHKfN8Nyj+tsYI0k41E4u4p+tmDhQWi5ZnlC+V7KfZEVKbeZs062KkFkWFbBYMXQ1aTZvD9Tot9VEmD/ta39rV/c0dre8caueo6Wp6bxdH7Uun4tzMlJYWF/TJz3/JIPLFq89oZn75HS0F3sx+YvJ4vd3gfCsI/aivf6v3Pvu+bwUjXeh7okGrrt7htjr7m+rubyjpNpX028qYOGZkXeipBSDq7r3dXTVbLfMV7gxdKCpXZwBxpx+r2Ruq2RnYNRWhH/NbtoFQQxO0+bkt9bYTtzk70lIYaKpUVK1cUg01cimy+T3zEY5TPEw0Ho4dRB4HKuYKrn5nURerlXGsUX6sOEiUZDnGjikhJGL87jda2j1u6gi+0h/YmCLAm7A8m+NlpUoxtFA9N6bdGAck52ze5iwITQgXFMwT+eJTH9XKlWc1s3jBBDfMhd8J/k52GTgUdCpAfKfXvtkxnxyD1HVfW1+3uhcBwYcQ+cfi9vC+fIn3FSIP7t5R6y//QsODA1OHpYau1rpbyKtajOyGUCtHpko2n5pKZP8dYKJvwM5DZE/OLNme9nym5B58mKLLJkm+pfis0Df9b1vI9BDZK5JNUYk3GoDBKy/NzsK3SRhEtu441/6ehopZK7n327BgPW5WppYEdLmgJlP8pbYBpgo9Bcme737PheDtIXK6he5Yu4uCm3K8ASp7daH/o1MPXYMhBMHhhdxRy0By+hNFclftNl6meCEDbVLFlFNxssqMMrmDD3CPlbXYVghHFnDnttwgiTIqMLkFIo9iA8k8o3HGQHIRj+JsaCmjKHYzYaRMoSRFqJOrGgOUUScXq4pLZcVRScJnGtuizFCFbKxSLlEhM1CYGQjiOM7GpkaOg0DjHH9LuF3oIfJYmUJRuaisIkm4pZKa46HGvD7X02xc19LoSPnDh8odbzv/K1pSuOAHeVVKJVVKRVXLQGBXlFAMAY8Ho6zGGVqgKsrmi8rkCs6UxRQrtEmhYuW7ugs/ByPhOHRcMEO7caRus262CMlwcBKoZyDZeyzZuPYt8yfQNgWfadCbmx64sWDQj3Z//KFDFax1ixYt1LWstvr2rFSZa3GSpr116oF0bKX/397VmTGn4Jrz0C3zODWns+7IaRxESsKidloZbTTGurvV0fp+V3VCBvoddQZtZUo5hbMlVS7Pq/LYnNpHTbX3m2qv1w0iZ4YZLKttsYatsWLPisL0/HJq5BSMaIQyuG+qAOws+O50BRSrVRtftDIbvCScCIDsUyzTwtL0qwZx08wzB5Hx1WZxCCDN+Wx+cBSTAGQLyeuaGtmFgYxN9WxKZBYsTInsvNTME9mUyH0NAZHt1oklCv7DeCi74+pWo8PMUOVcXwtRrNXyWEvljJbKWWXigb1PuqBDKyCFCyEkTjvt2sy5ZhkXBWRmKZadPQn2Gda25/3VTRkyYQsxqTxPly6cYtlbh9gqPwWaC+hDPdLqUsh11GQCQesYljapktf7h/G9+FyuhyxKmd96v2+eZqViZL5kPFPvYztHTEns7XSA9B48m0qFMe9Ji/kq085mkwVn1XGyuOKPORDZrDfSe4dXHxtITp+ozlA6ALC9SjQNcXQQGcVMzyAy10FCS5kome0L+8iTHldoeY9kf94w8QGu2rUxA/hGRe22mQfA3F/FpS/8vMaf+Mz7cjP/YbwJ4BRvZKwIsCZAGYuPLQAZyAcQRLGZTkA4Zj+yEPnyZf3L55839WyqtgCu8QCmAcr5nnjXYufw/16/biASCPm5ixftmP/hrVumNgU0pwAOSMoiBK9j3/zJnTum4P5n166ZjQCqWywRCB0EtPI5QFAgJepkICwPwCzwlUcln7e/QwGOChrFLhD3zuGhvQ+fB3SefLwXJTLvA/T9patXzcOY4Dq8c1HvApFRUKOm5vuh7mUfoFxBAQxU53WfWFmxffZ3Dx7Y74CWv3j1qoH1F7e3tVgqGXTnmoYlCIrlNMAF9TUgHw9qFLR8XwA11hcogNN9nKq1ARr4S6N6x4qEccj2oRrmAXhHZQuU5n1RTaM4ficlMhCZ8EO2kf3MMeb4szDAmGFxhOPyKEpkV8pNJl28Efr/ICAy5yw+1exD4Dhj5M/v3rXxw7jiWP9wIHJGg2zBQC5KZMAu+rJzUV5PV/L6rfMV/UcXquaPfFYVTKBqd5QIa4n/Zb2hm62hHtBanElUjNsWcoc/cRT3fG3gzhLugf1c0T5rr3je/JA5RpdLgZ6uhmah8ZurFVO4WWDqxIPP5B75u/fr+h/uN7TVj3U8jO3+juIZJXKRjA8Whv28JRjFmm/09NPXt/Q8YXvtvqaLgfLzkcb7bY23mjb/yE6Xlf/SJ5S7dk5jxC3UcYPYAHLu6mVlqmWrxeKHmy5o795DKQqVu3zOugTHnZ6Gf/VtDb9103V3FXIkbGqEMGSvo80o1NpUUX/9zDl984nFDyHyD+NG+o/0mUDk3/nMZ2xB8+0ebwaZmDcMug0L1Nu4/bJuvfQPun/3ntYfbKnZJgeD0Og0EN4JsbDoIkSMAOa0A8zlEcUGZelmM4hMV9vA5SZwOrhOYLz3CdXjZ/bExmKqUtJUpaLZ6apmp6oGkEulkom5qA9Z5EfMk8tHDhBjz2Ydg65rkA+g9sqHkYl88sWSwmJJ+VLZwWQL2XPzJKs76caz7BoHkPvdjtXwfR+qbWwjK+0fNbRzcKTbD3f0YGdfzW7PuoCY9yGiyOcLWpib0crygj7+2S/qI5/8rM499pSmgciPcLzPQkF3u3iUV/rrWWq5NiFAezevn9zENwDk9CZ7ZntMmEMNPuxp0Gmqf7yr7v5DUyAPG3skcZsoxs8inWDFLryJGvUjHR/uq9lqGqcgrBArCzANwXlYQxw2e9pvdKxu50FQHeMGwYfpRTzH4b4Jt8BCkjQKxpKxpzJz+pLN6+FQkSmOw5Mu89wooyDJKi+nSrflD7o6AcdBonHg/7+c3We711ej3dXmQV2bB67mghhPT0+ZZWG77zo2AerFMGcgmfHNQglqeyCyzRlNskige0FBoagL135K56/9lJYvP63pxXMKUpbwiGMmHSepyOa9HPP0uFNLpsF6H0LkRzgQP0F/8r5C5O7t2zr+8z/X4GDfQ2QHQfFF5qbibgw584QBIC/OzWhpbkoLs1X7fYSVATzH/FidV6aLV/Xt5oArs7XwlhFpANnZC6sHrQYnvN+m8950NzxgadrObu/sA5+4ifHeqMZOOpQNEpxaWaTQzlZZ04AoDzN8np4LMbPWcbed6Un9ZtYWpxDZeRlOPlJQ4X6X+itPKJItuMl7nvqAKFMie8USsAIAgqVFx/sit9ptNVsdNVtd+3lE+wW2A31ACTa0gbXgsZ+Gg4FTMndYPcbofmTFOWEhTuFH61FOUS73BoiMtUUee4txRuE4q1BcmL0a8kRNCGwtKBOWpEJFcbGmUXlawxI/8UsGMBeUDQH2gBgpr6HyGijIjZTLxRplpTGWEx7oo7xEidwHdOdCC+DLT89IpbK6WQAxIQ2xFpKmVuJjjbfuKN69r1Hc12g8spTuQp62E240JVUrZeffG6A2DqVMqHiMdUZRQaGmXB51NYpK6no3pkzp6xc7OGaEM1gQG4Fs3bb67ab6nZapVIHIzuMWBXKqmnWA0MauqSO98jcNYkSJSxHjHylAxtcWeOwUyMBsjqNLX3PBki4QgOOa8SpWwtkchHShZfb/Te3rFMiJwWd+upZoQDkrrLIVU2fhIRYDihWtHQx1e6evWxsdPcB/MIOfFYXmkTKljAqzRVWvzNuzsXOoxtaR2mt1DQ765oWcDMeKe0ywHNoE5pr6mGVc85hBXeCBN1Yz8VD9dssgLWOW9rSoWrXtQsVnPt4x4XQOIqd+yC4QLYXjHiKbOtUVmQBklMici+w3gvEMIhtA9kpkEs7Zd4QwVmsqeIjsFqgcQB5TPFgQX8+OOe8F7DWIDHD2VxgmtvnMUJG6miuMtFJOtFxB3ZkziEzhlXYE0Apolg2j2PntAopPACULYbTvuYLciuaca8lyV4+xWSjYk3OKfQrE9oGL1uZnHtQusMLBXwr9kT07w5G6g1idYaxmt69Wp68WnQys+Nt12Vlm2FghZdsWXjIuKKPHNaRj4w/AWi5GVsgBlPELs20BrnKuoPywMEunXrYWNoO8fgz620EKkG0y704YZ26BxYq91l3vzeKFxQ6vQDbvPGI2UY6NsOtJP8N8iuz7A5B59jh25hHvFAV8ggW82uKQX+y089RBZGeM4mwD8LxNlTSFPJ7OeKXnbR/0rY2TbYyV/dIvKPvpn/lAlxzs/vlyWS8sL5+A1vveBgA4harU9p+pgX50ITIK2t9+4QUDmHj9ouoFVvIAYmK3AJAEQFJQ/5vr1w2yoaD9+StXTF38lVu37LsCyjn+vTg2+MsEAy9lzrk/un3bVMmoevks1MbAYoApEJm/A3ASmsf+4ycP9ilwEvDM9YltSRXggD4+B5CJqhmoin/w5OO9QmS+589evGjgnO+FehjwisoYJTYWIHwfwto4Pfg3IDwAl/2DP/QfvPaa/u7hQ4PMANlfeeIJA82oqFmAwPoBlTXXcN4vDaBLcyvYr4wzYDPn/t8/fKjrBwdmU8F7su8ZjylE5jMv1moG1FFOs302Ac3nVQtDXZ6ZMdXR77/yiu27R4XIwAKOG1YYnzh3Tn9y+7ZB6l+5etXU4Y8Ekf211+o+P+FPaze28QcFkf/i3j2zQwH0Ewj5l/fu2dh5bHraxvoPAyJzFAfZSJ2gahC5bRA5o6uVUJ+aifTrK2V7WhfhmbqZNujOKNG/2mjpf15r6m57qK3eUDmNTH280Huo8rCpgNyTUw27iQF6uaJZZ+wXz6kflA0kfHy6oC/OF/VLy2V9fr54upg9cXLRck0n2+/ebxhE3hnEagxGyo8Hpnpe6G6qEHdOPJgZo/nhSCuHbf3Si2t64f6+Fps9lUo5BQsFyRZ/8xoPR8pUqwq/9Bnlrl7QmIDozW3Fr99VdnlB2auXFTxxRdkLK87Gav/QFMfjwyODYkIl2ulr+FevavTNO666mi0p99yKhkFW7Z2WbucDvV6N9O3HFvXaxVmDyB/aWXygb8knG59CZDo83kxx/NbqUu7XI4PIhxu3tX7rZV3/9j/o1o0bunP7vgW003lmIA5bR+YQlnnh1MPUnzZtpnazzjBCygcGjls9aklqrJHLI7JAs6xZYKDQhAMU84GmymXN1Kqaws+2VrX5WKVCEDRdnnn7jr1uT41GQ+NMoGxYVLk2bRk43fqxes26Bu26icKwvihXp83ikK7BsFg2iIy1HLAXMQICEMs76fkOQkQEiH+6CIDaBpSZz1m2R6FgNWKr29Nrd9Z1a31D2wfHwgINgMw8LIpKWpqf1eryol74zOf13Md/WitXnlRtbuldQeTURsLmbt8nROZ1kzzikUe3TWknFqMn8kBSG810m6htB1h/NI8MHvf3N9Q/eOjsKwZdl3/lrTctWBuVmO+kxmu61ThUp91Su9O2UL3eIDZLi3ZvpHqnr52jtjYPm3adxa5ouow9RM7qcx7WYenzrfBW7veA1syvUALjS1yweT2K5DRkr1SKnF0i84QkowxScudt5+fyzKkyyuTw0fDz6bFTPh82O9o8rOvB7qEe7B2ZwrlWLWlpcU5RVFSzy3h3eVNhkLGO+3KIMtpxML463GVIY2kmp7BYsfDHc48/rdXHn9bChauqza+YMC0N1nuU4+bEjKfPdzNmzr7/pJ0FnVx/86ES+VEOwU/U37yvELl986b2//RPNNgHIjtje07OMABmAKpoUXFSflYX52dqWp6f0fLCtBmgV8uRgWbzJDbVpA+S8sAFf09W0u0E8UrkN6g5zl5gPYhL4VkKkVk9neBw9l4AHgPI9tMpfR3acIF6KdyyG7GHxmmomfvpoILBZ/PLeaPxfKoinjyhT/jHZEBTCgfP3GZO8fKkTcYpQE4LBFPapR6MXt3XH+B/7ECyWVoAkVElNzvaP6zrsN5SvdmxsDxacFBWsy9QXBJSQBBfuztUC6AUU8ZC3h3E4njhF4eVRSEeKxwlysdSPpHytLVzcTcduVNvpN5/TJAoHgDJrMCNCxWNo4qS4pSF7o1LFbO9GEdFZcKCKZOByWZmn2fheaw461YH7V5kOVkZ86Wy8L8g1DAsKpia1bhUUh/laAZFc6yVXE+Xcl1p757G+2sajNoaxoTZ+JaqbM6pkfFQqk6pXK0pG5SUyUUajUMlGYzui0oyeQOrNp684t3GgF884P1iA4ldC4Mb9QHJpP12bIUczyjzCTBfBX66MZ+qgN19zIV++QV7W80wBavdjJ09AUWLhUYQGEBr1omS1KskmUx4j2O/HGMqZHcsvGLVt++cAGTvi2tQ0K+hANlNgWwQ2T/xsy7VdHunq+sbTb1691j3d1qKc3gljzRIWgpqgaKFiqYvz2nq8ryOH+6p/nBfjXtHGh72FRBeMxpr1B9aUCPnKwAZOOzUyKkNgV/cQbVNIm4KkVn1j4qKKh4iWxCDU187QH+6T08h8qk1h4X54d1N0BwFMeA1g6B4ZNYVTokMRO4aVAZuMuHEP9uSn0tlFbBjYV8REOIhMj9RLqNkwBbDICqwP4qcN691K5BCPVKYdDQTDrVcGmulmtVKNVA27ktx/wToAmRZATcVtD9uBEAUOP6hK8Q5Pzh3KabcogBnnlsFM7UHIXX4fdE5kS52mfWFs+OxMD5UVT5wk6KftsM2bYioSPokJ7v05BYdDDHjPWe2Pqic03PBCjMLz5NtP9YQqAOA7FzfKezxBCZ4JWLsYk/BPueaZWrvgT0trMVW6513cXpJtuvoiZ93Wou667ABZN/e5kImAcecRxl0XBYGSRGIzzswKFX7uwUbFGUOoFsnBtA+DZX0EJlzLg01dEGXbJ+zmOHcBSBHTCRYPOUZAu+5B+btb/GO5rqKgib7pV/8wENkjgnKWpS2+OZiN8B+bA4GemVnx1TJgERa5T8IEBkAC7zEb3cSOp6r1U6g2tfu39e/uXHDwDEha//0scfMIuGrd+7YeYeqk++73W6b3QLgF0BM8BzAEYj8m08/bfATqHr38NBsLfgbvJcBqbTH0zaYwmCgLbAPgMs4YoyhMGN/49c7VyqZhy9AGk9qIDjwNJ0IvFeIzDZ9bHXVLCcY46mC+hcef9ygOTYIfAdsTfh3QCr7kGPP92Js/OvXX9c3Njdtm1C6EpaHpzMgE2DJvrwyPW31F++HF7FVX74eY4xhFYKtyFK5bJB6rV43VTQqY8INudelEPn55WULKuT1WHCwLTw4boxZU+hlMvr9l182NfSjQmTU4Xh/A/F//rHH9O/u3TN4/6UrV0yx/U4QmePK8QNmsx3clznebN8PLFhvZcW6B/CpxooDiMwxBoYzXjnObBv7ijHKosDkeHo/Zkp2xbQ8j8kK13UBEqTXCWoWrNfNT1l2yfPTBf3CUllfXCjqc3NF502Z3hZ8/T8Jkf+ntabutYfa7g3MD7k8qmu+t6WIzI2JB7YW3CUH2VSJfE5xvqJSLqOfmy/qN1bK+sRMpGdr4Rtel9bz3E8Ioj6ByP2RmsOBQWuUyFODA4PW7jFWdjxWYTjU+f2GfuMbd/Sxu3uaafZUyGeUqQbKXVmy57g3UCaKFHzqBeUevygVQyVbO4pfuUmft6vDn7qq3BOXDSqbiOThlg/T29f46NjC9UZfv6X4O+uWMpuZqyr45GOKZ6vq9Ua61+np9U5Hr65M68bSlOqVgroFB+k+fHyw9wALo7/z6U+fKJEfCST7MTrqt9Vp7Gr73qtau/mybr78Xd2/v66HD3dMUcyYJ+MCkEyInsuB8PYRllzvajQUoQaQe32DZq1+bPdGFvHNoizLIju1El7ILPAFqhUjUx2j5K1Vq5ZTU8YzliBaOgXpQh0NdXh8rAdbu6r3E7XjQOXpebOYyytRYTywIMsi8z4gXokuwJrrHqxMqVCpOKAcRr7eH5riGJu8drNh9oPtdlu9btdEONTLToRRMPUy3wE16utA5LUNPdzdt/8usD8Ito2Kmkcot7ig5z/9eT3zsU9r+fI11WYX3xYin7WysCvGRFfRo0DByfdIj/n3iNTeAkhbYN14bHUq7AAIasGHaXoM80ZEKlbTMu8ITDTDXGdQ31f/aEeDw01TH8edY2VGdNyOnKDD1+PW7egFcOz8Phk37YbarYZa2D6S24SwTSiREa4MtXPU0sZBUx3sKxJprlZSJXI1NfNU5gqplZyJV8hoYREtTlTM58xbG/GKCcTohiy7jkiELCiSEd0wX3Ia5PSm4uZOLKiYZd6IwO2BjttdbR019XDvSEftngHjxflpzc9OaWqqanOi40bbOhmZRxYCao6sojyiSieU4o4zHDF/ChQyXsoVC9dbuvi4PRcuXtP04gWFUdm6m9/N480WDR5l3Ex+xuSYS5XILPZ/qER+N0fix/9v31eI3Lp+Xdt//BX19/Zc6y8t4twkUEZ6nyJzUh3HZl4+XS1peWFGq4uzWpqb1tx0VeVCaO0sGUAR6kzfumACtBM7iwmIfMYr+OxJYBdTr0BOLQIcm3aqUR7uhHMrTgaRffu3XXy9/tFdiN3qjhNGp22IE0o4YKBdaD2E9r5ikyuIzhDeq4o9cD5RI/v/M1lO2/a9sWz12+y2xYVlOVCSUhXnSQSfdO3vJ2pkAlTMF7ljILnR7Gj34Fh7B8faP2yYhw9QNAiBUqEBHwCQQeTeQG2C9gB07C9v/xHiY5WRCqPEQ2RsLaSAkDrh+erb7K39HvTmLTAIy7IniwuBMvnI7CEUVZUpokSu2jOOaorxUC6UrJjOWiACq85ZJblY42AkBbEy2cSeLCTGKMDwR8bSAogcldTH5D4ZqahYF6JEV8tj5Q7XpMN19QZ1DYf41uLxnCg7HCkiYK9S0dzCkj2DQkXZoKxhktfInoGGcYauQm8XwY3GQ2Cv8gRimqcW4NggZE+J2SLwHChhCdL8bb3y3r8+DRVzty8Hv/xB9+UdENH51nKc0idwCxBoHmQG0byaf+Lmb0FXrNZynM2fyRUBqRLZWvPjkcFQUyIDRpmY2BOInJNYuff+TbliVbnKlG5uNvXy/UN9+/q2bm8ca0z6bV5KgqHC2UjllZpmL81p9uKcjtZ27Hl850CDw75CjntCwAEtSCMrOs3qADuG0C0cmdWAb/3l2sA1BIg8IniJYqZQVKFaMwUPE2CnRPbH40SJ7JTYjqe7n+ajRfEQhE6VwISehHSwoIfIpkAGIHMMvR8yRQKtR1G5ahCZ17IIYEpkgDEqaP4bJbG11gFFh041nQ+9DQ6+viipYgVxW9PBUEspRJ4KlKPddpQWcUBNUrCdGsH2TYBNECERrog3kJxewyzkBFW58+C1xYkMYtuMgVuC6gAt6bXObBoozGOUvLFTELNoNKT9sK9Wj0KprybXAQr2QezatVigt6BRt5DBZ7HvbYHI9itgWc5XHWVHD5jcM1CMiowuFRQmqJLx0QMnAI+tnRBFMsfRxqCzorDL/ckF0amP00U7Zz3j/MvTXEg3kcm6EEhLWPYqZFtoSMP3HDy2f7fJjXs6r+VUAe0mR+YpzX3I3xnMu9kKWMpdd/0nPKOYz1s7ZlSgtRPQ70JmeD8UEizqYTMERM58+rMf+EqDawmwCWCHUhTgCuT7xsaGFUm1MRYAACAASURBVJ2obAGyjMkfVTuLVImM8hfIhwoZP2JGGbAPJS6KZM4bIDL+vkycUdACQ1EG442L7zD2Foe9nql1UdoCggHN/O2f3bljwPQ3nnrKLBEAkA/qdfMyBrbiRbtYqdhYYb9xPeMBKAX28V6pGhnIx3Y9Mz9vNg8ASD4PlSxqaia61mb5PngiY92AfQbKXmAvwX9sD/YV/P6P8UButczagu/H8WZ72IfPLi4ayPjyjRum+MVHGMU14BIYDVjHZxiICUQvBIGFFGLPMfngOADrUT7jPQyMB9IzzgDOQGUmPOaJvLpqdhV4KXNtw/uXhQ0uH8B8LEFQPrN3/s9XXrFx+o4QeW7OFgiA439+545tKyF8eAUSbPjT58+bShqw/XbBeuwn9iffl79nm9IwRexUnJdi9h81WO/jHiKjjMd6Bn9qwPHNw0MbX6jsGV/s8/cbIhs0tmBTrNHc013YAaz+/p6N1M2hRF7RIJxSMZfTZ+eK+q3zVb0wXTCLibTWdSU59zyZSq0bnyqR77UH2u72VUxaqgzrmu7vKZ8MTP1lYassDvpOMDyRUT3vRavKFirmhfzLy2X9JxequlQMtFLIuVDcVCxiwgg3n2BR8hQiD9Ue9FQbHKo8rJuNhnmuUj8hAqDFedjXxf1j/Qdfv6mP39nRdLOnPPVXPqP8Z59S/mef0bjdsQ6Z4Mknlb10QZmFOVMbx6/dVnx3TfHahgHk4BpBek8quzivcbenZGNTo+u3DCaP9/Y0enFd8WvbtnOyC9MKfuYZjS8uaFQM9WBrX7fvPtCNalG3p0vamKvqqBpZzZeWnh/4G9RP6Bf4wqVL+q88RH4rmHgWODovvUT91pEa+w/08Ma3dO/Gy7p9/XVtbe1p96DpgtbJwimEBuGw/6OWw+N2OPQL5D7IGZCHnVmn68BgB4WpvR6DGhcoivoYVWkxyFoY2my1osW5aS0vzatarVpODV18BTyMURGx2N/ranN3X9fXNrRZ72unQ3b7giozc5qtljRfymshN1BVfRVGXSe2iYoqTc2oPD2ryGBy1boYeVBvthvHahzuqX54oPrRoc2VgakWkFaMNFWrqYgSulAwsUGnP9CNuw4ir23tWZ1cLNFl5zrtZmZmNL8wr4988nN68vlPavniVdVm5t9WUey6p09VxydK3+9DifxW6uU3W0xgH1DrsJhJ3VBvtdRotdTtdqwjmdqe1yFGYb6BircYFkwMkvR6itsN9XcfGEAe1belfss6Rrk+2tXdOh1d16KJO7wK2S009DTod2z/t5pO2Ma8I8mSUZKo0xuZEhmI3B4m1nG8OF02K1TmDIhBgLtOtBhYLgpzmG6H+cZA+YyzRyGHq8yxMUu9SBWsLVC4M74KkXUiB5Zx5LgOiwcub8XNRxjDx00U0XWt7x1rfffIRCnMcy6sLnsVcmgipoPDY/V7PcvVigwis+/c/QLBHvcp7oN8LmO8UkUtX9XcygXNn7ukxUtPamb5kqLKjOUsvdfHWx3zN3vfs4sWk8F6H0Lk93okfrxe/z5D5Ne185UvmxLZUKpdKJxfKye3FU9WJCYqFgJVSgWztQAerywAkmc0N1Ux7xhaEIhvAyR7gmarO6gSUSQ4wOt9gtO/mFhZm/QTshPipP3YFXwpaOD3J8phr2aleE/bvNEj2yeZAtmri31LRgp4T13t3GTtZLvStHC7+Keexn7bJ7jgpA4jvWG80cpictClSmT/Pt6H+Y0Q2bWgcJM2ZR8enwPnjdxCrUOybrujRqujg8Om9g7r2tk/Vr3dtRYSoB0wzVl/xOaJ3GUlmbA9q7g9gESJjOfQ2EHkEHhEOB1KSeCcB8euwOe4c0wd3GKyZv7THGeeWQfygnxROSwuwpLGBUL4UCQ7lfIYD2V7RlJUUBJmlIRSEiYa58bK5CjSMxag1S+EGkVFZadnNC4U1ekOlRnFKmYSXa7l9dRsQcHRmjJA5M6+4mHLVsKzQKM+gIvV8VDziyuaX1w2D2RsLAYj4HGg0ZjQsIzMv98HqlFAAR9dK7/3eeXmaBDZ+eqiSCaobWwqZL9Iktq3GEQmTMy35nuFTtqKzyBK21QsCBKgZapxYKADaO4UcNLlk4mVDyVzrWMpPMSz1VtYcFNPp3Bm+zIyGOrU1c4zlic3dPynsyE2JM7KI0SJW5vVjQeHevnOrr75yrqur+0ryecV53OKw7EKC2WVL0xr4dK85s/P6fjeto7ubuvg9p56hz0VCmVbAWaxxwpO1DcGBzO2oJHDy8TbLNj5Ok4skHDQaVnrGeMmH0UqVBxERiGRjv1U4X3q8eyNB/wNnL1E+m2AlUV4qkJ2Pm4okQnS6zuIPOhYax6KYgoiwLVBZPzVCtFJSEQKkV3AnoPKeCtTzKQrxITyEeRn1xoBkXsWrrdQjLVay2q1Fig/7ik3ZiUbD2bGhbu6pNdVrjsFirgCIZCRwWFr7+U6xV/6oERe674P3rSxweaCL/4tfNG3c5mNxYDiyxVg2C7Qctg2gNwxz7dGr2cQuTNINIiZZGbNpiEdi2kgninJcyxG0S7GueLsI6yw63XV6Xbc9iSxg6zmo8d1xdmp2Bg0mIv6mu1PJ+4+VNV8KdNrt7MgYhtY3DLzDhTVfpGAST/fw9QvKJBjc5a0SRD/ZjA59YDH/9iri9MJtN1L/CU4XXRJr/kWDMO+Nd9tp3iPgpwVrKQyl4D73kYE+Mx7sbBHMUrY6fgLv6DxJ3/6A19V2DU9m3UewVNTpjIFbAJBAWp416I45YFP7Y9isB4Q+V++8IIpeF/b3zeVMLCQB7AShSyQje/41+vr+tfXr9t1Exj4y088YdCc0Dgg589dumTeyqg68e4F/GL7wOv/6v59e79ffeIJU2n/4Y0b5jGMAhqIDBwFyAM8AZ9AbT6H9wE+MsljjKZgGPiKvzCKZOAu702h/9rurgFl3if92/cSrMfnnK9W7bOAxgBbIDkBf6iD//DmTYPhz6+sGBzlwffme6GUBkj+6e3bZivBNgKRsbkgHO+Pbt402wT2LfYQ/O1Xbt60f5uc0GARwt+xDdhGsB38zhTYBwf2nflMrrNAZOwsgLQAWvyb8V+24xmGqkWRjVMg6f/16quPZmfhITLgGvCN9/UvXL1qgJ9x/jwezKWSKdnfDiJzvNlHnCtAbhaduMAD/9lOJm18h7ko0keWl22sANR//9VXbbEhVadzvH/zqafMhgJlNH+D+p3xweuxpEABDjDmPVn4QC3O/p2EyKiMAeAovXl/JuXcm1Kl9PsFkVOf1FE2r1E2FD/jTKCYjhlvpZUbD23BPw26O4iWlY2mtFwM9cWFsv7D8xWtRoFqQVbHQxSIidWRxVxGM2FOCBu4YP/BprOzcBC5p1LcNF9iVMjMQQjqSxXQ9pk218iolyvpsLCk6XJVT1UL+ieLJf3aSsXmJMB9PrNjnW0ZVYOsFsKsKlj1ZaT/nmC9tbq2ugO1+h3zXi7EXfs8gDXf1eJbUSKPejp3fKRfe/GmPn1nQ4/tNlTqD0yhFv7TFxT+6ic0bnU07g+kbEHZ+XnlnrmqTJjXuNl2EPnmPVfrlSIFH31a2UurUiFS8nBbo2+/4lTJO3tKHh4p2WspQxbByqJyH39K2cvLGs/VdHR/Q7sv39Rao6V7vb5uLE9rfb6q43JB/bzz8f/w8cHcA5NK5JO55ZsoUN9oa+ECz4DIx3sPdP+Vv9f96y/p7q0b2t071GG96yAyVgHWBcdiuVMic+INLNAdD3LmdRlfP/dNvWx1GJbePsSdWg/jCzq2CECrFQsGgJdmprU4P6eFxXmVK2VFxcgpgAkyt7nVyKwT6u2edhtdHfUzqg9zyuRLyhWKqlZKqsIY4p6KcU/5uGud0GQZEcBtz+kZRdWagqhkYhlsBut7uzrc3tDW/pF2DupqjDLqmFUhVog5LU2VNF8ra7ZWtmsHi2031zZ0e31T61s76vb7qlXLZsFRq1U1Pbeg2YUlXfvop/TYM89rcfWSKlOzfp7mxtRZS5H0d2+lHH0URembqZnf7nWT/8Zcv9nr67jZtCf7mYUBJ2Bx7oKII0rFUEWOHWKjZl1J81Ax6uPWoQfIbh7n5qxYRji7OLMBPcNqmGMNB12XG9Rq6uC4afMNZz2XGJfYPe5o86CpfuIETaZELjpOgT0K/sSokZnNOmvB2OaSzOPgDcUwMEsL5komvIlC+wlE5lktlw3o0jVo8wjrasR2zlnbMWcBIB/UW+aDvHXIEyuVrIloVhbnND83bXMZxgv1vVNCYz9odsknAiYL0rOw88A+E0X01PS0pmdmtHj+ohbOX9bs6hXVFs6pWJ1RPiyZ7cZZSeG7uSqdBcNvNh7Sv0kXH9K/+RAiv5s9/ZP1t+8zRH5Nu3/4ZfNEdqpYH9/FxcMDVW4agORCPuvC9gjaq5S8rcWsVuZnNVMtqVIILKEVkJyqzZyNBBcj7wU8Yew+KVBzvPg0lfXECyANK5tQIqeOyxZM5a0sXDheqnaeCMfziuXUxiL9zDSgKkUNjg+71zkA4R1Qz/gSpXYW7u8nVh7TMfjGXBz3rnbxTUP7vJ1F2hbiZXrpy0zBR4poDEQm1KBvFzaeZmfR6uiw3jYV8ubuoV24j1s9K3ZttdfvR27+1uINYGQfAX3w/QS0mo1FovwwtlC97OhUPe5AoA8AY6sNLDss76wtPFwm+AAY5a1PzEg+KEisvoVYWlQkg8guhA+YnBRLSop5xShDClkl+YwSRB4BoDOnYRRqWCwqNzOtJIzUIdWVtpZsRo/NlfTsclXB4X3p4L7a9U3F/brdkJhWAHlRwIP3UoicCUpWyPcByHGgZIyqkHCujN1oDHRhAQFE9mnhFhaGR5SHyKhmna1FXxnAAN6xaYCjt7JwamYHOh0lc2PeJac56IvFg9nD2MpuaruSRqM5qwvbv2Zr4GCzsw8hsA4lpYPOthjjFTx280jDJ03JO7QFBFOzAy3YIiZdeCGbGrxoHmSA22JtVrc3DvXa3R1946W7eu3utvrKaRDkFBdzCpdqql6a1cLFeS2cm9PxnU0d397W3u1ddQ+7iqKyS6DN5DQyiNx39g/jxAIKTI2MhYBZtQAZHUQmrHDY6zuIySpyueogsrcXMXWoKb2ZHJ62dfNdndU6xQyKYmwsiqbsBai6gDzvyQtAHjolMnYWdowZG2Yh4iAyP7G2SJOGgcYuYM9BUo4zQBSQbOpwCmeDyAQw0j41VtYg8kiLxcQg8vnpnEHkYNwncdAptHwnBOOBbaBgIsyR1XNry8LPmWN+YsXj2oLZD3wfUqVpx0KFTAsiq/EoSVCi27XK2srwQcdugQ4G18XQJiTRIHJXDeBnPxb21eMs1jduEsG4dFYSrvshDUcMQ5QjLDVlDdhybIDSrW7XVukB67RAOosLB8Dzdn139wm2lycTFvM79Yt5p5ZBbmLAYsqJEp9xIhZ4UCgkpmToDdxCmE1eCBDNuO0xiAzcBvL7Z3r9tMRu2y+nC4PsK4pMv07jEppNjXxqRYMSGd9/K1jNqsNtn/N+dveEjoWadjT62X+i+OMf3GC9yXKJawmADzgH0PzY8rJddwB4+Klhs8CEAFXqjyJERlFLsB4wEMuFh/W6gVIegGKAI8APYEpbHyFxjEmAJN6+q7WawXIUyUzeAcAA41RNjH0FHroAOSAqNhAvbW/r/37tNYPVXGfN9mF21j6Tzwa4EkzIvsVCAbuG1F/aVRnuWo+iFrCKfQNwFoCZPnkfXvNe7Sy45wMrAaeocVFqo3ZGWQ6oBVDi28yxZ1+gRubBMQeKM+6xrWC/AD/ZTuwUAOlAZLaP90fFzU+gNJB60kLBvm82q9koMrU7imTAPLXJ9b09UwQDzfm+bCOqbqA+8BjAnwbrobJFFU5I3kK5rP/ntdceLVjPf/f9dlt/dOuWBS3iAQ0UxpMaYIvX8nqjYWD5W5ubdmw+urRk+4JzgRBF/p5FB8YS4wp4zpjAB5pzhQUvLqg/KIjMogPHESsOoDwQmm0FbjO+3w+IbNZcmZyBVALseKL8NZDsPfS5sGL7ECQDD5JzahTmVSlP6cmpkj4/X9IvL5XsfkE+BwF2B4NEYUaayme1Wgw0G+ZUzmb0Jzsd/f7Dpm63+tps90yJjKWFLVJ6oJtev3LjkYJkZJ7FcTavVjhnY/in54r69GykT80WddiPtdcf2WfWEUtkMloIc3qslNe5KKflMKffe9DU7z1o6GG7p3qvo1Lccu+ZCfx3R0ZBLUz4dF9Lrbq+cOO2fubuA31yY0+zHdf5EP7SJxX++k9Lna6SelPJ+p6ESu75Z5Q9t6TsdFXJ5q7ie+tK1jfsb3JPXFTu0jllFuaVPNjR8G9fVLK+rWTnwKwvrG5ZnrPAveC5J5W9ck7Z5Vn11zbU+e4N7dxc08b6jl6ZLevGXEXrCzUDySPCmd+i9f0na7r8wfu2Z4P13gokvgFkWpZQrG5zX0fba7rz3a/r3vWXdP/2LR0c1nXcwtLN2QekdgYWdOxtIPFKxgbNajpEPSOEENSU2IMlGo5PMzfSORAQuRzmNVcra3F6SquLc1qYn9fs/Lwpe4HIQQ6RBLUv4XcuhLk/GqubZNWN8+rSITqmqyFnf4/VYn7QVX7UUy4ZKCvq6MQ8nPGsLc7MKqpNKRcVbY7caRzpaHdX+wSNHjT14Kij+jivFmKh4UDlYKxz1YJWp4pamSmbBy/nxc0Hm7rzcEsPN7ctRHpuuqb52RktzM9pan5JU4uruvTU8zr/+DOaW1pVqTL1PRD5zRTDkwrk07n/o4/Bswrzs8f+LLxO/53a/KjV1hHdWM2mdVCyfyzzx6BwoijIqBRmVBj2FPY7Gjf2NW4eSr2GNGCRzi18p1kpWVMguzlc6oPssmmc4InxwTwL/+lOu639o7qaQGH8h/FajhPt17vaPmwrxhwzl9NUObIQR+omFOHHra75dAO7WaSz+YNZ6DmISzdgBfGMf1otH+ZNRV8tAZIrpq6ms9flbrkQbOYf2PEhvDtstLV33ND2YV379ZYOmm2Du9hhYGUxPVU2b29TyveZOyIkcnMX1x3uul+DPHYgzCXoIEVEE5pqfWFhTsuXHtPihcuaWjyv6tyyitVZ80tG7HQSRviIw2ByXKUK93QsvZky+a3GzIcQ+RF3+E/gn73PEPl17X3l32q4f+AuFG4dKp2Ce/Ww0yLQEkH7i6m18D+qVTU/XdMK1hazU5qvVVQGJLNwlea8EhzlV7EMJBuOdI+TDmcPZG2iheLYkVD3R9bmzA2S5+QKIL40aRie/5laXPjtd13RTo1sakJvdXG6Ben7uc86OUG9Mb1t32SQivdRdu47k45wzn3Z/Tb9fYox+LdUyXyqRLZtt9YzJ81z39mHGlh7uTN3ByQDL/BGRoVswXrNjvYOm9rYOdDuQV0HjZb5nFrruN91iantAC94EQd2g0bRVKJlfTBSDoVlf6DMYKiMQTsngTS4PnaQ0zyRrXj2BiFeme1gkVcjowr1vsm5LKrCUJk84XoOWGajirJR1dTIgOS4GNkTYDwKnfLVKWDzGgCRMc2fnlISoSBOTCnHmHp8vqxnVmvK7N5RvH1LRzv31G/tq1qJ7AZglha2Qp7RzOyCpmfnFCs0P+RhEigRRve07jPZyrobhIXrOfWu83tyLWEWTtjFC7mrQZdgtp4SEoMJ1bJ2Lnc+ABudPN6FdPGwFVyU9xay4s4Ct5CC8tK37hvUdK8zawQLVPOBa4BObpSEpk1YVtg5dDLKTs8dOzcAYmbB0DcVKKoCW3pmW0KORcGOCT7VeFnni2UDyVsHLa1t1/XNl+/olVubOuwM1KI4KBUUrkyrfGVes6uzmluaVv32lo7v7Ojg7q66R12zsyDcwjxjCU2gaLFwtaFyeee3y9NsLRj/tFXRctVxQJ4QPiBuoVwxs12sC4CZpgy3gDWn7k4Vpf4MtaIGKwsAMn7IttLrA/WAwEBfp0TuWYHDT7dQQLZgQWFESF5VQaFgENwgMgB5NDj5aWrzlDganI8NOqLOBYxbgCCXhlFX0+FYq9Wszk3lDCLnmIAmKChobWZRwK/mY8/glb2cXSwG0KJFWyE+m+Z3fHJNdBMCxiaKAgoiin0UJEVTd4S2is75ymXSAinMSsJ1MAyHsTp9oG9HTeAvK/LDsQYJC00Fs+ZAheLS6t21xvzTrDbE9iZvoJ6zKeZ8AVTHY2eL420jLMTR9jer9iObYHMeUvRxrM1rmmPIIpYP0LO7i7fucEnY+KtjD+JC9IDVhP65YEDCRV2oC3CGa4EVdADkhEKRY4L6Pg0F9FZBrqXEddB4+xjzn877Lg3sL7xvMi1v3nzGp4oXLECwHBXsXsfxc0W6O/PYz21a7T73JY0+9ukfm9LDeRxmDfCh3AUUAstQ7gLPjrtdXZuf/9GEyJcu6V+88IKpX7++vq779bq2m00bcQBH4DcqYSAqsPIPXn/dJjCoOrFluFCrGSAFSn7+4kW9srdnFg8omvk7IDKgF6UpEBP4iFL5f3/ppRO1MBAZUJ36IaNMTS0YeA+eZ9eWGVWohAHdQFHAKjY0gEr2O3YRKEvNciQI9KvXrtn+xwuX7wHkTr2C324g8npsIDimQPLOaGTKY74TwBjoiyL46uyswVXGAOCZB4otPgP4jlUItifAU/YpoPird+/avZ/vAMwHqgJpWXhIA/PSbeM84n35TNTIfB7gHfiPzQhKcrYNiPzcwoLtG0A6gJZ9wv4CLPMZAGvUt0Bkjsuj2lmkEDkNlOSYABWx7GDbsPp4fX//LSEyqnK2AfjO/uM74K/853fvmlobpTHv+YOCyN/c3LR9yCIH28QDOxLOZfYfAP69eCK7QNOsgWPC63pBxX6ODCIDY6hv/KKIh7lh3LdF/XGhZvv10/NlXa0WdD4KDOhu9Uba6sU6HLrwpKkgq3OlQBeLgS6X8vrucV9f2+/q1XpP99o9g7Y5xQaZnD3SqfTELDSS2GwuuJ+Ow6oenyrrZxeKWonypjh+0BnpQWeo7UGseuyUyKiQgcjPVvN6rlrQn+129Mc7ba21utrv9hWMh1YLApHdPkhDu+nWG2mq19FzO5v63NZD/bOHD3QhGSksFpX/7EeV/9mPscKp5LCh0d+/pOSgruzKknJPXFLw7FUTGYx7fcU37yp5sOHuP5WishfPKVnb0eCr/6Dk4b7GB21lSoEyU5GyT64qePqygqefVvbCOWXmZxQfNzTa2FbrG6/o+Ds3dL/R1s2c9N0rC1qfr6luIJn99WNzm/qJ+SKTEPmdFKyTwivqrc7RpvY3bunWd76uO6+/rHu37+ngsKFGe+DmIBaS7sQp7lRyc9A0sDgNFgYim62b1UpYMSEOcLViCpoNIhdCLXH9mZvW6tKC5ubmNDUzY0HUYTFSPqDOBkS6uTHbCJQeUKvGLFY6gExAjgkKuKL0u8okAG3fYckCFcrRIFCxNmNzl2wUWZhz42hfxwipjtva7I7tud8ZqE5AWxKrmE00n5fmixktlnIqlwjhzuvW+kPdebCpre0d+07kPJ1bWdb58+c0vXROtcXzWrp0TfPnHlNtdkFRGfsiP8ef8DqeHJRnlbpvAjncn6eWnJN/4GOcToLUjTWk9ecbh34a2nfCLCQ1Oh0d1B1APm61bM7i6m/PbjKx85uOewq6DQWdutStK9NrWo5LZox/tBPlOQtQLAmZBzhB1GSHH4W4dTxbx2FfvW5b7XbLjbMWWUVDq4WwjDhqDbRfR+Tm3gcxDGMBL3rq/C72erAKg8ZOpGZdnAi2WET3Y4zuwMhyYZy4w4Fcp0pmLkPODCKrFCJbJ/fQifDo1sbrGJDcQJDXJUgxZ12g+C1jkcFcge/EfAPBipuPIuZx+4TPZG7Aa8wj2h/GmemaFuZndf7xJ7Vy5aqqc0uqzCyqVJtTVJlWWKz6Lufv7/L1Zur09Li/1Tt+qET+/vb1T9Kr3leI3LlxXft//BUNDw7sBEwSVFen/pTuQsa9xvm9MSnBB5NVGBTJU9WyAWS7iczPaLpSNON0a0PxC1jG5wwgO7XwycTi5P+5q2rqg3wy4Up9UA0gsyo0AZknfDVd68UpSE79jdOLsIPJ3u7Cq43T2uqdVv5SBbMB6NSOw98FJlOi3Q0mRYkTgNle4xXS3irkVJnn2i8mQ0rMz9ZaX/Gpcko7LC1YVWu2unYRPGoAkRt6uL2vrf1j7R01Db7EXOn9DQ4eatscOAVjFe8e/FgptttdJe2OeSKNaZvlSulnAy58ilA9B5It3NRjFINc3sPOqZU9TDZ4m/pp0/4CHAIiFhQUSgoKZWVSuwtTI5cUs5JcKGgUFuxnTHJuFGpQipSZqmlcLisBppryPa9Lc0VdWyxrvHNbg62bOtq6o15zX+WyUw1m8XTOkhScVbU2rUp1yhTI5odMVGCGYAegYc4gslvzJJDM7e/TFQ2KJZS1PbNd4GleyAMHywChFDo2fTob/gZ287DYCifSg1Mb7xM7FQd9LTzOlJyAN+eNi1oyfVoLPsA/DaT0Y4/DezIv8CsGsbWZkWzbM4jMDRTls4FcD5HHBkDz9sQXOCgW1eglOmoP9erNDd24u6X7O0faY8EizClYnlL5sSXVFqdVm62qcWdHjXu7Ol4/UO+oa7YHQcC+L3j2jq0FLVR9x68pVAnTsMA75ynIzkCFjHLZQeTQUpl5AUFo7Jf0aSDZlMju/DBVNzY7flzlsbIw1Zw772h/SmEwYREOIvOTli6Ob8bsM0h4xg+Zzzd4aZ85UjJ0RXNiUDR2gnI/7k256lVmZhvDtgND44HmShldnCkYRF6tZjQe1JUdtRTm3YKb+cpbkZy1IpwCOmHBBzuZfN4KI/zJsE9wwXmOgaYQmfOf78Z3dAnTwNe8KbmtRZAwIwLQ+gNT5wKQsXqgRa/d7ajNT9S8MeF0BAvS+uUKMisYPUR2LWBsG/udTIzGnwAAIABJREFURRbOjYxdU3gdSoIRuhAfAGoJ3ixYeM9pwDvWFiUUzt5DzBZX3vBk4c+BZBYfeKYLLQ4gJ+oOXQq4weMBhaD/aX7HFHduoc0tAjk4x3Gy88RUw6e4ziWPB3av4uksbGJbmOM8MdU7vpoaqxyFpm6gUET1YL7TE3cq/ovXdbt9DT77BQ1f+NQHsuZw92G32MUD9aIpSzIZA3wocgGlQEcAFMpMwCxw+deffNImB0BI1JoobnmgZEa5iS0AIWX45+JXC3RFJflbzz5rytP/9lvfEuDLYJtXqAMNgagod3dbrRMvZt4XCAWkA9jhIUxo27e2tk48r/kbLCj+8xde0M39fVOD4rELYOXBd3luacmgJN9nEiKjssXv+PLMjNlHoLJlW17c3NS/vnFDAEfGGB7IbAOgFdUpdgIoPH/vpZfM8oFxB0RmGwGn7JvvAJF9GFw6SCbrB9dV4e4VTIo+srhoamS+I6MX/2UUyZy3vO69QOTUsgR1LypqFMLAWewbmLQBpfluQFmgKJAYFSvbBdg1e4+NDR10u2YzAYwHWqJmZn+aPUChYGAXaA+AZ9tNWUzXDgGZ/lxljHF/5rP5HMYZau6/e/DAAO5+t2vHAFU0aloWA/CrBujzSP2IAdYA73/1fUJkACvfle1gjLDd7CeO3dtBZEA6vs/8PVYfWIBYyN3t2wbjOf4/SIiMpzTbwblJaCEAiOPE9ZCFaCAyKvvvJ1jPKlja0HORWkFFzaCiTrZkwXkjr9C12tVXIywi0oFYSgYWilUIizpfKeqTc2VV8zlbhNzsjvSgOzSA3Bq5mrGcy2i+kNPlcl5PVvI67Cda7wz1SqOvO62+eVtyleczU2XtyWcibMFmTyNFWVk9cqkS6WMzBathG6NEG93YPvd4lKiN2s2D69VCTs9WQ70wVdD11lAvNwZab/W00xtqOHYABC/ks+GB+cxYlXioy92GPn24pd94cFvXNNJsraLC888o+Niz1n2GdcXo77+j+M4DjbsDZc8vK/jYUxakl52dUowS+YF7jgd9ZVcWTLk8/Mvvmo3F+KCjzEykDN13H7+i3DOXlbt4SdnVVWUXF1091e9p8K3X1HvxNe1dX9P944ZeXJ3RjcWaHsxV1Y4C6yz78PHB2gOPqkS2OXN6bWU5Ih6puX9fe+vXdf3Fv9Xt11/T/XsPdFxvmz8t8xHrdLQFcqfaZH4yItuEDszhSCFCMSN5rjPPxEzUld4Kg7qUXBxqW7q3CD5bmZ3W8vycVpbmNTs7q0pt2up6vIzNdg7RRcC8kFnTWAicLEeFnyMW3jxBdV4ESgZdq8sQTuBvS13PKKaWLlamFJYqyhQi9Qc9g8jNFtZtsY6SvA7jQEdmS+MCMcNMorJi1YJYtXysUilUWAh049667q5vaHdv13JQyHi6cG5FF7mPnbuimdUrml65YspSgrixvju1wPze8TQJkKnHm+2WgVXyjJytXeI7pSe8hZln+05TQtrCiPmUq4st8NDmfj5TZOIjJyGy+3VGDZTAx8cGkevttstU4f5rHaBDBXFf+UFbYb+hbKeuLAB52FF21KPat87CNKeJeZF1j2eZu7l5l9Mzn2bTnHZ+UhN31Om0dHTcULPVdh2C8ItEFsjY6AxtMdIFzo/d/MSU77H6Q8aWq8vJhuEeZvaQ1KX8jkXw0GWVFC3bwo1dxENAYxcWyNzZz5Vtzu2sw8zubjQ0dXS9SQd3U52ey6vhPAAkoyjmyfs5qxPyXJgV+bm7KfezxhgqCHjyPhTQVP2xZqaq5gN+4fFrWrl8VZUUIhMWWZ01b2Q6P9+tGjk93GeV52f/+4SlTXSdfAiRP1jX+x/G1r6vELl766aOv/pnGh0cuEmlhVs5sGarWKmaN1X5AmNoh867FoNysaDpclELMzWdX5wzmLwwXVOUZ4LkA9oyadv+2dU1X6J58JmqDh1RdrvWfodi1GAfFzE/6fVWEjYp9r7Hk4pnB74nPJi9othdlE9X+NLWjBQ9pK+Z7F05UTGnQN1tmFMrnthVeBCeQlxP+tz7pX7QpzcQZ1TvSNUJRPb+bQaRPbiiJadLQi4epx2vRG50tHtY19rmnrb2jgwi433Mxc8pXMfKZxxACaNQ1UpFszPTpkIuxGN1j47VPTpSjCKCtlvvP50CZGdf8UaAbO18XuR3CthSD+XTn6la1lrjAaGoVQngCwCKBWWjsrKFkqmS8T2OC0UNo6KGxUj9qKB+KZKmpqRaVblqRVE1UqWS10otp4vTOY1272iwc1vNvQcatA5tZRAVCop1VJCoCItFQtNK6sV5DZK8kkyocYY0dQLDchrFqd2E8wNzCnBnwWJFDspMU7QCFYdveJrq0sNzFNmn6mDfNuQ9xbjBcWwNtnl45cLS+DsKiowVCtyUaNUytSSTd26KpkB2QXon8MGPZVcyuHFjbfsWDjO0Vfk+qlVbgR4boMUv2IFjVDwoDvAnD8zWIZMPpbCoJBdpc6eptY1DvXRrTXd39rQ77EoLNZUfX1ZxpqaoUlLr/p5a6wdqb9XVr3c1TlBWAzQLMgU6SlJSgQd9a10zUBihfCaQzvlC8fWHpPcOR05lnQ9VwCvbtyAZyGQiDmQymOnCAc3CAkUv4NqsMiIDuQBl89A1KwuOk4PAiYUgooruu2PHTgPYUNgS9FEs29h02+ThM/CYAL4hLaSurSv1smabKLAdbHPBJBTRhWys5Vqox5erWi5nzBt51DnUuNdQMcIvmMIGiMwqtw/AY3Wba+zIKdmBMIxhC70o4u/sgoZST2Tz7037qVi4MT9tp2pP+B9tY+bdjIUERbm7fmMFYUFwrPajEvdhSKivgdCMN2AvY9hUxamftA845H1GIwo+VL/4QmbNAzMNy2N/2uTeIPfQPKSZgDCxYN9QeDkg7q7Z7vs4yGJ8wgeucn4wQWlbeMtQbew4zL6C74VlhVMl85OJDiDZwLG3A0rDPlKbIVuc8dcpziPCNvGSBiJzbgzjkakTaKtkvHEuUkBXSpELC0QZTlF5cgPyoGSctf0MrO//zBc0fP4TP4x7/3v+TLuusBDM4g4p2owNH0SINQFPPG8JNwM23j8+1re3tgxw/qhDZFSrd89AZLycgZJnITKQksk6qlj2AUpk/ubvHz40hSses4yjX7l2zZTM2ECgXgYW42MLJAcaMsl5J4jM+5iCxt/zqWVQ+aYgHRAIFAVIAuO/eueO+ezi4ctYfy8QmXsE1xggMh7QbEPD7Ggy9r2x7uAY8/0BxCiiAavsH7x6bx4cmNqXv/3cpUt6am7O/hZVLqF01EkAeQICgbN4DhP4BszkXsc447saYPULB+wLIO4vArWTxD4DJTmq5HeCyCiRUVS/F4jMdZ3xjIoXAMviCaB17ejIFkawiXgzOwsgM/uTcQCAxo/4F69eNYj85Zs3rWPiBwmRgcQcK8YkHtd4ITNmUuU7Y5lj924hslW2LNiGZQXRlA5zNR3kquooUH98Gmw3CVjTzrSp7Fi1QCoHgRaiQFfKeXViaa0z0k5/pAMUiL6jxO6x3E+zGS0Xcnq8lDfPZOzLbrQGutcZGgjuIiDxPSOTF0A8lbHEmA6kKlAgyNnrsavAA/lhL7bXt7mX8Xq/4sjrCpmMhe5dqxD0Jw2SsTa6Q+30Yh2NYvvMNwJkt1iJh3MtJ53LjfVcc08/t/66nkv6ulopqvj0E8o/96REYC9zqHvrGr12W8N/eN3lwjy2qtyzV5V77gkJH+XjuuJvv6xka5uVOCUbh4q/s6bk4bGSnaZTIQORP/uEck+eV6ZUVXZxSbnLl5SZqppXMjB6dHtN3b/+jvZvren1jPTKTEnfPT+rvVpJTfxHP1Qjv+f75g/yDSY9kU/nl2+9BU4IBUQeqrF7W9v3XtFr3/xbC9V78GDHQtadjV/ateU6MABnzBmBedS31ENhVgaRM/SfWbcZ1l/OXswEHuPELCeKBOqFeVWLkZbnZrU0P6/lxXnziC2RuULgNRA5jFzNbp613iITazJqalSfA1dzA4pNPeu7Al2XJlMy7O1GzuKP+WupanO7TBiZDUWrcWRgsDuINcqFGuUi9ZOshsxWzW6HeWysQHjsjkz8gerltTt3dXdtXYcHB6Z4Pjc/rdWVRa2srmrpyjNaeuxZ1RYvqTy7bPMM52070a18Mu//3uOyd7CvO/fu6u79u7p3747NzaiRnXAiNAu+FNDSwVAkDH5xQXOLi5qfndNMbUoV8mL8PNAnPJ2ohyZBotPmjFVvtbVfP1adDqV2289RE+XjgYJBR7l+Q7nOsbLdY2X6bWUGhIYObd+YRaUxFMBxCpA99PdgxOZZJlpxn8e80wLsYkRuHXU7bTXpJup0nb/2MDZRCAp2clgQiaDwtS7D/kgdr0Lmv1OITEijy1jxQpqRmx+xH5hX0LF5sgDia6mU/1jXp+88ZH7kFq9d6DaeyEDkerOtAeMNvuKzV7D6ZG7pxqfL8TGAbvUaCxfufAgDAvbcnJHtdTYTiWarZS3OTmn14mUtX7isyvyqKvPLKs8sqTQ9Z7aRBOwxd32vj7MA+XsU6Wfsi/ieX1tbs06yF7e3rZvsw8eHe8CuYx//3d/9/9l78yfJrvNM78315p6VtVd1V+8L0FhIgLskitQWGnkkWTEeyxqHJyzZEXY4whH2hO2/Zhz+YRwzo5EteWY02kxpSAIESIgUSBBLo9eqrura98p9dzzfOScruwEIAMUNFjKiUIXqrLz3nnvuvec85/3e9/HqyB+4ZTr37qn+ta+q58NQnD+mWxmy8nKDa27iH4AWAAOvIxTJrA4VopR5Ii9QEjIzpbNzUyrlKAtG+m9Zzo/cgE9X7YJMc0SMR8cRKkZGD0gLnHMAOYDk8DmhbNmVYTgIMw7aDOOOlYe4Mu7gVXzadOOriY//PFI1j4w+fBDaIwM0BxLDa7R/Vv4QYLKHx34l+BE7C+/HbMqdEUSmrJuAAyBy01bV8EEmVG9lfdvCBPaOanbD7hlEdp6qmWRKGYN0kQr5vCrlkjJ4GPf6qu/vq75/oAFgDD9kCz47VV66PXW/Cw+wUEQ4AsgjpaaHy6FdQqmO98C2UDhvQWAQMMXAIqtExEAg60Bmxn11s5F62az6KLKKRcUrJUXlnAoTkaZLcc2VYhpW19Q/eahOdU+DVk1pVJ6Un3RYyUR1nbSBC2X7rX6k9jDSMJbRMJZyEJkHGk8QjtCv8lpRv+9X5n/rVbFmV8E1gMrV1Ko959dLqbxfGAntERYVQuCidTFTnLkSML7cQ4C/dWm5KJCBWxZwYeX9KPi9UsAm/2NhkeM/+weoLTZYCCMAkW0wyHMqNx6INvCxUAQ38bOQS74ASAxQMnklMnk1WjEdnLT19vK67u/s6mHjRN2JrFJLM0pQ6pNMqfpgT9WH+6ptn6h5RPgA1zQwk9VhVMkp8yCzr17bOk8SRWc6bSAZmwQOn/OE2pUHsvk+Y8uAByeqB47BILJbwGIU6cB3wiurGYxSjha544sn/IKXD6DrAYLbBpCxH2ERwNrdbBQSSucpscsrymadXQPnmvPK+Q0A2oLjHOQPAysGz7SvUxQMlSSVOkqqUkjrwlxZT52fVSXdU35QU/N4W93aofJZ1L4OrnM9AZFR0VqJlJUGEiDhB5cMyrORhXukUYEn3QDIvNG5F5s1TUh/djNv7i02qPP+6QE2h0VAoKsL2WMw17dQOgMD3ibFFA8Gox3oDSCZtnfPAAe6A0hGr2vLJ94mZehVWijIDfoPBgbUAOeUOaIMcBDZBz3a+e2aXxr905VRAmadfcVJA9/mjhoGi53i2KAvA9EuFi3OUsT+lvuTV/wHqyLzajPZvzt3DCS5vggwRGkAUMb+gkEl91MmIPQNrmMUECQ+U1UDQEbFFxZ8Qr9FmW2KHPblC1/6yEJkC92KIgsIow8xsEQ1G0LBaDtUpUBBfgYko/AFVv0GSuR+38L2fqhK5MVFp0Su1/9OSuQPA5FRT3OchLxhZQAUBOa+tLpqfsc1QGs8rl++dElPz87a85BJDMARiPz/3LxpcBTo/n4QmXZElQ1k5f4OUEWBy9/zQvkLHMWy4srUlL62vGwQGVALAPw7QWQ/zsE7l6A3zj33EqA4Cl9AJIFy7B8QHZUv1giAUpToLCDgf8zr165csf1DTYzFBPCZF5M8IDUwGSgNiOWzaWMU3ngao2o2n34/sMNXGIgPrMb7mL9BBfzjgMjsx0Q2a+rv4L9Mm2DRgX0LxxwgMtcIAJ3f0068OE7UyEB/zlmAyJxXXj8uOwsU3JwnbEYAT1yjqNe5llDJ/2AQmQXDhLrxtPL5iiaL06qnCjpJZLXXkY572CINR+eRST5QNp90QXXTKb7H1GTBYDhUPj7UcXeoh+2BTnpDNXi2j6um7FEwVCnhwu6wvTiTxSt1qGp/YNYX+Cfzc9vDZGwwonjMtodlxXQ6riju9o1KCSzHDnsD7XSG6uDpPzZbCuMzFHoTqYRm0knNZZOajvDpHJpCeq3V0353oBYg2I9r2R5wezIdVwVVWjKu2eq+zi/f0tMnB3q+21Ll4pIK1y6Z2jhWKkqNuvorG+p+C1uLI1fNee28Ek9fUSyf0bDbU++lV9W/98AWYYcHVQ3XjzTYqzkl8mRO8TMVpX7hWSUuLWhYbbGCrfjUtOILs4ovzmvYbmmItcXfvKXazWWt7+zr1qCvVyeyWp7Iaa2SN1sLwqs/fn00WsCUyJ/7nC10vds89fGjCHNkLO1Otu84iPztl3Tv1ttae7itZqtrshcbR3VdeJ6z3UtaEWoTYYe3ksskWc+wEatdvyaC8TkVbkyEty4qZGdlAUSenZzUzNSkpqcmVSqVzPohyqBERszjKgatghAPZgQ/jAG7fQst7xJabuIN5g0hHNzZBJrAwcRsfT9fQEVMZSsB4ZE6vY7q1WM1ybChUjSetuoJgLkpX22+Q0m0txRE2Sw3nnzj9m3dW3mgk+MjpeJDnZ2taH52SnOzs5q/8owWrj2n0twFg8huHn/KDE4rnB+9pgCUxyfHunf/rl793nd1584t+xlhDfMaAgZdvg0VeM6Gj/Yh5HtiakqVqUlNTlRULhaVxXrPKlEDHHVh7CYiMYGWA75ufhc3BS3PqVALnYkPMXNUutNQsl01eBxvnijeqirWa0kDAvScPtjNdZzlooPIXkYWeIQB4JhavYRqHfoMtkCA/ZZScTyRm2rxxXlot8yWi0wmBCx2LmIxtbpDNQk3bfXU4N/s36k4dHMrxvbZVNKC9LBLzdpX1sbwzOst5LTXsT5pGV2uvH1k1WyBkKjsvcjGFkh4ZnS7ZmVxzFetboIUq9i0qkbsPmPWTyyjB2GNeS6nLcAPISTXglXVW9Wey2uhQpL+yViOoMDZSlGzcwuanpu3/sJXbnpB2cqMMuUppaKcVWU7u08nqBrnSx/mrvToAsJpZtC4MDJ8HmMtrMI+hsgfpoX/frz3hwqR+ysr6rz0kvqHh85GwQMTJsuujDuU/bqJv4Ox7oZjkJKS7FRCxWxaU8WCluandfHMgmYqRU2VC0QzuUIGoNvjPj8jb6HHmPhImRzC9rza0K+kBkVyeMAGxaB9H1MLG2AYs68YqYxHtgwh5O70on63i3scVo8eJ16JfDoe9gUfY35Jp+B5DCB7j9yRXM7gjq9hdwfkSpTM5zb4IgORKU93amR8kDd3D7T8cEubu0c6PKlbWAGgh6VC9jGfzroHUTplyabFfE4pbr6o/fYPVD84cO81Q3vfTiNA7hTczsoi+MF5sBzg8bi63F93p49Ur9AOf28LEJShoFBEbUvZDqFoGVulS+BtG2WlTEZD/JKzefUKBQ0rJaUqBRWmcipX4qpMxBTv7yveP1By2DQ7gSRZaM2+mrWWA7TMMOIpKZ5Wc5BRZ5jVMJ41O4vY0D1YbCXRB+GFciFbWQ0+rr4EP6ivDRyHED4rgQ955QG8w0ydkhkfrlBKZGmzpsB0Kkw7vV6VBjDGxsACI3xQmvPP9eGFQQ3ufcxsldWDM97HNcigBRhmfrYgcuCXB+IuRAMbBw/L/eoq6mFUMUMeuCgFIgZ6JYYb2tg71trRkVarR6rlkhrMlNRDYdwb6PjBno4fHqi6c6zqQU2NOttla87eAUWyC7ZDFd3SgBVulLgEHkQZbx1C8zgZEkpUFhjwj6a/9wwyugGFcwoZmmraVoW9vzKexnzeaVhB7HTgSSCe2VG0NWh7kGxheT0H0FnNLhQMIjNwM62FLRC495jqHAjt/cFHQZ0WChKArivxY/BVyKd0dr6iG5cW9aknLijbr2tQ3dXJzkM1jnZUyjlFqx96jimRuZc5f7lataa2Kfb6pkKuVErKZl25nbMUGppCJPgQo2g/9Yj2qnkG+aZ2d/tI+zqQjN3EwJUp2gKTCyZi4kA/MfsM7DZS9CtX5hv6tfkMm1rEA+/gEYY6i7IvVvm9V6RxW3s0uFI08/M2NTIQ2QWU0idQ/nZ7bfdMIfjRyiiHNqCsNds6rjUNIlPmZpYVftDmJjDOosP6c7h3W1mb80AzoO6rZ9gZFNZAcgByNsqMAvIMANsA1ymRuSZ5L8nM3B+ByNYmlMSZVzoHBtAHaLsyPFN7/8yX1PsIKpE5xcBS/I7xOAaMoroE+LW8Mpb2BSA/Oz9vUBUohc8tlgW/fu3ajwQif3Zx0cLnAJMAvGBH8WHtLD4MRAZ8fu7MGQOnQNNKJmOQl0E3SmRTGScS5pNMWwDd+X/UpsC7P7t714AVAPr9IDL37bPFoil4gc74DGMhAezjBYjDtxjbD2Dvyw8f6o3tbVPmAjz/LhA5PHMMIl+7ZlAXuIvyF2iKUnXD2zSg2iZsEJ9oYDmTD6A6+wHs/e0bN0wBzKLDTqNhNiBcbxzTE/gYp1JmN8LnYk8BGMe2As9pAvSwMaHNeHFuP7O4KPyJuW9ggUJf/HFAZAArCwJAYPoe+8C9hbYI4Jw+QbAe9xb6AlB/HCIDbPl7lOo/KYiMnQj970K5rF+5fNnOG09kFgiA9j8IRDZ/1HikRrKg2fKMLk3NWyhvL5HScq2r9WZPJ10HdG0BIY7dSlxzmYQWoqQWIip0YrpV72iz0VG91VatP1R1iB3SaQaI9cuwqO4DlZKKmS/y9WKkpXxKE+m47ta6Wmn09LDVMwjdHQ4NUlf8NueipGbTCXu+vVHtaKPRVq3dVnMgWaG2+SiPGRMZhOibAs9GtLGEnixldKMcWdAeAbE3612tNnvaa6OaduPpSgpYndASwDkdFwimfXik9t37evLBir708IHOLk5r9uIZJZ66qsSlJcULOWdr8cZd9W/dV//2imKzE4pfWjD7ilgqpd7Xv6veW8sa1uoaklFCeX+jo2G9o/hMSfELc0r96ucVX5pV//aqhocn9nBMXFxS8qlrpkhWJq3B6oY691ZVf+22Vrf29P12R99HkbxQVjOdVJey0I9fH4kWACL/s89/fgSR3w8kmz8tY5NuR9XtO9pZeVM3v/OyQeTVtU0DdsBGU+y22iOIzDwCiNwAMmPTFydMNa5cKsz5GKr7MGObVzorP9SiZmWBpWU2o+lKRVOVCU2US8oXCgZFM7mCZY8g2MBGjvE+ENlyJgDDCEZaDfUbDZdhQkjbaAx3WrFpFpfsGwCWeUbaqZvx62Xu06gfq9VqGEjW0NWImjiKXBNgKArTbEbxTFaxKKdWj/FmU9+/+bbuLi+rwWJnKqal2UnNTlc0PTWhhauf0JknPqPy4iUVphZH8UzhPLwXRAYg3713V6+++m194xsv6P69e9p4uOYBPfaFj9pamjDPC2SoyLTgQKAycyY/34NhBMCJIIz3RVFWkSm8I/uKe1tA4D0Vx1MTZZWTQxXUUap5pETT2VfEO03Fu1RYce9zC9ijim0TJjmuY7zDcIZbRGDs2+wkdNSItFHNm5d1Jt1UOapqIlP1EJk5HyKNjpqIQVpkOSEacdlVtc5Q9fZAdSByi8BsBC7Y1Xklcq9vohvCrSvFvPWnhfkFlYpFW0BoNWqqHe47a0kyYrxgMKATmLIL6na5QxwD4hn6/tFx1UDyUbVh14Ap7wHC9C0TxbgMH9oZaww8kiulnAoZ9ifpQtYHA1uM4fOo8mSeDvSeKec0N1FUhTafmFAGL+SJWeVmzyozOa8IiJwtWIaPWTCm8V928/cf5BUg8jhMDnzqcXb1cbDeD9LCfz/+5ocLkR88UOellzU4PBz5KwVPXgeUg8rRBZCdSuiR+DvVltkIRCmVshktTE/o3MKszsxOaXFmUhF+Mlai7a0xHrl4AjweU+/aj8EaIng+OYgc/J9CKYEXtHkjeLeaZjcXz2QfgbjBXsKjPMO63gZjpGYbUyc/fkG+mxJ53BPZdb13KpEduA4w20VnubTTcAf35dKPlSLwEDSVqYEPAqY6DiLXG9reO9T69p6WH25qe+9Yx7WWlRtRmuRKBAmjoyQVlagLbWPiGOfBCngEXlVrBokNFPN3IyXyKTh+VIX8KET2dGzMJ+rRhYDwf7ZyaP7JrqzWIFbcfaXiTsVqlhc8EA0m44+cMd/kYb6g1ERe2amC8pMpFSYTyuQ7yuQ6SqWdS+ug2VOv0VW7BtTsqkfCbCLSMB6p1onU6EXqDVCuAvUyBniBWkN8l1zsnWO/Hvia4tOXqozMwZn4+t+HcxwmQAbeRlDZ/exCx1xInJXMe+9kNzBgZdk97IJXK99Nse0hsuslboV4VKLj+7bzfmW1OGYQ2VbvvfVCgqA4GK2V/bvjsLNp8NmtsjKYs9V5HrTeIzkVFaVkRtUOpZxd7fTaqkZxNQuRuvildYYGkI83DnW8c6yjg5qOj/HBaqvV6poHNjYJZgcy7KvbaZqXoXmwcWyZ7AgiW9IjwNtW2b3lh6lpUUO4agN3GcVNfey8nbGwcINIKy0zpai3CvHqheEIImNn4SGyBa/1XcAgUDHvBrVbQHZ4AAAgAElEQVQMvHiZAvkxiGzvB0RyHzHIjZ+zq4UNg10N2yoXIl29uKBnr1/Q8zcuS80j1bbXdLz9UM3DHUshzkZJC3t0QBho7WCkg8hDNesNtSj/ardMmZ4vZCxpOJvHv9sN6oIfs6nNfVCG+X3ZF+cZGxsHkp2nvMNGXNN8Hy2a+PseYN8U4B4go3oGmrp+6RYJLTjDRCf+M70PsQ07mZTHXdieqZM5Hp9inIg5HzdT1eOBRzDKkGcIANkveHggTJkbQX0A5CqBjk2nRDaPNCZE5nfsj8E84r0n/qikcMyuyHu12bUYk207SvvADSxdbFBMm5+GlWLDwb7hdYbqoVjIGki2SQ42HSyemkWQs4w3ywf6APvxc1/W4CPoiUxrzmOdUC4brAPefXVlxULcAINBJQo8Ayiaz2+3a6X6TBh/EIi8VC7rt/FELhZPPZF92T/3Ocrw2RfsIzZrNfNwNTj5A3gifxiIDPgMSlQAKEpcACdKWlTGLFwwtgEy4n2LLzLtBxx9ZX3dYDN9gufq+0FkFCv8PW0BEMbqgeMkBC1AXqA27UTb8/lv7OzowdGR7dPfFSKzDRS3AGIgMACUbRAQiJUECnD2kW3/1pNP6pyHyHgz/8flZVMSo7z9p88+a8AVILx6cjKC/YBM/hb1LgsAKJQBx/gs0zYsDKB4Bt4CknkBaZ+bn7e/QU0LQGZ/fhwQOdh5sEDwhaUlOy/cH9g+CnuAdoDItAuKceAyftu82F8WYjg2fKbxleYa+XErkQH83K9pZ8ATfQxwv9to2DnAu/vDeCIDkHuxlFrJvKqpis5MTOmp6SmdK2Y1l0sbRCakDkuKplVz4WkcVykV15lsUouZhIUVH3YH+tZhUytVwolr6hCoSzxeLKG+BfK5wbj5KFs4Hgu9CfViac1l0zqbi/SLs1k9OxFpq9kzX+MHzZ7ZTKAqLuOjnIprNpNUJZ2wkun1Vk8v7ze1QdZHu+ZKlmOoqpO2XXedIZhwZfqM03rxtDrxjK6WIt0oZfRzkxmdy6VsW0DrrVbPVNfsLQB5NkpoKu1GxW/SFvvHqq9v6NLqsj7/4K6ejMd0NRMpd+OyMk9cVOLyOcXyWQ33DtV/sKH+nRUxTokR0TFZsnFF9yvfVf+tVQeQ2VAUN5UyYXuxSkHxMzNK/dIXlFhaUH91U4O1TfUfbiuezyk+O22BffHzi1Knq/7hsTq3H2hvdVNr27t6LTbQt3MJbWUj7Wep+ALi//2YJH+Uj/JxiPx+qsUwL6bSq7a7rJ0HN/X233xT995+Sw9WHzo7C6yrgHettp9LO4BJn2Bh3KorNVA2DUQm98iJPMiPsQo6FP5CfUnlCVVeCeVSabNdmCyXNVEqqVjMK5vLmZUFwXo5G29jH5d1Y3jG7wlCthlbDjRsNTRo1m28TiWgjWHD7N/Gs14Y4b31zSIx6eYAQGTmOa120yAy4W6n41+rVfMVjCklIhcqrihjFUZH9YZu3rmrldUHqlfxuY9pcaaiuZkpzc5Oav7ys5q/9rxK8xeUqyw80pXeDdiF3+3v7+n7r39Pr7zysl584etaW13V7s6un08Gc5wAIsaUzWM5Opa3wth5bGbtgtoTSmFRaO3oKj8tlDrh5kN4NkdZZ8lWzOeVS0gRSSZYWfQcPOZeS8T8CLaaapcAPafERVyTy+WscjmP+IysoX5HsW5bnWZXh9W4HhwUTY0cSwxUyR5rJnegHvdbfKxjzEdQGsMqOqrVyehxgpF6d6hGBzsLfJB76mBRRzWmt+tjXG3q9kxaSwtzWlpY0NKZJetX2G1QWUnfdfamA3UaVbUbNXXaDbun0pXHc1EYq3eoOuzgidxwvsi1pqosMgKSWQjtDRxE5vlABTDB5blIE8WcZibyykcoo5mDkaPSV60JHEcQg42ZVIgSminlNFcpaKJcNOCdwm6lUFG6Mq/IvuaUypWU4DrIIGLKOQvID2lv4aoN3t+AYFyR/DFE/ig/BX60+/6jgchHx6Nye8OhvhQ/qJFNSeaD3tyF7IOe8CkiNTWVslWb6XLR4PGFxTldODNnijxWl/CdNHbqB5DhgnD/G+wsXMMFOGugyIfqhYto5NfsvZHHVwVDWcZIjeyVzyP7irFN8XeupMetvAGUbdvvkYr6iMeya6BxMbE/4+PlBafHait8oxKGU4g8agtncHvaa0JwlFcjkzJKuU7DIHJTGzt7eri1o5WHW9o5OFG13lYX1eDQQSD8o3JRxpTiDhIPFe8PFEP5xEoeN+N2xwUdGnAat7NwENnjbo9xxn4X9nO0u5wtD/1HreB+CK5yDog62wtTs/vgvqSc72+USCmTdGmr3GCFXy/fUcoW84omi4omI2Wm0ioupFWcTStdADIO1a411QEgN3pq2ypjS0oCkbM6aiR10kyq3eWBm1G5WFAyAcTrgIkM7jrVqwOvQc0YrARsoMOsaEylN6ps8mplmzXZAMz5+7kyMO8f5j1++T2gLqQiu3J754dsX2Yx4Dy/rJ1M5e1tLww8s7rq+2kIxUIxhB8tAyxb5ecr7VaOWYn3/uH0PZfIjAcuX9hA2EacvxVAl9VRbEUIq4hSqqbiOuEryTZi6gGRN490vHmsg90THeyf6OCwpsNjwhRqBkidvQR9G2uRlkvYjQ1shTfFggBDUMsvZJEHiO5Sbp3dB0pTH+xmCieONawOuwA+ILJ5OdsqLv5uXq1voBibka6G5l/t1MioMrCq4PyhQmYQy0o9HmRs29QbPgXY/NhMDdF1SmRrezfAol3tngBM5Li6JEc3NVnO6NknL/mvK2od7mj7wV1VdzbUOt5TJZ+xQYhbVKDPOb954LGtSfTJxWmrSZBhlTTlnqmCc/lIhWLODxiTo1IvC4LznsAu6KSnNgpflL3eIoLzwL5y/ZvlUDzpwTwKZndnpTIhiUIceOy/UOMCS8y3FXDu7wnmYeoXmdxai1u5BwIYQMbj2pTCTqUbLGLo504tD0R26gSeH6iATc07cKVtqI6xsWBgB0BmwGfpyMBeU5K4kj3P8L0K21XEuAvXWwr5xaBgQWIqZBQb3iLmVEnuvK3Nh4+QTFQ1+PoVMqY+IFiPK4IFpfCsszDEEdT2T6ov/pL0qc/9aJ/yP4JPp9UAZnjBolwEgP77W7csCA1QyKCTF8ARC4erU1M2EP93t26dQuTBQA8J1tvcNNDJi88J0O0XLl404IZnMGrWAJFRnv7zV1/Vd9bXR7CN84WvLOAQ8AWg5TOBmrx+lEpk+jsqZMLi2AcgOX6yQPU/vnXL7quMawDNz8/P6zNnz9rvODbCAQmbY9L7QSCyhefNzVm7o+hGcf3SgwfONziUy6NEvnHD9ofANPyGAYE/LIiML/Q/uHLF7DtYREBJDSCmzbHW4L4B1EUNTRgi5+7fvf22vY8yWZTUv/f886aY5u+Az/wtL9qJc8jxcc/YqtdNuXu5UjHI+uLqqvk8E7bHZ/ECwqLw5hwD8OlPHPePAyIftKhakqnMf3ZpydokGYvpG2trtg+cY/ozQZEsJHBdAJdZbOFeRNsAbgmEBPgAkUOwHp/7QewsfuuJJ1TJZvWttTXdPTy0agC2wzWBPcW1yUmrCOD80x9RfmN7QrAjCug/vXvXlOK0NyCe46CvovxmMeatnR2DyBzLB/VEHsQSaiUyqqcmdJSeEZYjz0+X9LPTWT03kTGAvO69jes9t2CHrQMgFxuK+UxCy/We3qq29ZWdhu4fnyjZOjRPUxTBQFtsMgJETgx6Sg57Sg669nvUz/l0pMkorf/2Ykn/cD6vZm+g/fZAy0AMJv7DoamQZ1MJTUUJZRIx3a519d2jtv5qp67talWZzqESiAk0VDeeMjAe5hVsyxlBxdVK5NRIFXU+n9GTpUj/5GxRn61EOuhghdE3MI3imrEdPssonoFo2Gv82626Xts7Uf3wSGfWV/Tsg1v69O6BPnVY0+TlJZVvXFTqC59Q4uJZW6wfHBxrsLqu/samBttbimWSGjba6vz5a+q/+VAxxkbZpGKlSPGLM4pfnTfP4/j0pFJf/Lzi585qeHBkILr76htStcHKppKfe0bJ524oPlmhnlv9zR01l9dUvXVfrx8f6Vvtpt4uZrRcyJqlhWVMfPz6qW6B8WC99wPIbirq5p2Md2v7a9pdu61br76sezff0MrKqqq1homMECK1WKhvd21MExSRpinx9hWocnPphIq5jFVyISKBMQfrr3QCj9iE0sm4cknm/BlVikWXJ5HLKkP4GBVgBpFRI+eVyeZc1SM2g0BLs7QYSp2Whi0U+G0Ll7RsIBMpuAC2IKQy4Zq3MQsiGuYbjFbMXgAlcqNqMJGBtWXvJNJmwwdkZQyvVErDdFpHzZb2a3XdW17W2vq66lXsLKT56YrmZqc1Nz+juUtPa/bKsyrOXlB2wlWjvN+L9+zsbOmvX3lZL7/0gl544eva3NzU8dGJ23Wv7HVCm3cKrkLForOpcNWZLksEBTNCIOdh7cbVgSH4jCmD0AiEAM3MKZP2PLOouAEjdacgN0EZdnNYvGEzEpTMVA5mssoXixaMODszrZlCTlO5SFGPML6a+o0THR0PdH+npINWBo2zJnNHmi/sKd49UbxfM2cN5nzY01GBUq+7TBaEIXXG+x2Xf2IeyFblzrzPCWA4l6jbsUF94vJlXbl4QRfOntMEtpZU8saS5nnN4gEPnqOddZ3sbah2vKdeu+HzXVwrOvtBN0diztE0AV7b5hrHdb6aqqGIxpbCrB6d2j6ZTqpUyGt6Iq/5Sl7ZiIyQmJptjqen4zpKfqfajxJSMYprtpzVfKVgbIHsKYLsE5mCkoVJpcpziqbOKFGYUAJlfh6rF/zC845zfMDX6Pr2mRKP98cgsAzsKoRmfwyRP2AD/z182w8VIvdWHqj90ksW8uDrkn2TujufS9Z2RuKos5iAhwm2g2euhJnywGyU0kQ+p6lSQecXZg0iz02WNVnKm6F9whvthovCiXE9EHBPw0dOpxN1OuWeu6E6D9BxJbK7O7ub6cjH1EPhcSDsNG1uKOm266wsQumDe++jEHn8Yh2tQHrIHT7vnc8Xb+UwWnD0N3yPY902nBI5+DYbehw79LDa5gL2XMIoamSUyLV6wyDyxtae1jZ3tH9YVa0JeHFwytJeTX3swtnifQDyUDGIDwAZ9RMqvG5PrHealYXf+OiYRhB53M7C/xwC3njg+3M2ekaaNccpUHZnxpfM2Dk6tX9wIFlKDmNKxeJK+eAEvEvtYQlYTWUsDC1VyCtVzihRTqu4mFdxIa/0ZCRlY2q2GupyY+84H1222Rum1O4ltbnf194RDzXgWVbTlbJyGZSSDEqwl+jz1PPq3bDq7fq6swYIAZMOJptf8sjz2sHiALI8lzUAZ0pk89B1gBPvWa4RpzZ2anlLh2UF2R7++CB7rysTCTtfb64Xp6x36voAHEJPNiU+5U6UNPnBmaklWTDwHuYgQadmpj/4lWff170Bh3kWA+57qZQaqaRO0nHVkgn7GvTjGnbjOlg/1MHmoXZ3jnR4UFet0dZxtWkgmb4H9nZqVqnny9M4fgAu5Wys9hpsjgGbCdVzQNgsLELwoFfSomwO77GAwIgBofNAdkDR2zeYdzKevA4im6rY+zIDhe3f8DAGQrOokiu4tgoWFQaRvVdvrzMGkZ1nnCuhI2TNLaqQGh3rt5SLhlqcLeuTz1zV+TOzmirltfPwgVZu3VSiW1d60NF0OadSJoX+yil7DVo7ewhnNTFUlwFWs2OKZNTIgPQUq985BuGUt2XsPHLMpjgOCmSfOozfF1+ABryGQ5WDnW+/eBD6sB0DdhP4AxtEdt7LLlzP3RMDRLZ7iAfnbHxUceEvZgb7LD4wPKW0LYRmuAHiYHRfdUIXjhfPM8CwC2hhUIkSgEEcVRRV/JBbbbFYBrS0RQUmAwEiP7Lw6Eom7DocQWRnCRAU/rYwQ0mgT7i2a9cAvhu4uuoAZ3vBAmcB1bh5sPnwiyEqhq4t3LVa+Ce7tjcPdWZcPw9E/vxHbujB6QM4oTDG2mAiivSV+/cN3FKqb77IksExoCeKVdSyQDIAFkpW+gqwFSUrgIq+CVgEqgGeAVz8Hl9hFJtYYvwXTz1lMPlfvv66wTg+067LeNx8iVEjY+8ApMNmgc/n9aOEyFwjQE7A2y9evGgwGGgbgCf3GOAo8BWY96Xz583yAwUyxwd45z3vgMgnJ6b+BJiGlwHr6WmD8hwTwB4QCyyn/VCE01b/6MknbXvATOws8J7+YdhZsB/AxeDvjGL1j27etBA89gF7DV60xX+GZYWHyNh6YGXCtXVpclL/1bPP2vuAmkBkYDjnESXypxYX9eTMjMFhjg9VOP2MPgPM5Hg5r6iAedEvUPJOZDI2iQQ68/XjgMh7zaZtEzsTvji/+Bzj/R0gMrYfXAPsH+cPCxO8oTnnqLI5l0B39hc7i/9w584HViJjjYK/OKph+gqqbc61+flK1o6EOXKeUG9zDmhTFiDGITJ9lXEK+8O5Y1+4/vDSxpoD7+4PCpF5fgN5a6mSaqmKTlIVLZUKerqS06/P5/UrsznVugNVsbYi8JQxZUzKUEFDoCq+ozHpr3aaemGvqdeOW9qrV5VrHSjdbxgoRoXctZBjN5gx0Mv8wuB1TtXUhKkVEaT8j5fL+p0zBWV41gyHOuB5wXNTQ/MmJkiPmxUexn+529A32OYRz5Kqip19Rf2G0oO2KZFPITLK554pk9sA5GRJtXRZZ7NpXS+k9XvnS/qFmawBheaA43Q2UOytHWM8pofNnt6sdvSHG3W9dVjXsFXT7OGGzu+t6OmtPT27fair8YTOlUvKfeZJRU9fUfzCkmKppIb1pgZ7exqiTmzWNNjeU+cvvqv+66uy9EEELdmkEp+6pNQXr2vY6huATnziKSUunFWMCr3DY/WX1zS4t6r+3TUlLiwqfnlJyaevKz47pcFhVd3VdbXeuq0H27u6dXikvy5l9Voxq0aUVDv5sa3FT/uD24L1PvtZLZZKI4D5biDz0dJ28nD6ah5vaX/jrm6/+rLuvvV9Ld+7r+OTqlpcs1gI2JiGiq+eyHngc83+y1cUZ/GBxdcc64R02swoTSzAfDHGMzFmNm0WdJZI2bVayLII76wYGLMS5g44znlbi4hxd4R1Hlk1KS+KSSjG/AALOvyMrTLMWbTZ+NKqz1xgNuIOVx039GpTp5wFADJiaXdaZndAkDaWdk5049TKgGQEJGIhJ5nS9tGx1vcP9ODhQ23vbps/ME4vxVxOE5UJ8yU+c+1Znbn+vMpzF1SYnPfeu+8OkkcsIxbT1tamvvnNF/XSSy/oGy9+XTvbO6pWeUY60O8nzHbPezdNKVsIVoUBIltlptmBepBsaYOn+2L9Ykz45vKqvM2bEVU3R2UMHwK5nZKZebaba6NE5rxgl4ESmQUB/K4LCE76bcVpV9q4LR02smoPMxomIpVyPVXy1Jh0bZ5DgHsiSplQB9sN+gNzM8Q3RweHOj48UqOBarxl8y7LMHGyK/Vj0vRExQIar126rAtL5zQ9OakcKnIqVYYsgNFncP/r6eRwW9WjHbMz6XZbPoQxVK57EZcF/8FPemZDAUQ+qrV0VG/pBKU03MAWLlwbIigpFbKaLOU0XSY3ByA9MHjMV6Pt5g/cQVHrlzNJzU7ktDBZMBUy7easF7EYySmRm1CiOKNkaUap8oxylWnlylPmFQ7Af6/Xu1lWhPc+roR/XKH8sRL5p/3u/tOxfz9kiLyi1jc8RPbHd9pRT+9XXFDm0cvkukUJCao8vIdY4cIH03m8FgiIykZamp02kLy0MGMWF5R2J5PO79cCrfwKm4NjQYn83hD5cTuL8P+mlgvlcSEMKxjFjymRbTMeljgrC6fsdFYWPjTQe+k8rkZ+BCZ/CIg8uqBH8lVHUe33j5irO1I0grJ+Zdl8kc3DlxKKruqtlmqNhja397W5s6fNrX2DeKySoXDkeWO+UzwY7AEixYE63b7i3YEGJELjHUWYHhMWoJ5xntMcageSTz2xHre0GLWFQWRfqj8y8vAPRw++Hr3xhWN3v6XMPzFkIjE0mG1A2YMvYCQPwiiBB1bGUn7jBLwVIuUXSioslBUtFhWfSKs1bBugIiDQLDJSkRrtmKp16f56TZu7LbU6UjbKamFmQuVCWvmsOeIaSLbgLHOrOC2dCj+f+syOq5TdQMeBNf/dgvacEtnU1gYMHUTmIU7QGKrIkCwbgiADQB7ZVgB5AcfAWINiDiKPFkBcBxkNSixBFg/aKGv+wTbcYLDVx0MMmwKUMwBFZzMQvocFk1OInNIwyQQjrnoqoZN0QvVkUk1sI/oJqRPX9uquth/uaXvrSEfHDbV7Ur3ZtVVdg2yoYgyQ06wAWfxvOzYxAtwChmkdUwbEnTIYiGyr0n6Ryl0A/j1Ad7OxcKGDDHRoiODbPvLA9cEbASKbt5oFdQCRgf6yVXZK6vBD5jNt4GKBeh4go+j2P1uYInthbYuKgUAEHzTSbSqljqYnMrpwdlqffOaaSvmMWvWaVu7c1u0339BENqHJXFoLlbwq+bRSPuXaIDLWD6h2u1hj4GE3UBePrWbbBlbNVtOqNQDJuXzWlB1usIf616UjA4sJoWBgZBMC1L14DJt/7+limt3j6DjWPthzxAwSB4icTHGf8JUYvs8GHzYLPTRF8mi54vTJ50FygMgWgIfliQ9oodzL7nF4lFEOx6KC7R+TAtlkptXuq05CMwM7KzFrqtFuOaUyCy+jFHFvJzJaqfPLVaMxtFcioyLwg2eeQ7SZtZu/7zqI7Py2XYAM/n8xRVFS+WykIgoaVAdpnx6Ogs0C+DqqN5oWUIgi2aooUIn8/C9/JCEyJxH1I0rT37h2zdSWqGoJNbuzv2/qb/rJ55eW9OzsrIE2VI2UzaO+/KVLlwx2cl8EDFL2z89MJFEtXp+a0lOzswauULHy+4VCQf/4xg0Din92547BrRF8TCZNBQy0BiDe3N01mHbslaIBIl+cmDD4+lfLy6ZYtfuyX/j8+fPn9Xuf/KRBzQ9jZ0HfwEMW5S+Bc/Qf1L/YLgDnuF5RXAHynltY0K9evmylsH9y+7a1F8B5HCIDpIGA2DkQwsZ7ebGv3G85Bt4DzAXaciymPiV8zAe1odrlfV978ECvb2+brQfbCHYWv3n9urCYwAuX7QT4+0GGpRwHIJzjBVT//ptv6j/cumX+uYBKXkBTFLL0D9TB/+bNNw1gAlLZb85js9fT//Xmmwb7UTCHduJvsUBBxc5n0k58DhYonFv6C3AzqJ5pexYQeD4Bst/e27PPHEHkZNKOn7agnXixH4BXIAug+w9v3rT+hOqKc0Sfpt2xnQj2E8BqFNKfPXvWfILpg6jeOVdYcABl2Q8+myTzAJFZQAHmsjhSzmRM9Uv/5JqYzeWsn6NkB/ayyPInd+6YXzZ3qPdTIuNL/g8uX7brb+X42BZP7h8c2D5x/XGOaG9gM+31l/fvW5sCkT/tlch/4pXIPAv4PcplADJqc/MW39rSy6ur7hr9AKWwTNCxdjiKpg3mAlgXClk9UU7rd84U9Y8X8vY84PgInAO0chu2CqtYTLW+U+/+q9Wq/my7brC11aqp3N5XvneibK9mauR+LDVmZ4HCzAHkWqpsFhoDUw7G9b9eqeh3z5U0S3VOImaK4FDuThulY9JeZ6CVZle/v1bVV3cbWmv01G9XNdHe9dusmoINHZ57OTuLTiJjkLyenlA9VdZCJqVr+ZT++4tl/dp8zsA4L6wsAu5hFMZi6bcOmvr6XlN/vNXQ3WpTUb+tidauZmsPdXF7X1c39/X81pFutHqafOK8Cp+4qvTnPqHEwqxi2ayzDdzZNTVyf/mhul/7nnpvrklVFjZjikUJpb70lFK//ikN96rOG3lxTvGzC4qfXbRF+WG1pt7rt9T79ut4N5kvcupnn1fi0jkNW11nnfHaW9pf39LW7r5eLOf0zYm89ooZnWQZ/3z8+mlugS+fP6//aQwij4OhsN/vgEcmROqrVd3V4day7n7vm7r31vd17+5tHR6dmA+tVWExj2y0Daq5gHEqJGO2iA4MzuJ3nIwrn83YfB6VJmNLADRXRYDI2SitKE4lAJk7aeUykav+MpUrgcYOKGeyeCQXlMq4QDxna+GtGGzuOXAA2QdaGxvwz02bF/gqQeY0JlozAQ7h6ZEBOwuVw+6xWTdLhUGn5cRRzO+DGjkVaQhETiS1ur2r5c0trW9u6PBoX7mUs+egei5XLKk0OaWl65/U+RufVnn2nAqVWccX3kONPH4etrY29I1vfN1/vaC93T016jwjgz7OC8zG5nGBfQQ+4QC4z0XyGVWnVdtufP+4knm8T4R8KDc88gp1//N4dpSJIbywy80baFc3n6RSEeGTzQFQMg8RwiCuiplAS4nIQGkmk1A+5zJEeC9tnMpmVZ6c0ORkRdOTFaWYY7cbOtzZ0tHOtmrVE7UaDQ1ZQPC2huwL4XbzM7M6M7+gC0vntTA3b+Nygva41/tabhPAYX9Sr+2r0ThSu9Mwe0p3ew8CQ2d5YSIiL75h3kHF43GjrcN6Ryf8DMw2JZYL5WNxhPkcX+V8ZAstWFjsnzR0WGu5OYAtmsdVIFg9mzKIPDdRULlcUKFQsLmqCbriScVSOSlTUrI8q1RlQYWZM8pPLSjCppMMqCDIG7sZjQPkx897eNvjC0rv1h94z8dK5J/mu/xPdt9+qBC5u7Ki1otAZOf3xusUonr7AW9DERSy7XZTnWbTyrF5KDH44caOD2UuStsq1vxkWYvTFV08O29he+VizkCylZJ5kHyqDg7w+LH1uWBngeLQFNGnoM9ggB8cj0NkUyR7b89xeb+DKkENewqRR0pkf4yPqJffxdrC7XNw63y3Z0vQ5Z624yhCNIBjD5FHbW03QE9GAkA21bWDyObl2ccTCIjc1PbOvrZ397Wzc2iG8RAiuhUAACAASURBVA18gfFEhnM4Cum8q/lFZ6BYp6dYu6shKbydjgPIvkzPytW9QtipDh//OgXKTjnt/j8shj4Okr1G8PQKCQDdoPPphvgMrDbQliboP/zMzZz3eHhqCmUeTKgKM5SJRMpMlpSdKat0aV7Zs5OKlVLqx/uWCgv8Ipzg8Lin3YO23r63r7XNqnr9mPK5SIvTJVthnCgQeEb/4cHoHrSn30/7mvnqeTUy0JKfbZATQvSC9cqYJ7Id/8iP2Hnvpb0S+TQczz2gnfrYK42tzzoIa4HCBpKDEtlfl6O1FlchYB5hLODgJe1D9WzwMHClS2kLCcN7OqiZAcl+IOLPoYXOoZJJJtVJJdWIUjrJpNRIJtVKpNRt9tWtdbR6Z11ry5va2jrUcbVlScj9YUIdK3ejj1KKy6mj3zlFMCvE9A/UAPZQjQEFvToAD+V4YhSmYW1qYQkMZLx/mll0eA9nb4/izgODGn8enOeNDUpQfzuI7ILT3GfGrLSOwSx+VKy48xmUvg0MHjsv7T6DE/PKdotSziLErSo7oD9Uot9ULjnQ5aVpXT6/oGuXl9RpNXX/3n3du3Nbd2/f0vxE3lamz02XNFPMKJtwpWTOJ9tB/i7BDoT28EU6MSoRYHILX9q+hrGBIgbpGQA6KgGgO4oBqzs0MMX9AJDMl6UMh0WosCgX7rG2QjI00ALkR/1ug0TzRnYLTn5+PVJLmGLBKgOcosFuT34kbN3LwwSXkRizr94wblCYsjHzoGbhBAV5nHKwjqmQUbVQ6sb7UB8TEsr9rNFkIYJgFdQxYeCL/ZHrD2Ggbd3fB7SadQzXjP3KDWJdBUZIrvaLhDxx/PXIs4rKAI4JTz8UyKVCTuVSXlGa0E/vVQ9Exnet21WjAdx36p3RveCLv6zB8x89JTLNh+ISlSWqVIAlkAqQhc8tg07aD2UmwJNANVSSqG6Bx59eXDR4h78xHrbAUsAZalxA3WyhYEAUaIjylM8CxqG6BLYBegFmAFhewC+zzZicNDCKKhPFZYCagGMUn5feByL/7hhEBiCGYD62/fTcnEFTgB/bwO/YFNexmAFu4Cegk24OoOa4+E5/Z/9pI6Der125Yurif3vzpilSgeu8h2NHSQ1A5z6LVQJAnmNgGwQTAl6B8BwPkJQ+yzaAffw7sJA25TM4P/9xZcXaHJ9o9gulN8rx//T6dQOWHAdA9sNAZM4nkJHjvTE7qz944w0Dn0DX4OVLG6EcBv4CVVEio7INKnMgN/v0r994w84h+x6U1AQ18tlAffbr37zxhh3XL166pMNmU+vVqqnNOWbgPHCXfsZ7Aeb0QaBxgMi0K/+P8pu/4fW3QWR8q3/TQ2T6GHCZvjCCyN4yBYiMNQQ+x4BXoPcvX75s1wSLB9iUAKCxN6EdAM0sgLDYwnnl7whI5FhpF44RsM95oR1pj8lMxqw6WJy4d3CgP3jzTWu34AfNcWA/gT81fYT+ShihXX/xuAFxtkl/wxebhQ1CGPm7kRL5zh1TrFuqfTJpqkXO729dv27XNNcm/QQ/6veDyKYEi/O8z+sgmjOg245ntZCPzC/4vzxb0G8v5i0wL4mYZARFTse/9+pdC7b7g4dVfXWnoTpv6jYMIhe7Ryp0j2zcDEgef7UTWR1FM6oly2om8xbcyqLp/+Yh8nw6bqpjqwHzzzgTfUi6We3o1eO2/mi9pm/uN3XcGyjRASLv2faA16ej9dFjTo1kUQeZeTVSJQPYi1FS1wqnEDnL88+qbU7nI+3+0BTYf7JV1/+73dArh21tNttKD7u2venGuiZrVU1Xa3puZVdPb5/oYiKhufMLKnz5U0o/eUWJc4sa4I+8tqEBX8tr6r1+W/21Hantwn9juUjJLz6j9K99RoPtYw12jzWs1xTLRkpcv6L44rziEyUNNnfM2mKAT/LhiZLPXlF8Cf/WpPr3NtT9+nfU3Nm3RdBXpgr665mS7ixMaLOS+8nOXj/e+vu2gCmRP/c5e148rjwc/+NxeOSEWT21T7Z1sr2iB299R8tvv6G7d+9pb/9IJ/WmqyTu9lStE3hJFRu6fimdipsXLQIws6UEphVzBpIZLHGPQejABUi+EfMZIKPZEKbSKuWc4AGhBhAZRSeL+QhnELhEUc7Ul2kDyRkXtg1ss2o3RC/YyFFN6Of0ZlfnggLNnm6sqocKRctGyeYVJ7gav9weFh1tDVoeIg9dRQcVliH3BYA8iKd0b21ddx480Ob2uqrVI6uSBoIz1yqUKyrPntHZ68/p3JPPKz8xo0zB3aPf6zV+DjY21vXii1/Viy9+XS994wXt7+3ZnN3rjcaqjbHz4BPDSNrlfzh24XJz3JTBWfY9OrZ3+R4j4d3YjoW5iwPN4R/cfTMIh95tQcKXRY+4z8g6kcMOtp029nbBha4ij3kaYe4uLNAsFHwIejbrvJXzZIyYV2TXhDatRt1yfJyVHEF4SaUJCIzcfA81L18ThaJVtE8Q2lgE0pZViFIG+/vtttlX9HsN9QfYUnn7QTdJsXmWyzTy/MTgN5WFffMzrnYGqnZiJn46rvM5rmIVcQ2V9HCCDHOBREIH1aZ2Dmr2/aTOWIzqOReoV8qmNJWPNFmI7DueyOVyUdlszuxc6KdD+0opli0rXphSfv6C8nPnlJ2YViZftjmS61vhnPp51mOd7RER4wdYzAhciec+C+MsgDOuXff2Y+97A/r4Df+/b4EfLkReXlHzxW+MIPL4TcYpdZ0y0m4svml7nba6HdRzhEIBbNxNMJVI22oOF+NUMa+ZiYIunl0wRfLcVFmlAqWBDgRwgzwNpjtVwo77I9ut0iCeA8gBJJs3KDdX/7twxsfhsQPGLlTM2QOEZFQPkwO0C+rjd1hb+L/3F+3oYf53gcijz3ID6ZHiN9Ss+5uJg/UoF72NiJWD981YnkGhAeTdA+3uHerkBFU4CnHgGoN0N/g14OlVyDHUga2Ohh3AmSshtFC9oEJ+B0R2Z/oUKJ+C5Echsg9CCADLD7ofXQoIq7gu1MPOqe9IbN+pkd2+gIvoZbY+bp5O3quVsntK8FGlEtZAAu2NS5q4elaFpUkpm1CzXbMBD0F92zsNPdys6a3b21rbPLbfF3NpLU7lNVOmXCWjuKuLcZ6xHiQHWBagcgioGwfJ4QE18mT1/sU8wAJgNh9lD5qdHzJ2Hd7GAgN/Vnl9uBmwzildg80Ku+uUoy7/zoPlMU/tsJgSVo8JVTDfr9CPhqiCnaVJOsGqMvYEzuLAFk3CMghQ0r5YRU6oBUROp1TNptVKp9VNpNU8aalxUNO9t5e1cvehdnaOVWv0rFzHAgwT+DDb+M8AMqvWVn6ENUGbgL2g7HX+ZPGk8ypjcMfNJQSm0fbO8wsbk7RSSfyvXLgcjlnO1satLtsCCfcPD++d5zBq8Z4NPEOQmxv3xJWzpOiCDWKBknZdUUaHYhnVtFci8/c2EGMg58vgLMiDJoqhGBxoqpDSU1eXdGlpVpVyXltb2/rud7+vleUVrT98aArkhamCLs6WtTCRVdl8tXwSvV3XUrfdU6fdt7CKTqevQVemyEbtwXUOSLaQOyyA6PsoJSI8od0Em2xC3mPw3lRhTqVl/deZEI36IkoPU/3HXICeC9TDGw1lvFuECCtCoZ/bueD9YZBj962xqgMfahg8tQnOACI777COQWQmxCwq0pbmi4ZHGUngbUL02qrWa6rW62ZH0yEIEYDslePhfu5sf4L+zR+dh8chcDJYjdjg26sp+DerMPF3sFMlMiV0fYPFuVxak5aqXFSlXDAV8qjS14MSgBHwuInliIVIttUGBn3hF9T5xGc/kgMN7gWoTAHCgEXgMPYSgDcAfgCnlMgDgwGmDD6ZXPJ+1JlAWQAdgAtAmo7HDYhxjwOW3dzbMwUkZ47PZ1LM36F0BnChNqZHAZEBuaijsRIAIgPLaHdeKDXZJp/Nz+E95qHn+zvg7J88/bTuHR6a5QDgOwTz8bnYSOB5yxcqU7xrg20HMBC4jXqTzyNYDS9ZVLFcR9y3gZDAVTykgXpYOXDsB6hpvB8w6lA+n3bF8oL2CsAQgMoxs00UrSiv+Q445N/4TEAkNiOZRMLg88sPHxp8pG0tBTyZNG/hX7t6VV9dXjaoCFglDPGDvgCiAEjOA7Aan2sUrmyD88ILmP/lixftmAGWtBWTEM4BbYD9BJAfuIwfcjhPtBOfT7+gnYDLKJ0B4mwTIMzznHODpQUQGcDPeaWtsEbZqdXM6gKwzP5xzOYdvbZmCmJetO9kLqefW1oygEuYHapwnpVAXdTi9B/6ZbBoIUiS/edz2TbHjBKZfUcNHfzBgfjsB9AVAMsxoRj+/JkzBprpX4B7zivn78rkpC0McCyAbr74N54fE9nsqC2A7ajyuS5Ce3FNoGRmv9iuqafD9edDGOmbLOCw8EJ/5BxxTljQQLnPcbzy8OEIPLNNADwQGTB/++DA+gnXcFiYe6++wui7k4gcXI3mVU+W1IuntJhLPwKRsZFIB18t/2GWwTCUvnXQ0lf3mvrzrbq+c9iyqX263zSIXOoeqNg9tCC98GKbqJDxJN7LLKqeKqkTi+yZz/35f7kyof/6XElA5JJXBp/+rXvQfX2/qa/tNWybrx23TSkc9WqqtHYNIhd6x48cctgmSuvd7Bk1kwXzYl7KJHW9kNJ/d7GsX50jlIpx56PgCIC83erpX6+htG7obr2no05HKSByZ09TzQ1lu01lO21dWzvQ9Y1DPbFf1YVCXjOfflLF555U9OwTGm7taXDngVlR9O+vabC5pSFKe8Y7xYLiUyWlvvCMUl/+tAYHVQ22D9S/c1/DekPxpUUlLp5T4soFE4igSO6/ecfsLeJTBcVKBSnKq393U92//LZ6u0dWLfr6dFHfWyjr21dmdXdh4oPeMj5+30+oBYInMs9GG8P6uez47jyuPrSgcGDd8aZOdla0eec1Ld++qdu372lnd19H1boBZPJSjmpt1RrOF5nhlYXkAdCitInA+JoooazM2lwF0UWz2TKPYsQUNleLxZRJppRNRypjf5DPK0OoXkS2TcrGEYwH0haajirZQ+RM1vnGBojMnNAAMvklrkqMOazNvbBf7PUkvnzQtGWiYHWYLTiIHHeByVTl9dsts10gQM4ESUBkPHQTCatw6MfTur2yorfv39PO9oZqtSOVSwWDyFzv5ckZTZ+5oDPXPmkgOVeaVJQ7Bfnvef/0Y5GNjYf66lf/Si++8DW99NKLOjw8sLHtKUQeWm5NrlBRNlc0yw/Gqc6kx2RVp/aaJqxFnBP8fbEShbs01cP6jkpLn/kSxuanYPlUnje+z4/zx/dSNL/bcZr951g/dHN0J+RwVdWuWtLG4Ta3DdWATtRktiQGxH31IPNgq6LNKBXRR9Jmn8LiAwsUmSTj1JRmigUtTFWsuh2FPBWm8KdYjOD2vst18QrqHJXwGSriWcBImv0k80LmhO024/iW6t2Y6oOUDk5q2j8+Ubdds7lgwTJRIuVzCF/ixlO29qta3T62QD6sRFk8Yb+4VorZlCqE8OVSmuDnckGVclGFQtHCJam2tewYjjeZ1TCdV3b2nHKz55WbOaNsedoFPjL3toJRV2FqCwbwEK8OD+zNCdDc/G88dHH0TBwT39j8jfDzjyHyT+gO/tO/2R85RHYPrsf8gb1S10qE7WbfU4cJdavtS2UYNuKtBEROq5RNq5zLGEA+Z18zmp4sWfgegMRUgn7l6J1N7lCI/TNg1Hsiu5JwB5DHQXL4+6AqDgDZvo9BZIMLY37Jo/IOUx4GaDx2I38cII/sMN5PiXyq0HikFGbkXxQgsgPJ1t6n0l4fkuCgmQOZziMUiFFvNrW9vaftnQNbYa7VWmqjaMTOojdQZwCsceXbQORkd+BUyI22+SAD5V1KtYfIY7DY7YejvI8qksch8ulQPmCrx/Tjj51Od3wOHjNx8P/swbXl0Nq+nIb52UqnBbABlgdKxgiBiLm03SivVKmiuU/c0PwzT2j2qYtKT2bV6jkY1e109WD1UMsPDvT23V1tbp/Yimk5n9RCJdJUya0eBosCytad75Tr9JyvsGjhAt/cSqYDmF5lHPqtL4VxC7YO3AX/cH4+DRT0quIx0AXMGwXq4dE7Uue7vj+yxzAVrHuA2EMc1ZDv/5wtwCsrn0B2g25eCc0gz6mRk7YdYLJ5ZPuHE6pgU76kUha40ovH1IjHVU8nVctF6kRZDaOsavtVHW0f6M4bd7Ryd01Hx9iDDJUAIicziiXxdgr4H2DZt69Br61Oq6Eeg7seYReoD1wZFD9TvmQPWdrUDz6wj0imolHysK3G++A9W5H3VgTjq+OhMsBdK5TrsdINjO364MykAWQGbJQQ0UZmNWJ+yKRCt9U3mOytDvwDmAULFNGmegDqa6CFqbzOzU/ouRuXNDdZ1MnRgW7fuau//s73tLu7r2q1pkoupelCShfnSjo3XdBciYC9hLWQ2YV7JXKn3VOrgTUQQW94nzs1sXnQ+9C/Xh+lH540ZEWmlEwnbPWazuHsLXzwaAjitGvMp2R69bNpB4DIAGQbuKG4dWVrLsQD2wcH613QxeniHPfO0f0r+AFbX3dQme0zUCF4BY/MFuEt2OZYCjzbiiR8MLGx6GFh0THrCgByrV5TvVlVr9uy83W6oBjuPGzb3ZFCad5IhYxK3y/E2ALhCBc/ukAY/t6sT6zvoEIemPdxmVTl2UnNTE1oqlKye4QFWprE2bUvcASlOOeo1eiYtyBBKcfP/4xqN5776R8pvMse0l54/QLQUNkCwwBhwcOXf6efALwAwcBl/o3fVTIZU7Fa4BeA3duqsBmAGjAatSYQD1BsKqdEQk9NT+vK1JQBY+5l2FXQrwDTXLeATADubWDZmFUF1gXASaAmP/MegNq4shJfWlS6eDqjIAXOAjp5AR0vT05aUBnHClD72srKSInM8fBvBKwBeTnelcNDA6TsO/sK7EQVCqwG8PL3bAOAG44vqKkBltxjgXgBVKNY5v0ATI4ZZeuZUsl8hHkPnwlURPmKbQPbBsLzM8dJBQHnC+Xqly5cMDCIypZjBNZ+0BcQHosE2oE25TiApuan7gMV8a0G+qLKxQMbZS5tAuyknwDcAbDBSzmAfJ41qNB5DwAEdbrB+uHQYC/bI5gPkMrxAhhC2DFAHnBLm9GngNWcE46ZNkNBA4TnRTsBUul/HA8hiHf39+0+D3jmPPL5qJ6xxgD6AmPp6wButo9PMJ/HcdOn6Fs/f+GCfR4+1LQ94DbYtHxmcdHALfvGNcEX55gFEM4/v2f/aadgZ8G1AJz+mXPnDJL/1f37BsgDrOfcA485TvaL9ggLAvS5EmXkkvVnQDIwnVshn8siAFCb46AfBLsUQD2/Z7EBRTTXH4sytiDyHh6co5FcLK5mImfWDgfRrMFV6mfO5tO6Xkpb4Nx/vuCUyI9DZMAttg//frOuP9yo6XtHLd2vY2kUM1/iSntXxc6h8r3jd0BkAG4t7YFuomCVKi6wK67/+cqE/ulSSbPpuAqPQeTwnPyjjZr+eKuuVw5aQgmNpCHXq6rS2lahe6x8r/rI5WHhfrGUTtKTBpHxRcbh8kIupadKKf0350v6lbm8skDkx4gLAHml3tX/uXpiEHmnw32rq/SgpXJnX9PNTaUGbaX6PU2dNDV/WNf19UNda/d0uVLW3DNXVP7Z5xRb21b/9TvqfX9Z/XvrpPVKUVyxqaLiSzNKXjmr5CdvKPn8M1K7q8FRVb3vvqH+g4esNCs+P6vks08oPjejWKWs/sqaKZoHmxsGmmPFsgare+p+9Xvq75xo2OrpwXRBd+bL+sonz+n7F6dHdiIf9N7x8ft+vC0wDpHH1aVuihIsId2s67RSjLlHR42DdVW3l7W7clMrd2/pzbdua2t7T4fHVR801tfBUVO1RsdZpyXjViFMphHgLe9hcqlUULGYM09ahkQsnptNHIM9XxIAtMtHGYPI+MFm83lnZ5FOetEKn+/C0qMMgBlfZOYAIfTOi0Sw/bNxJ0IC5rvOOhORh6uUZe4HDE7afMDEMx5EM4ZlbozlWJ/Kx14HLb5VTDDXsL/DOzmRVj8Z6fbysm7evaO93Q2dHO/b/AngmQFYzi3ozIXLOnP1WS1e+YQKlRlliyy6vLcSebxnrK2t6itf+XODyN/81ks6OTl2x+FFYbRbvljR+avP6syFJzS3dMkAaqiywKN6dE+mwo+5PH6+jbrqtRMd7W/qeH9L1b1NNY721MHCo9v2VZl+Fm7fqKa0mfVo7u1+G2bq4+F+47P3v/04H4fIJpzyfs2hjRxQ9ufMLDO8wmz8GeTH9QE4u4paFyho0NTGXox7HLAtoHC3TKG4Vxmz+OEyTZjH4L9MiOPZ2SldWZzVmZmKVcKzGfpUq3aiRvVY9eqJGt2h6sNI2wdH2tzdU7N2pEGnoamJgiqlvEpFl9FQbXS1tnOs5Y1D1Rswlo4FTtr1kSFQ0n2hSJ7IJjVZzJuqvVQuK5fPK41tol8MYT40GMYtaC9dWVBu/rwy04smiFM6ZRaFrW7POBqXF883523tQLwLCkchnVZk81GSyN55rsatVThXH0PkH+99+6O0tR8BRH5R/cOjUNXgkOZIQDo+MQ+em87LKATtNZptu8i6XVYA4/YwoiSmEKW1MF3RmdlpXTy3oMXZSVWKORsomiQvfPnb3entzN/kDMqF/KQQduYAssEOA6whudXduILS0gFkr0AeWQU4RbW9J8BlA3R4gz4KkUPC5Xg50QisjgXEjT/IQycKD/bTcahvzNFKnmtf9wqA1v/Cm/A7eO6O2TxF+zwo21ZevbW1q62dPe3sHalaa6nTYTXWKZHDewfcjbp9oUIGIgs1stkAOAUnLwNbj0Nk+ye3T+NwZnSBoCIfezS9W0TAo7e38CBzADnAZPegOwXHQO0RSMf2wP+bQWQBf5zR6jAqKFGa1OwnnvYg+aoyM0X1Y12ztGg3W7p/f0d37+/o/sqedveqyiSlcjam2WJclXxS5VzK+cHGCAajP0Gxg0e2e1CZwtMDNXcenDrcwgAMGLvvzqHDCjVHJTQMhMIiiZl4GCTneF3fcwFgSSv3shVbn8brLFpCkAIg2V179E/eF3qKCyrru89jEBRlnAeslf47ta47f4SluVXhCFsQv60QXGflXgTqaaBObKgGIDmVVD0Xqc8qeTan450jHazt6Nbrt/Tg7ppZp3QHDOKyiifxYo4UizmrCjvWGNNPV8LEIKcLHGh3DBynopziqYyVmTnFvHtgcp261WvKmlzwna3Q+8UQG4ihVLWVd9cTQwlVEAxxzBbeZhC5ZwMw+8xUWlEWFUTW1MWmfjaIjMqBhRWvSLbPH9gECzWU+TGbvy4qBcKvhrp2YU7Xzs/p+oUz1qfu3mGQ/rZee+OWJWCzep1PDVWO4rowW9D56aLOzhQ1kcM/jhBL0pKdusDgZBMLi54tAuFpjucY9JJrxO6tfXcsrKjHkuwXI2Nnvj20MgJvPhysPoLK365RI9bOLsb6ASWIDiDz8+mgDe9jD5G9ZcvIC9zfn2xxxcqMXR+0iYy/DzDw7fQZBLmwpU4/ZuF5/Gyp3sO4homk2r2Bas2WqY+ByC0skboNDZhED7t+cSPY5YTeO34n8Qt3VhnjgilRUYcFQ1tYGK3gj1v0uAVLq3yJDcz/r1TManqqpDOLs5qeLJudhVtUGjhPeQIlDZBjHz9Up0U5Z1f7e4fa3d3V7jOf09G1Zz5KY4ZH9pX7DUCKEDTAH8pKd9d3farR6RhwA2Ch6rXAL6BQImHqUfx1UZkCiMdVwYBNFLR8BxQbiI3FTGULQD43MWFwkkmVnWGAa6tlUA+lJ7B1HHgBgYGAgFz2F3Xl2vHxI+8BcKLAxKIAX9n9ZnNk88A+AusAhPP5vCmIgzKTQwXc8m+APIAux4s/b4CWHDPgkv0HoKI0xXoBBTHgmxdtSZsAKoGvwLygSOXf+Twg4F69bu3Ie2kLACb3da41tkNbAZCBjrR5gNR274/HbR/xHAYKAvaBrsGG4oN0ROArQJd9RPmM2pb2tGebHw+wTwBz+gM+zG/t7ZlClrJqYCvf8ebFioPzFsZr7H+w6yDgjbZE9c3+0X5YoACogyKW+wcwlmPgeDn3AFiuOYAz54Rj5t/pT2GBA3Uy54w+ywIA55I+w+dxbKh7+RzgM7/nPJYyGTte2h3FL77GfGcf2Tc+BxUzCudVv/jBPvHvtD1wmu3Rl7h/8nu+OBbGDpxr+hXtxO/pv7yXtgKIE+IHDG6a37t7ePG5XAccJ9cSP4cJOm3J+1ggoApg4+TE1NVcR0Ab+hn+48DuUD1g/TAWs2Mk4JCxAdcB/w5MdpP9934BV1Ef11ITZi2BxQNX6KVCWs9VMvpHi3n95nzeADL+x+Mv/JHrvYH+1VpV/2K1qtVmTzttV66c7dc11doyVTA/WxCxf7FNrCzwQd7LLrptDqVKOqGZTFL/w6WyfvtMQZVkwqDu+Av7pu5waED3/16v6c2TjjYIodPALCzYZr57Ytscfzn/5axB5L3MgnlAo6t8upTWpyuRfudsUV+cyiqiAuix41xrdHX7pKN/sXaiv9hu6Nieb10D5UDkydaWUoOuLaBnOj0VGx2d3a3qYrWla72Bzi/Na/HZ68ruHSq9/FC9v7mnwa11e54P82n1Z4uKX5hT+vqS0s88ofSzT0qZyAZI2Fb0l1c1eLjlrKLmZ8z/OHH1ggZ7BxpsbKn36pv277F8ToO9mvpvrGiwU9XgpK3tSl6rcyX98Wcu6jtX53yY1Ae5a3z8np9ECwCR/9nnP2/3h/Aan4c+CovcO5zYoqPm4aZqu6vaW31by3fe1utvvKXNrV0dHJ2ojXCh09fhEcrKttIpAscTBpGxvmOuYIFqmbSKhZxZfRVyWZuvI7rAcg3bCOZLXKsolguZjMrFgor5nFkYAPRQingx0wAAIABJREFUIru5C/c6FMkJg8hYF6BKZmyN/Z758vLso3LR7o1OmMCcoNfpqttEhOKqZ7nmsaS1RbNE3AFrck6iyKzdyGiS+ez2LRgwbXZtaRuzEuqNErmXiHT3wYrevndXm1vrOjzct/lAJkobQFw4d0Hnrz6p+UtPa+7iDWULEyIU8MNA5L/4iz/V11/4qr71rZdVrZ64OYx/LjDCnJia043nvqjLNz6t89eeUSqb889Fd9zmzuedGcy2DojcbKhRr+n4aEcnB7uqHe6qcXLgIDK5M/7zQ4CfPc5NUOTGvjYfwl6QMXerri7zslbd2ffhRc0WT/nyu3b58f7n+psPQbSx3PvD50f6caiYNfhwyl08W3ZMwvqOUxkzb3W2j54l+PwhBDEolKcnylqcm9Plswt68vwZY04zlbLNIZmLt+pA5CNVDw901GjrqDXQxt6B1rd31awfadhtaW66rJkKIDlnc5f9akurW0da3jgwoSSZOUWzfAEipy1Y0ny08exPJzSZz2iymFWlUlGpVDQ/cMa3QVRGH4hnSkrkK4qmzyqaXFS6MmNz7F4irib+y62uOgjvB4hkqFB2cD2KUspmsypkcwbUrbrY5vqPvoKyPCw8fQyRfxJ374/GNn/IEHlZjRdeVP/o0I5+pIz1V7QLnjv1GTYI64PogkoQ3x9u4vgmWagXpS6ppCmNJktFzU5WdOXCGZ0/M6v56bJy6aTioeTf+xPawySslnlA5yYdASI7FeipCtkpSMcD9oLnsVMkj9lXjNTIpxD51GTeQbrRKpj/+RFbj5HVwJjlgHt0v8Oz6hQgO7Xe6cvtU7hpjnc1B3L9DdI1gle1Ok8kN3HBN7Vj/qGbmyhsd7W5e6CTWstUyAahAM/2FBqa/7F9NVoGkGOE6aFCHpklubIkb6/vbtx+d4O5glO++n3zK5wBT42vap6OdNxP73yoBCuL4CZ9urFTmxCnSLa/9w8WW002CMYEwfkx9bNFqTylqWef0dTTT2j6ycvKzUwonnbgrdNs6+7dDd25u6719UMdH9SUSwL2BprK9FWKhspHPgU3mXCr3gbGAJeuH5i6sjcWphce0k4C41XH7nvY/5GRwGjQELyZLLXPTaA89LOBlZX7n4JdACbbNJ9m61cu/Zw+bYpiwuVsUBAbBYSFVF2SXgGeBl8NcLtAARcgxoPYKQ1QJWP3kfCBE6zmA3TbeKkN+2rGpWY6qUY+oyGQI5vX0ea+9lY2deu1t/Xg7irrEhrGUuZtFk9kpHjGILJiQGx8mgErjAR7NsjBM7jTbCmZJLW5YPAZ9TJHSRGXqZB5KAJtAbZ4JftBykgxbCF4TqXguq9/yPrwNIt4NIjsAihdWdDABpiUSwGQaSNTP5v1BsC4o6GlDneQmxpAZtA2tECOhFKcG7N8cF5cmVRMzz99yawsCFJoVo/1yrde0Ztv39b91XW1kdsyWB72lE8OdHYqr/MzRV2cr2gaNTJ2CdjImO2GK1HD0gKI3Gz11EHB23fn19TS1o9QIqBg67pqBOsbgG5nCUMaMosI3O+CetZZxvirdMj5BzBQsshCQgjMGLM2QWFsCggGXF4JbQN27wFuzY3HMQF/9LGwCOf2gWsSQNzoYEMgEb9Sb7pACnzEgMsoQoCxLDbWGnVTIQ+GDF4BcaiQ+94L3D1rxmsk7K44ui/4xYOE944zz2Z33wzhoHaJ+f8P1SxhoQyAnMkkDSAvzE1paWnBStBQJlsTyvUZzj11NSwcmcq67YD/9vau1jc2tfXkp7R3+amPxmjhXfYyAFz8i5moAhgDyOL5AYQDQlnomve9DfdlYCFWF4BdIC/tT18BzPF+bAkArAGYsS3gW4CxbAvIxivALraHijl4IYddBsiyj7yfn1HB8r7xMkz25Wy5bNANuMtnBLjKdjkuts139g9Aa3/vFde2X/m83fODH3P4+7DvgEvC1FDWPn583J8BkYBXjg3QPv7UB4QC5PkO4GQ/sNkA5jI+AkLTXux/ANgA1tB+YSGRfeRc0QbAUfYxvOeDdETaL7QFMJJtcbzjbUk7cwy8F4jLtth3zjPnnbZiX1H6cizhRTvxbOHzgaccP/AzeAQDpwG5bJf2oa05XrZvbUNIsz8noS9y3ABabEOCNYiVRycS1v9oO84l7UofZP9YKAjqbpS/9IXQh/hc2pXj5rtZt8QpT01au7Jv7Af9i89kfzguzi3bAzJz/LQXx2Xn06yHhrZgwpeNV2kLr1TmnAGAUaMDnAOs53N5LvN5tIsdsyn+nDci/ZQvrosaPu5MQDn2OInwrp9xbujvYdGFz+T3eCOHfaSfhMWcv62PAFeBucBVvvBDZj+eKkf6uems/uFcXr88m1XKB/6Of1atN9Bhp6//Y+VE//vKsY5YLOw7oQJAd6b50L6n++2xahOpj5VFsqhquqLDzJxtk4W+c/mUrhbT+t1zRf3GPKpgjvtRSGFVL/2B/vnKsX5/raaVZk/75H5oYMAaVTCK5Mg8M09fqJAbqYId42E0p26M8yn9zHRWvzCT1X8yl9enJyIrbQ/AIvz1/VpHbxy39S9Xq/rKblN183LtKNurmmVHpb2jxLBnamvGsUkWKZodzZ60dHm/qmuZrK7PTmmm29EkVQav3NXgzXVXWZZNqTldUOzslKLLC8o+c1XZTz7p1MYTZbOtGGxsq/f9t9Rf35aqDQPIyU89ZaX+g6MTdf/yr9W7uaxYiiDkrgbHdQ126+rv1HVYzGhjuqA/+sJlvXJt3irPWCz/+PXT2QIBIrMAOv4KY53HbQg4lQYK+x11TvbU2N/Q7oObun/7Lb32/de1sbVtELnRILOiq6OTlgXr5TKEiQFcnUgFMBW8kYHDxVxGE8W82VPyVEPtW68z33TCG4L4sAEoFfIqAJGzWVNMRlHG2xyQe+NiLaN0RlEa6EtYNHAXjzcnRrBxPfVrWPKZDUBCHSqcj47UOD5W4/hEjXpDzUbLFo/iVKRMT6kwUVaukDeFdL1Ww7XCRAIA8Fw2ozTbIdAbVWY8aRY9y2truvNgWffXHmp7b1/pVELlYl6Lc5NauvKELtz4lGbPP6Gps1dN0GLCkw/4Wl17oD//iz/VCwEiU9E0Bng55qnZs/rk535JT3zyC7r05PMW9h0qK5iLBohuVdcsIPlsjrZZMsBZmmqbjWhLVCoyl3A+wA7shkV9ckrMZpA5RKelVu1Y9cNtnexuqLbP16Z6jRP1W3WD+A5Ejx3oY6uOYU7+uBL+/Swxwt+F9wW/5bAQMi4aCCIGuzW5/3he4isixwYc/CuM6Uw5r6tn5vSJK5d1/fxZXTq7qGIxb8HkVvksQiFbatSqOt7f1c7+oTYPTrS+u6/1nT01G1XhJ3h2bsJA8nSlYHO57cO6VjcPtbJxoB75FoOehe0Vs5EpkVl0MUGYCZoIrE4ZSJ6dnlSlUjY/aGwDg9UiXAyPZCUzShZnlJr4/9h7syW5rixLbPkd/PrsHh5zIDBPJACCZCaZQ1Urs6pVZSZ1azC9qM1aD/0JLX2K9CCzNpnU1daSHvSg4aHNpKrKgTkni5ksJkkQAIEAEPPs83QHd9na+xx3jwBIgJksS1YmnHbpgQj3O5x77jn7rL32WosI5s/BKc1gmAnQTUYCIg8SR0haSuTUjetQSmSUCwVUi0WJVbie/6yXbWv2HdFE3th4qYn8gs/wH8vHvlQQOXz0CN133kFizG7GD7KsGvV/YxDZgq2GISnaxmRkRJqhpEYyHzgyXjkhMWNSZABeLuPy+RVcWF3CueU5kbrwCJKdANcMiDxGjQ2zc1wNcQpEJshn9FF1QNJxR/GUyQM4ZiyawPCEhIW5HjWSmjbbUzDRLpzH6ppjYz7LdLOMYgNkjE1cp5nG44Ycl4afBlnH8ZwpZ1GWq8p4WCZyJCByJLo+LE/a2TvE5t4B6k0yIEfE7JQlywCeYHGo7OOEIPKAILICmQoiT8lxjPmtCtZMy2uwzH1y9rYyxUJUp1KXp4LSSYiqkwEHdKuCrTjgRAfblp0rG9nex8kALaq4DAIIVs7MwZ1fRuXGKyhfu4Li+RVkZysI8mnR7IoHIR7cX8f9++vY26mhXW+h4I5Q9mNU/RB5P0bW02w2wcIhgUWavjGzZ3S3xNSBg/6UfIWa5U3kLKz8xFgj2ow+4wzttPGbFfs3Lc/Jh8Awmcii52TATdH9VS6x6jlZyReB0LWsX0FQA3hagwMBkdPCJBDvNYPGy52SCEUDOZW4UG1ilnnx+vmFwTBCzPtRyCBVymM0UwJyOThBFvWtQxw82sanH97DxtqGsAEIGIs7ssdsa1Zg/tGIQSEXuyPRqaLetGh39fvCRnY9BpAFYSKn/EBKeEi8JbtWQGSPAKWyqUUWhNtYdsJIWQiTyZg60OFZgHXzrBBoJXuXJnnGVZ3gMY0WRTPa1wWj6AezZC5WEBnRACma8Ik53UiAZgazAiKTve16mCllRd/9zZuXcO3CsmTydzY38ItfvouHj9ZxUGuoqSVZgxgi44ywUExjeSaHC4tlLJRzho0M+bsaASaiJU/wmOyQMKSRCOV6dNNnnyAyGcncCBolAr7zvg5FeoF9WEFdm4STvqOfkABWWNSuI6wRaoURhPHY5lNjJEFkbrZ/qaSGsj7UDFNZyOo6rDr5MvZTUoP6YQnQ43XEIyl4aHQGstXbXTHR47PF9hHgPAwxCAm4EITSjQxhSUBMVWroEGFTWDqaWHaLBKJWy35qLSxJMTsHmH6hkjJMFKZksUTAeIHlbktzWD2zhEopL6WMolMuDHQ6hyvQJUE9dZzp5FxrY2d7Fxubmzh6/duov/L6P+p4YxrcJSBHlidfHL8ICBP8IlBI9uz0i/2HwBsBMH6Hcy37C4E1gnb8niRAplYkIpFhgGQClRZo5ef4eQKK08CpPZ7Vkud3+fM0QGw/w3MgAMfz7EeRvI8ZnymaADEO0U3AWjrB20occ14Eifk77n9a3oHH4JjJ4/O8+Rl+3zJRbXzA9qCeMd8JDk6/CDSybdiW1jiN7U3AlefEz4v2dhyPTe6m5Tp0PkwJmM7z5DnyOk638fM6I9tP2oFjlOvKdZwG7fkZXgPfed3S3kki90sSUI4j10BmsJXAsMfldXD/vC6+yKQWZi4ZqTx3kwjgvtk32C7W1I/moDaa4PG5H8vItddqn3+eF/fHc+H3LcDM8ytQHoXx6HAov2eSQpjc5t7wnHlNOq6ZBK3jSLtaCRfeJ37XsuW5X8uA5s98ERAWZrHRIeTnRcrC9Cth7Xue9BmeC8/ztC4x7ynvBT9jnz/LSOfzYO8zj2XP1e6X58P7x/4+vdaXRAFlNmTsUpmYF2GrE0RupGcFXCWoS4YuQ4hvzAT4T5cK+LP5LL5dzZgimJPgI7WCD/ox/pcnTfzPj5toEeBlvDFKBNBd6G4iG7fhyXg/Odsk5YkOctOvop6ZHx/z9UqAb89m8F8u5fGduWcD1914iGY8xP+41hAG9P4gQTuO5RiUzpjrbyMTd+GPTsq9xE4aLb+MZnpWrpcaqfTj+OfLefwXK3l8cyaD64X02IB7+pl60ArxIUHkjRb+9qCHLpMMcR/FsI5SeIxSeCjXbGWZxFA5HqIwCLHQ6uLsMIWLfgZnhjGWoxCldx8h//EOvGSIKO3haK6AwUIJo8Uy5s4sYnF1Ce6tK3CvnkOKlSJkwz3aQPJ4E8njLaQKWTiLVc3Y9waI/vrXSO6sa8Y45yNVyiCp9RBtNbBVzGBttoC/fvM8/v7S/Esm8vMGy9/z3z8LRLbzzTRwZ5ddKucWYtA8Qud4B7Xth9hYu4e7dz7G+sYWtnYP0GhRSqyPdocxWIwg7ejmU/aOnhmO6iJnApGxIEhcrRQEWCZKSRIAjdxJuOA6kYZ6spGJTF3kXA5ZAZFVAkOV1ShSA2EhKxM5qzGWMXSWFQ/XhpwLCT77gZAWyEAetDvot1q69QigDjBgUo0AYi4jwFpQyEssTVCVsnOeOxImslxTml4xXKf4SFI+4pSLBxsbuPfoMdZ3dnBUqwlAXq2UcObMEi5cv4WLr30Ds2cuo7xwzlREnpzPn9U1pOYvSfBknSDyf8CPfvRDvPvuz9FutbQKxJh1E0CfXz6P17/5H+P67W/iwvXXxadF4m0CxspRMsalCiLz9xLTJCptwXWAaFtL0kDXSbIutXiBAZLHIDIrxiOVFuy16ug2j9Br1tBr1ZAMuhiGTEQaQ0NjWiTrxjHuwvGeCTOymQeIui2EnQYG5vvJoDdVUT5FaLZDvcFjFFswGsqGiTxeQxuQQbCHCYhjCCLT1Yna+oz/F4p5nKlWcO38GVw9s4RLS3NYmimJEV+GlUy5vBCCOCLz+ntkcteOsH94JADytmyH6PfaAiKfWSCIXEK1XBBJvt3jDrb26tjcqwsLn9gJcStqLmfTKq1haY+8rrIBkZfmZkQeL1/IC/grz6fcG+JZxEEoyVmAky3DqyzCLc0iVSgj9DLopdIYjFwMhoyRTKOQhMH4KZ9HpVTEbKmELEFkE4s8sz+aOITxlzXWo9zWS2O93/PA/hU6/JcLIq+tofOjd5DUlIlsJ6oJw3ICymoZsdFmNXIRSp4YCpCsRnsEjgYCenkpB1k/QCmfx4Wzy7h0dhmXzy1jppBFhqRcZh9pvCVlLY7RhbXUYwWRJ+UdBlizpnoCIiszmS8ZqA0AqSCylbfQLJayjRU8Oc1CHps0WUkD8xll4hpAesyQNaLnU4zZ6b4hgI752+T3J393OqM83dbj7xhQixM2AWTZQpa2DMRUb3v/EOvbe6g1OpI5G8VkOaaUcRwncMnM6EcYdmk2EE2xkC14q2UoFqbRRpwU7oiQ/vgT9qx0spL/LG34xINxcoFhwWEBkcebmWjG37eAtpW2UBMzNW/gPaRgvyMmb6EXwFs+g+DsORSvXkX+/Dn4czPIzpRRKOdFLiAZhPj03iPcv/sYh3vH6DVbKDpDlNwIVbeHrBMicCLpcyOhaabV1IRlT/ydMDLJQJzIpEiplWUYy32xchYTiuS4zN8slbQ/Kmgvbca+asA5tosAJNSmNSCyGEaQgUpmikgExEajNhYdMm4qqSGeKhJoCNgAmg6q7hh1mAiUpSnNwiDNSUniQXSJQ5Z7EVSkGYVm+wlE0qAtGkXUa0BxoYr80iyCpVm4+TxSbhq1zQMcrG1j7c6n2Hy0KYENQUUek+xix80KgJwMeY9jAZKZgeX9ozFGQrO4MITrGxDZy0h7CxhKwzojH+DyvAwbX3XRDPuYi3PRs9WxQMBMa3pHOQ4j36EmeQq2SlkYqyGyOWRzeS2fcz05dwFihQ3MzyuA7BBQ1lnbgMjUHw5UT9p1cHZpFhdXF/D6qxdxbrmKx2tr+OTOXfzde7/G9u6+6FlJWE2Qnqxfh/qVDuYKaaxSF7mSx0Ipi7zvIONSo1hUshRYTUaSBCKITO1dGu2F3B/B5DGITONMglfKsFbehtXv1cBMkjTsX1MJCAbXDHaYNc8zg06WrU9ATsfH8RNuqh8kOh/rqKnciLIB2JcURFbNCAWpmTAn6E5TvcEwhU4/QbsX47jVR63VR73TRZuLX7NfSh1JgkBAGoJ5BJATpBwy+m0CUGrxtCrBgshGA8yyMu34rsC53jf7faP2oXrkoEs3HZUJEGvpZi4biBby0uIcVpYXUCoSRGZVQFrKxkQSxrBrFchPodFoY59Ju81tbKxvoPXN76Lz2ltfoZDgtz8VC9xbFiT3NC1R8Vl7FuNPnWTlIxaY+zxmiiSj7ffMnG01wD/rOHZGGTNgTn3QgqxaKPN02f6J75tjnj7WZzG8pj/3eZ+ZVNM8XfhqH62TC3/TDiZOsG0wzcp56hzNZz/vM8/rBc9ry+m4Rdc+2p7T1yfXc4KydPKon82WU4mAaSaTZe4+q5116frZbuXT52dHLdm32dnpc3ze/bPH0250ioZlmMPjclq7KDQDz7M+P90vP7e9pqSZ7P2ZTlJ8kX5gjzmO1p4jY2E/RxC5HswJsNr2ZxA5gTAP/3wui3+xWsTb1YxIPmg8fPJ1PEiw04vwV09a+LfrTXSGIwyGQ6SHAwF0F7obyCTdEyxkGS9SHtoC6Fbl2LGTkUQ3GcH/+XIefzqbxetlrXQ4fcxGPMRxmOB/eNjA/7rRQptSSjT4HA0E0J3rbQsLmdIS0y9el2Vb8z3l+AhSwH9ztoh/ea6IK3kfy9SpesYxP22F+E19gP99U0HkHn0Gou7YOJCAuR5vyiSccd4wQZAMUO3HWOwkOD8a4QISnH9vE8uf7CPTj9D3XWzMFVAvZdDPp3EuncZ1xnLffRP+t27BPXsGqXwBo1ZTgOT4g3sY1o4x6nWQygWsf0b8Nx8jubMlcZyzXIZzYxkxwcL1Gu7nA3w8k8PPX1nGvdXqSxD5eQPl7/nvnwciT4/R06dp46oumci1PbQON7C3uYbH9+/iwcNHeLC2jsN6S0DgPtcE8VAkwbheyKSZJGSyLSW6qwSpqL3KWGlhroR8Ni2AZavVxeERTXHVgLeSy6JSyKNcLAqQXCjkhQHMWEqkEkkSk8iYIX9G1igqZ2FBZK0gTJGQQiIMzfKCjGABUhlI2SHq13e7ApyGgjHQ+0ZN/kTKL5tVHwsaSCPWaoDhQHx0CFj76Zz4twwdX6rk7j7ZwJ21x9g52Eez1RTpjrnZGZy7cAEXb7yOy7e/ifLCWeRnFl+4F3B8J7j96PEaKGfxkx+/g/fe+wU61LI38pSMK/PFChZXL+H2N/8cV2++hbOXXhVmtnigyLrSrusMq1iWnQouC6lBpD7sv23VoP2sJR4xFuPPrO8zn5fKx0jAVDHno7QFqy8phUFJCxNFjyg9Z9aryog2koNcu4Z9hO06OodbaO+to7XzWFjvUftYTBHJYtP52tbk6npN5R6nsAab9ZgyojfT6JiwqHjQhAg4wUd0JiAp5hbZxxfP4c3br+HSmUVUAhe5VAx/GMLNF+EUyhi6nvQ+rj/73S5azRr2Dw+xub+Pnf1D7B4eod/vCIi8Ml/CfJUm20X0wgR7Rx3sHDWxe9DQvjYaCoDMKnomXESm3+IAAiKnMZMPpNJ+rlJCoVBAOmBC0iQhRJrVgPNcT1EGkvIWxSq88gKGhVlEuQr6qTT6KV2r6udHSLOSrsBzK2G2VBYQm4n2z3rZe8g4gmbUZCK/BJFf+HH+o/jglw4it9/5IYaGiWxb8DSwOQFelaUrwZ2w0jTIE9ZcFIrZHsFkFTAaCduSbOQzS/M4f2YRV86tYL5SRDHjS3k3M5Va1jLNRFYATxmJEzkLYScaHWQ12rKSATbbN2GyjtnIJ6QsDIA8BSSToTYNIttrk/epkgIboOtC2ADr0wssW1ZtAOzp5eRpQP55vVSGSiGQagYrItDH9h1QQzXEwVEd+4c1bO0foVZvo9MdIOnHGFKLjuYbYQw3ipEikDygyE6ClGnIMVPCnISBt8enNAnYn4KYzQLtNBP51NVMMZIn+zb3dixZYi5QvqoLNi3gUGCL+n4KUhgAmSByNocoX0D+4iUUL15C4dw55JaX4FeKyJYLyJcKGDLI6HRx/+6abEf7dQGRC04iIHLF6SHnxMg4BP1GSHivmC0UAzUycz0FkaXtbXmPYR+PdZGNNrelbZoZ0ILuY7Frsw6drsS0gIL2OTIjVTQ/YBAlDGFPZABaXTUgY+afpWNM0IQsUTTZTAEfqRsmjFuCyGpGJyVpnprTeAzkPF8qBGiKEXY6wuyltAVBZEovJGQgD0MkiOFlPCxeXMHsuWWUzi5pJjflCoh8+GgHj+6uYfvxpgRzvHTum8Zprp/DcOio3PaQRnCJgshkqRpJkEQkDcgIzsPx1OxCNH2FhWyYtIT7hKHL9qV0hdEoFl1kjUbEgEG0iinDoaCmVCMwSx6qbpWYJIpDsC+aaQSShUFLgN4s/qX0L1YQmcY2KRq7medjRH1nXhuDXk+D6+sXlnHr2llcPreCajmHjz66g48+vos7n9zHwdGxOEPLnTD3lay2LMvqMh7mi4HIWRBELmdY8k2Qn4GQAuI8r2HiCHjMBBGfb2pwkXlA12lhIsumTGRJYEzwVTPg6TMozOCxVpkaPYoWMrW7Mhlk07xnpr1l7B1HfBq9GvBWS131OdCxmVIvuinV1xxLwIAUOMR0oyEanRCNdh+NXoRWP8GAoL3obpiKBj5X0vbsy3qPVQKFgLgGm1ZLXAsm9Dw4Dog+GN2JrTbaWDfIjB9TILRIx3DfAiIP5R4GUrKpTOTZ2YqUnS0tzYs7dz6XkcVPLpeRviZGLdT/I9NxEKFWa2Bv9wBHh8c4OjpG+1vfRff2288bxv9R/F3G6FOgyYsAlU8BVs8BF+Uwv8OxpmeM0w1r56ynoT/95O/69y+yj2fd9Ged12lw7EXb/LOu8UU72/Pa4vOu9Xf97nQc9Fww2lzQ593T03/7vPN7kb99bh/7LZ+Rz9vnONY+RTp4kbZ5Xl9/kePa4xNErgXzBkQui2Euzez+k8Uc/tW5Eq4VfJzPMTaaPE/2Xh4NEmwbEPnfGRCZiVyyj4tRDdX+nhjOnQSCWUnjou2VhflMEJn+CkU3hX++lMe/OFsQRvC5nH9KEE7jRILIR2GC/36tgX+/0ZIqGLLk8klLgGtqFHvDaPxImNkMNPKjbAeP2fKrKAZpLAaugMj/9WoBs2kXBeq/jmM3Y4gM4EE7GjORv3fQFba1F7VQ7e+jGNeQS1rwUtSujuE6MTyHc1sifh4eQgTJENk4hbkIWAxTWLlXw8KjFjLtEQYpD+uzRRwXM2jnA1xt9PDGYQezN86jcusi0m/ehHv+DOB5Km2xs4/h1jaSDRrzDTBqdhB9/y6Gn+xqTHV2Bu6bZ5Fks4gjF3c7HdwZ9PGr83P4dKGEfuAhouzOaXT+RQeRl5/7B22BLwoia5JKYycyTqNeC4NOA0c7T/Dk/gf45KO3TzjmAAAgAElEQVQP8eFvPsLWfh17Ry30+5R9YwJ/JAn0ciGLXMYXBq8keZGSKjxJuM+X5T2MEjSaHRweNoX4RcB5rlTAbKmImVJRdZENiEw2MglkVspc4mLxOyHxRKsvhdDF+JcyaZmcbumMeKfI2MW1L9f4BDuNOTcJY8QYKF/BtYwkbIT4o2A0KTisBiCIzISOeGYIOYgAsoc+PNxf38Qnj59gZ3cHjWYd5VwGyysruHrrdVy6+XVcvPl15MtzyND07AVfjNOP6jXcu38Xf/M3/x/+7t2f485Hv0Gv1xuPe7zu2cVVrF58Bbfe/g7OX30NiysXZC2jQPEERB4bbAthaGJgPWEqT1jLghFYY20rgWGAawtKK25C0gplSLQiij9bycNJotuYNgoRZQIIy/4JQg96GLTJQj5Gv3GMuN9GPKAchu5LreQ1jSbpZ6n4MVgOP0My1KCLuNdG2DrGoF1H1KlhGA6Qijle64Ak648pIqCtiNfwMSXknttnl/DGpfN4+/XXcXFlEUUvkXnGjXvwihV4papUGRMMp7Z2r91Cq1nHcaOB/UYTu0c12agRnRqGWJoviZQFZVl6gxgHtS4Oam0c1jtSWc+1EtntKumkV8iex7UV1/EEkSu5ANVSDhU+T2TJB1yDa7Weki2t1xcXOy5GXAuTlZwrY5Sfxag4iyRbRhwUEcGVpAfJbASRy6WSgMhVmjJTv/xUxZvtqvYYfJ8GkenLQBmyl6+XLSDP0df/zb/5XdcS45YM19bQ/uEPpzSRDa1rqq0lCDPA8VNgsgGSRRSfZSUEkbtGED+MpRyc5TEL1QpWl+Zx1QifzxZyImnBDA8HiROMHVPGL3w3M7habSFrNicTDAcpAslTOr82LpJxyAAOAvya87eyFZaRbKUsrC6yZVo/G0RWPWg7KFhmigWs7SA3/a6LMiPUaYNwA4CcZieNm1zKgMy1SzkL2aIWRB7g6LiBg6OGOIwSRG41uxi0+4g7AzhhBDeM4IQJnHgIJ+GmdTJmiJbDjNtp6l/TnWrC/zgd/n82iPxMRrXhOk80ry1sPDHo0yBfFwjcvJQrQQjBzsRx0SfbsVRCQkOd61cxc+UKCktLyM3OwstnERSyyOZzCAcDtJtNAZA/vfcYxwd19FptyVAWnRAVt4+8EyPrqhwE25WAoUNZCbr9Uv+KcgrCrLMDvkpCKIBrAGQLKJtUq95/q9tkdV0VhBem37SZowUaCfYSQA7IgMwKiExZiINaC/u1Fo4bNCDriVklM/BiaCGgMV17lY1MGV6ytD2fZVtaSk3GJQM80QEOMgJIMqnTazcxZHLBGqR5HuKY+mZ9IBUjU/Bx7vpFLF85h+qFM0hns2CRQG3rEIePdvHk/mPsrm+LVhmfcwH1qBnGLP8wpSByMhCGLw0PGCRKFYGRBCBr2aOxnkvWd3psFCcsAhM0qlaxARhpojcuSmAbuhqEppXNQKY1pRwYwDGojAkiE+AejiQhQNfjDE0IMlmjp20z96xeoPRFKGYTIy42CTiSySAArCcgt5POIkjTIDSF29fO4a3XrmChWhZQ9t1ffYCP7tzDk80d1BtNhOFA5DsYlI9ddR3qwqdQDFzM5HzMFQNUc9TN8iWBRnYHzRfIHqdwC6UtqPkmJhrdnuxTQcyB/EwQWRjU7APW3PLEQ8zf8xcT1XI2oDKR6T5NlrqvGXQhbpgEnBFho5GnrUSwtQGK42qViLADBEjWn3ksfiUcjtANE7R6MertHmqtHjrRCL1hykiXpKWv8CVa0GYRoGYqZJOoEzPdlnUOsQlEQ2Og7Z8AyDRKUQbLSQBOBsux1AXvg+w7pslRLIv6jGhaG6ZN4GGmUsRstYKFhVlUymQN5JDPZWVTuY1QDEypP9/pdAVEPtw/lPtCA9nmN76DzmtffxmNvGyBly3wsgX+0bcA9YlpqNdIz4nERCadFUbuf7aUx786XxSgtWzAVY7KEqexiiiVQi0cYrsX4989aeKv1pvo0dshiUTKglsxqsMdRjqPyETP71PKKqWayP4MGsEccjxm4OK/WingX54roJr2UPIcRMZoijMbq3zSKaCdDFGPhgIik4ncixIxRyqGx8hHDeTjtlYoyZnqiwCTldDo+BV0/CrOFDJ4tZiWY/6zpbzE9nwxOc8XK3ZoiMvtSSfCnWYoTOTv73cwSEKkwwbmBjsoJHVkR22k3QF8d4CA794AvhPBdSI4TqxgV8pDfuCh3PNQ2eqhtBsiXU+hlwTYKpdwVMiimU3j+mYNX3+wh/PVAs6cmUPhT7+G4LVrYqiHtA9QkuXREySf3Mewfozh7gHiHz9Acm9f5cHOVeG+dQFYXcRobgGfPt7Cvc1dfFjJ4WE5i+NCFt2MJ4ZOvA8vX1+tFiCI/N9+61uiL/+s1+l1lqwj5TYa4FU8RCI0Drex/eADfPTrv8Ov3v0FHjzZw5PtI3RJVKDZ+mgocg6zMwUUc5Sx8IR1SSIGySZMrC/Ml5HJpEV2rdEgiExmJhMjQyxUSpifKWG2XBIguZTXOEr1iFnyr7GaVDBzfeKqVJL8myAy11wEj3NFOBlWPur6y1yKEsm4CBlXIqpPiJhsMx6W9QJjYiWc8BkneOyQGCJJJCsLCXSTFBoR8OnmNu6tb2B/f1d0cmcrRZy9cAm33v4nuHTzazh79TYyubysBZ+9nj11R0YQw/snmxv48OPf4Pvf+xt88MH7ePzwU1mP2he9WQggX7x+Gzfe/FOsXLgmJnuO409JWUyBw0J4MUxkrkcNsKsyc9PSF7o+1SW+YgbKRDZV3GOjPoMniFyiNe+bkq0Ys4httTGbX8FgWYdJ1TclLVhZOhBWM9dQsl4TRi4rJJV3LhCrSGeaNbNIE0aSDIjaDYSNI3SPttA93kG/vothrwOwUtYQRyhzyJfVRlbygY7JJPykMcTt1QW8ceEs3r59GxeW5pF1I3jU3Y978EsV+KWqVEmyHcJuB71WE81mDbV2G7VuD/v1lsgQDnptpJIBFuaKqJaVSU8Q+bDeRa3RlfWMRdSpHCQtQuY1K1Eo1RWkZS1XzgYid0EwuZAliz8jTGQvPVmzjMU+pFuadnJobp8FcjNIFeeQKs1hVJxD6GUROr6Y/HEtO1MuY6akILIYo3/GuK2yJoqJCYi8vo6fbmyIue9LEPmrNc7/Ps/mSwWRBw8fovXDH4zlLE4s0C37wpQWTAAxw0aeMqRTrHAkpQMEkgk2RYNQwMC052OmmMfyXFXYfKsLs1iqliU4Y65IQREdJDSpqk6tAkKZgfEpEHnMWrTSAjqJWkCSP1jWmk5kE7M9yYIaYE+BN05qZnKTLKkCgmTAWcaVTignWcgTXVHD5hqzVRQ0npgU2lFRhsGnyvN0dLT/M2CO0d+VEnzKhRBEpk5Uf4CDwxr2j+rCSBYQudHFoNVD1OyKjAVZyC4nVZG4IFBP1qHtslbCYroLT8PL08p14xOb+rDeqdNyFpNQ1F775HjTJfIqhTEpGR3LkBjtUiWoKuuQ2ruR56Hvp4H5Wbgry6hevYzq5Usozs4iVy7Do7mT74m2b6fXR7PRxqOH63i8tonaUQO9dhsBQhQERB5IxjLvsQInEnCWABkNygi4qs6vr0YMEsBMtKasJIUM0laiwkzUZsoz5TjsO8Z8TMwdVQKGAVQ68JFOq6sr3xXYUzO5QUgpgBAbO0fY3DtGrd0XEwweS/SwqAUmDwd1KZXoT4dzAu0EVUXDW2QS1JRP3JAzWZFAYZ8ZdNsYkYnMYM5Pww3SwsSNoz5SqQhZgsivXsDylbOonl8WI7p4MMTxxgEOHu1ha20D+1u78mwzIBCdWTKR09REVlO2JOLfBnApp0EQmblalkjB1c/6WWlfYV1zRjayCrbCgAEJ7wtBQAaG+l22JyUs0nJOUg4XUDdNJ+GYxnMseyOILCYTkM9lcjkpFaNR2ljveMxE1uOILrKYShgQWW4kwek03HRGg4O8jzdfvYC3X7sqbUuDj1/++iPce/gEtWYH3W5X2B9DBq0ELQ2jnPeckz2B5IKfQikNkbeYL2WwsjCDpfkZVMplFPJ5eG5a2o9BZ6/bRa/XQavZlHK7ZrOBbqcjWvNiKip6s8okGD9hVlVAMmdmHDQ/sq8xkcd3PlMiQ0GdNJOEG8ZGU42O2zrsjvW4lBHAPuaIvhj/rWxkjtquaCF3IwLIIRqdPpo0zusNEDP546bhBXlhdLPsUABkguG8VxG1KnWs1qTeJEiU8WBcyqbsZ7JJZAEifUcKJccLBNvfdXTmIooLDDJVBsIwIBPMTw0ROGRlQ4xkKqUCZqifNjdjmMhZcRQno4DsEYLFnW5XAOQOdZ07CuzzHKj3d/D6N1G7/trvMwZ4eeyXLfCyBV62wJfSAspEnhOt4J5fwWK+gK/NBPiL+Rz+2WKOCgkyJ/RZpTGicSCQcVPIew56yQiUtPirJ0382ydNdAWECoURTNM5YSFz3iXzykS/LDnnWD1wA3TdIprBrJgi3iqmhf1MjWIejwAyTfqYqCSrMe+mUGEpsSGdqCZyE7UBZaC6csxg2BU2oogZsWzYzAsu53maLLkZRH4RcTCDWzMF/EdzWbnWV4sBWtEQrZha0lqCn/UcVHxHGMr1MMFmNxIN5u/vtRBHLWSiQ8zH2yjiGDmvhazXRcbtIe31kfYG8JwQnkPTWDLWWNlUQG6YRzbOoVtrolfvIq5n0OkXsO9V0PIy6NMs6rCNyzt13Gz18EoCLL56AZUbl+HeJpC8gFQui9HOHpK1R0g2N1Qr+b3HGD45osMlnJUZuDdW4dy8AvfmKzj44D52fnMP97o9fJoa4vF8GfuVPBr59EtG8pfyBH25O/kzgsjf/OYYRD4NZn42uGkAQCOfR93b+v467v7mV3j/lz/FBx/dxcefPJS1BeM0vmhORsOwUo4Vw/Qk0WpQ6rBmggDlsjIq+Ty2233Ua6pPTM1iVhQTRF6cqWCuXESpkBNTO7I5ubahJIYlnRFQlkoyWZezEtOFk83ByxWAIA9wHSEG3cqG1ipgUy1niAVaqaaeMVKxaGI9GnAT4JT1DzcBE9XzROP8BPvNDtaPmri/sY2Hm9uIBj2Jz8+cPYvLr9zAzbf+Cc5euSlyEySrWDkFGT/GXh1P32euLbq9Lu7c/QS/ev89/OidH+Du3Y+xt70lazb74nrs2q23ce21t/HK69/CwsoFZHJFuV4rZaHMYWUBq06yknA4mllpimkTvhOfndZENtIYlk0sYb1pN8MNVrzF+KCIZu8U/cTKTFlunu7HktqU1Wz9qOx6RH1YVP5CCxxtJbmRJRXCX4xE5E67CLsNRN2msOZHXA/I/TOtNVXyYiJ9IelwnZYcb8Kpb+P2XA63lyq4feUSzsxVkfHVVFFIgdkc3FxeJVJFVjFCt9NG7Wgfx60map0uGu0umu0O2s06orCLaiWHcpH9N4t+OMRxvYvjZhf1hkox6WqW16ZygwIiUzLR95BPeyhm0rJVcmkUcwHylHUhiEw2shC3FEuyLyVIaSWxGNOnc0BQRKpQRao4i1GhimG2hNBloiWPUqmCCtnIxaImYqZ2dloua1rOgprIL0HkL3d8/kPY25cKIvcfPkDz+99HclyTtfkJwyUdQTUQOwEkG6DVAK+S/TaGSwoWEEimmPtAUl7MLVKcf2GmLLrI55cWcHZhVthhZCObaUHHEAMi68+TUg2ZNMzkaDMtlpUseqZmxFNQ4aSO8/Q1ndZFtgCyMpIV8LMTn2WSTl+//s7KZpzU7bHH1U421W6WiWzb8pm9UHcqAwITyzKDqEEKTcgibiHlLPo4ODzGwVFN9Knq9TbazS769Q7CRkdAZI/yAYkCyAzgheQ3pW9shSrsWVoWuG3+8W2Yuo6p4W8MVD19GQYgHwPik3ZQiGcCPtuB7zSILO0rIL6LkeshJps2l4O/sozgwipmLpxH+dwqcsUSApMxJptCFhzdPpqtLjae7GDzyQ7qxw10W22kR2QgDzDjD1D2hyj50D5qDW+oZRsEAiJTBsKykQXmsoP9lBayDv4mQ2sbzwY+EihpQoIMSv5M4JY6YNlsIO7F1GZVKQtlWLK0pd7s4fC4icfbh1jfPUYnpEmZSheo9jclOPQVcTFHFRia41HGIk3tQEcmacncj4YIsnkxbYgjTT6EvY4yCHguoj+WEaCNZaCuGyNf9HH2xgUsXVlFdXUR1CgOOyEO1w+w/2gXexu7ONo9RNTvCYOX/UrKxdLUMGNpZArDQRdJ3JcyHwF55dpoRqQgsOsTUDRMX3UANOxTwy5gVpsg8oggMq/davHSODBjgH4F3bVKgc8E9b0ITqphFkFHukNTC5ntQsDcBj2apbVMBoKyCliTcm2DBJ4vQW4yESqlHJZmC3jj1Yv4+s0rqNeb2N0/xHsf3MXa+g4G8VBYCASRCciPGLwSRBb9YM1AU7qCACZlVBYrGdFIvnJhFRfPrWCuOoNSqYS0H6hLO02d6MDc66BRr6F2fCxbq9nAgK7MlpVMYw0xo1LWrvHVm5SASeUIm3eiu63aXGSxq+EUzfpodJfEKhdCJrKoQEjf1rBJAWQ1XxxZ3WVJ+1EKxcEgoqNwjFZvgCaZu1EsRlw0R6Epox/khK3OuYPXxgQEAWT+PEnkTTkva8ZOmSrsW0aH2bJYBEAmmD0uC+P1q+6xLecUqQyWxsUsaQzhEkge6eY7NF1JoZDPSMBYoXYZFzwZLna05ExB/L6AxmLkIufM52ooJWrFYhE7t97C4ZWbfwixxMtreNkCL1vgj7wFrLFeJ6giycziUrmIfzqfwxuVADeLaXSTIZrREG1q9w9HyLpA0XMwk/YE0CXI8b+tt4SN3BUJphD5uIEg6UvLSvWUAXT5bxrgkTHI34VuFoP0DC6W8viTagZvzWTwZiVALUxQi4aoxaxqYX0QBNBdDBxUfQdl38G/f9LC/7Xdxk5vgM6gh1zchMcENCWixPNhGkRmcbAaxVKCy89V8PVqAX++kMNs4CLvOtjrJ6A8R8eAyPQwWAhcrGRciQP5+/97s4Gf7deAwT6yyS7mR9soecfIpScgsu+G8MmMcxLxVAjcDHLpCgrBLDwEQOJhu72PvXYDvWYerW4Zh9E8OqOcmH+V2wPMN3q4tXGEm0dtXKoUsXx+Gbm3byJ9/RLc1RUMd/cwvPsA8dpjJA+fYPhgF8OjNpxiDs7qHNzrq3BffxXem7fR+809tH59B+trm3hca+DeTAGPqgVszRbQzvoIvc/W1/wjfzR+L5dPEPlff+MbAiI/C8B8EYasMBHDHvrtOh7c+Xv85t0f45fvvof3fvUBDuodMT7mi9rG1FglgFzKkWzASkbGjSS8+CL1Ra8IxoKU12s2Ouj3GBcNMFsuYr5ckgo9ylpQFqNcyAuYnCMjOZNRUI9VhEJiUIBY3lmtmCHYV0A8JDEmhcgYS8v6SSTMrE+OSgdIjJ5W2T+tpmMsr0apqkZuxBTIRI7pBcS1CjWAYzzZO8Kd9W082NjCk61d5LJpVGdmcPXGLVy99Sauv/FNLK5eRLm6YMy9DfP1FIB8uu1ZGdhutwVA/uUvf46f/OQdrD18gFrtSOJc+8pk87j11neEhXz99jcwO39G1kRc7p+UsngWiGyZyMZ4fayfbMyfp6qWrUnfGIgWVrAyihXg1bWrrCXN2lXeDJDMEVLO2iLIU4p3T4HSFuw2FeN6h+y+LPN5qqKXzGSRIbVygozVSeThmnVKXs+c2wnQVSoXQ3gHD5A9eoRbJeDVShoX56uYKxcQZDz4ZP9mc0ixulOM5ww5LmGVZxf14wMcNxuotVpodDpotds4Pj5Cr9tGpZSV9R6Ntsm6VyZyB/VmV9ZX4s9k1rWcXyyy4dB3JklQCGhq62Mmn0HJgMiy1s+opIVWUBp/CVn22oSPuQ+OrzrJOZral+GW5gDqJAcleIUZFGfmBEim/rg+R9qzxmshg9HZ/sbf05RXNJHX1/H3e3svmci/l9H8q3nQLxdEfvAAje/9rQGRFQxWEMyaoJhGsEZ1ssjXsmYp4RdtI2UeqqmcMjjJQo6o7RmqMRbNnaqlAi6uLOHimSVcXFmQDE7amDSJJZTJYNk6dputkeyZZR5bIPkUoDwBIy3Aq0zkk+C3Ndaz16gsZMmSTrGRtdzGMEpPCbzzCjVTamBZ+3ejDT2ZZCZsZPndM7SSn9W9VEuIpG5lCAqAeIKJ3MfhYQ2HxzUc11po1jvoNLvo1droH7eUiRzSXID+V8pAHnOPx2DyFKRss4bmZMbJQMP2mLCI9QOKg49pzScuYTzoj8HySV2KlV/VbyvoP570x21pwX8HQzqr+j5GDKRmq8icXUX+4nnkFheQmZsVJ1+ZhClCTzffUUrKULq9ENvre9je2FMQuUk2TA95p4fZ9AAz6SHKaWYnNclBQI2TuGjsirRFGg51jIQBqQxiZSQTyDVuuOPrn+Jf03XVAsei3aqZd2GkUl7B95DNZpDN0ASPTsiSMUBCpk08wv5hA1u7R9jcb2D3uI3Ey2KY8gzr2eoEayIliocCJBMgZRvYzLnohFFWYTREOpNHOsiLgQYz4lG/KyAyr0kA8yCQAIzZ+iA9QokA543zWLx0BuWVedKc0W/0sfd4H7sPd3C8X0PjuC66WNSwIqtZZDrI3nbYXg6Gobr9CouYN5qyFZwcHYKyeq5kTouJoYrgmvFCS9JGBtS1iRTRJyYr2M/Co0lGwKBUxx4Fg5kV7guALCxkJgP8AIEx1FPA2pVgTvXTjXYXAXkpgVMAWRkM5pkQHTUdDxZnS7hybh63rl3EreuX8WRjG2tPNvHh3TVs7hyxeE402gaDngTs3HRsZHsoa5YBeeAkCFIhzs4XcXl1DjdfuYRXrlwQELNIAwaC3fwOs+bUHgsHaDXqAiQ3ajV9r9fQrDfQbDQEaOY9lSBa6MOGQixmjgoqM/Nt+x/f+UgKu0sW+WpSQqkUYSQnZPAatoKMB6pFLjrIbG+PC3ItVSMDPopTCClZMRii3YvQHcTokQ3Cz5BlwvuUzsJlcoOs5ZgyFpGYrso9kAQEnxF9zkQig6MUx1xZcBjpCurniQkLAWUCA7wGfQ5VjoP7EjHuidSMMBposEJ9PILIAzhRF6mog7QzROCOEKRdKePM5QIEaT6bLHtTZgulLJhcskaW5A9YCaRshrrJOey99g0cXbv11YwOXp7VyxZ42QIvW+ALtAAXxZSViDJV5EqLeLVawV8s5DDDcRHAYT/GwSARpq6AyF5KAd2Mh7nAw2zg4P/Z7uD/2GyhxURiHCKd9GQMVjCXY7d1vQDICubfJAHKsT0o4NVyHt+Zy2KOY7Obwm4/wf4gwRGZwQZEJni8nHFxMefjcs7D/7vXxQ8Oe3jS6aPWHwjrma+h4+kxjZyFVLwIcM3jDlHw05grFHGjnMPXZjICklOWY5fHGyQiySFMZFdB5NWMK2zknAv8ZLeGO4d78MPHKIw2MOvvoug3kE13kHb7ImnBmZI5ct9JI+8XUQkWUM2uoJo5g0HSRXtwjI3WGnY7u+gNcqh3q9jrrKIdlhANffjxEEGU4MJeE5f3m7jV6OEKJQFvXkLxjVeRfusWhg/WEf3010iebGG4uYtRvS3X7pyZg3vlDFwyl69fhnv1CuL1bUQPH6P57ofYv/8ED+IEd4sZfLw6i/1KDo0c4+hpyOYLdJ6XH/3SW4ByFv/aMJG/qJ/O5GS0KovVgY/vf4Q7v/4ZfvaTn+IXP/8l9o9bUqavanxKeMkGLoo5D4GXQtr4BDEOKxBEpoSKkxK/jla7J8QUxtOsLq4WCyJlUSnkUM5nUc7nUCGjM59DIZeVdQ+9WtSzRddDXGuJBw0Zv34aneMm2tzqHQy6rFKj+TMJGJToszYcjBmBbKmIdJ4VjaxUZTyYYOj5GGUCkS8g2cEZRnCSAcVwhfDCtdLa1i7e//QR1tY3sLGzg+XFeTHTu/32n+Laa2/h3LVbKM8sIMhklQBjKuJOszzlGZvSo+Xfm60Wfvazn+CnP/sxfvrTH2H9yWN02m1Zo9hXNpvH69/6p7j19e/g+mvfQGVuWapKrfyEMo1t5bXxQzJygPybylkY42xD9hAJC/PzBDyeSIDq/nS1TpO86WpvXYPr2SmNT7doOEJo/KhkHDNYh5jsjUFj61PF7/D3el4KUBvynzVotoC1OZ6CnspOthW9Y93C8TnpuakrlTlHsz5cGuxhNdrD9WyMC0GMojdELnBF0jLgWqpQVpDCSHDI/aN0Jas8W03UG3Uc1Gs4NNvewaFUfFbLWcxW8pivlmR9vX/cwXG9LUAyPYYoEUncx88EyM5UhSREIlqv3kC3doSC7wqQPJPPiuEk2cjUBg+oD841DPEFi5GN1U3tPWC7kYhF4hyfCZrulZHKVYDiPNIzyygtnRMguVAqKzZn22XKBNiOFXwXL62XIPKXPjb/oezwSweRm3/7t4hrx8pVtexiC3pO4YUCyArIbEHkibmeAskEXhVkpT4pS14GLG8OQwnnOMmcW1rEpdUlXFldEvp/1iezjGDAcDwQGU0LBe/s4Gl0XiwL2coLTP9bgV0dQ8au82MgWQFK1UI2bDfDPBYg2Zg2ETwa6z5bSYspIHm839Mg8rQQ/BQLWYFXCyI/P1CzAJo4fxr2K42eRNKCep39vmh0khXZbLLsvYtOo4vOYQPdgzrQC8VMz1WpUIPT2WJvoQKPOcn27xMxkXFyUicXwyieUsKQ35v83lPPk+FeG6B5cq0SoE7mrGcAyLpXq4E0ZPm774sxSGqmAndxAdnVFeTPriJdoWh+ETHLgLjBk+CBmUcBTMMY2+v7AiLXDpvoNtvwRwSR+2MQuZIeYTgYICYYR9COmltc5DBiEeCRgPKkhF4B70kW16QUTR8z0idj4y/L0p+AyExScAsCT2QsqFtsS++phUtG5/5RE1t7NWwfdXDQ6COVKQJeRoMkKQuQgloAACAASURBVOcy7FyaZ9CpOB4KYCrSFL4v7TcNiqaDgjCRia2KQRslFxKaaaTgptPwMhmMklAYm4Wch8psHmdunMXcxWUU56usHELnqIPdxwfYfriLFg0cGx0xUkgMkCyJEQO6C0uUADKz/5QTYBBG0FiAYwLIKmNB1rIyvc3TKgGFgrvi8Ctlp6rDm3IpL6JayqL7zAyzyFgM1ZyNhnPU2DX6yTwGJTy4aTCo/AU14dRkFgM7q8dLxrOJwrSzMxHA+05jQmeIc8tVvHbtHC6ePYNzK0v45NNHuPfgCZ5sHeCw3kYySikoO+ghCslYpZGGsihAFi2lchwHGW+IrJfg0plZ3Li0glevX8DVy2eF5UFd5CCdVb1ftgvHuThSRmy3jX6HJVct1I4Ocbi/j4O9XQGSWZ7F65brYYhpdORFl1kkVJQBb9nwKgvEvpMYEJmyEgSRCcpqM6iWWUoZXCJfYe4Vn0ergSz9dYgBF9sEjweJ6HbRxg68xzTvIyieDnQflF4RHeRI+6eA3I4A7Aq20/hkkrQR6Qrz7BE8tkkDAcGNIQgTBlLKaM1BxtprWubo0JnbGcEfRQIsOHEHTtiGn0rg0+zIoVY0zWMIWDsCItuRT1n/6qTMh57JHmlLl6Z8CiLv3HwLBy+ZyH8o8dTL63jZAn/ULcDYh/rEo+wMypUVXJyp4HY5KzqbBI8PCa6GQwFb6cMQOEDRdwTwPZPzcC7n4Vf1AX562MdeP0SDvhxGssKCyNaRQ0CY0VDA3Axlt6jZH2RwIR/gdimQOIuMXx6Xx2wlQwxEfzIl7OdZ38HFnIcreQ8POjEedCI86gyw32cckCgj0QDXPKaNVQkps36p4o5Q8skaC7CU9bGS9eX69gcxjnm8WIFyfo9gGrWg59IOlgMHc/4Im/U91NrbKAwfoehso5Q+QtYj0EA95ESkPjxKjDkZ5PwSSsEcZrNnBEgu+rPY7z7BZusT7HXXcdTfRxgHaPar2G6eR7M/g36clQQ+qwdnmz0s1bq4tt/A1TDBxdkKlm5cRvXbbyL1cAPRT36NZG0bw80DTrJA1kfq3ALca+fg374C9/oVeNcuY9RsY3hwhMH7d9C68xBb63t4GIX4qJIXo7215QqS6froP+qn4fd/8Z+lifwiDORpEFnAuiTCzvoDrH3yPt77xc/w3i9/gc3tA/HUiUcOYlaWOSS2UL7CE+Z8WtYnCpbK70RChsSwPnrdjjJshyOUcnkBjUuFPIq5DPKZQNb4BJdLAihn1fMlrX4cPAYBNVZ7eplA4sWR56Fba6FXb6HboHFbn0YbcBLAZ/wllbQjs1YbwMkGcAOCcgSRWVk3xDCtILJXyCJNMDHDcyYiOkAYhegOEny6sYP37z3E5vYWDo4Ocf3VV/Dqrddx+5vfwaVXbmN26SwyuYIQFhQHnQAfp4FkK21pPohms4l3fvR9/PjH7+BnP/sxNjc3hOgh6zbzyuYKeOPbf4HX3voOrhFEnl1SFrJUG0+Z6knlqWHz2t+bWm1lLJ8EiemNM/aNmpK0EOKdKdDWUHZimnfi+mwRNzERnyCmOlSLxChl72Kalg4Rxax+NcCvtA8JTeqLohiNwtEKWBtQekpCw7bDFMHZEqENRjFFi+bZGuzCjuDDiDhSD5dwhKupY1xye1hxevCTPoLARbZSQqZcQbpUMa7f6l/E9QAXOAmxk04Hx7Vj7B7uKZDcqGNn/wjNVhszpTTmKjkszpZlbb1z2BK5wmazJ6aT2cCT/pstFFBaXBKMoEdZjL191Ha2JfGZ912UsxkxayzxeWDlcZCGHxgyjCRRlHg5Vh6cQvI1dcmqT1fW/ggKSOVnka4sI79wDvm5JRRmF5RMxYpp00WflWhinw3j+CUT+fc/nH8lz+BLBZEHDx6g+b3vIT4+ntKitOZgJ6/fiuSTgazMMaMbbJjIKmuhLF4a3hG86Xd6AnzSmZOTzOrCHC6uLuHq2RWh/jN7QxBJwDJhIxuWqnm32aoT4LH9mwGWLaV/HDBOS2+cYBLrxDg21xM9ZGY9jW7tFLg8AZKn2MwEpK1Z2hiwnkhaWN3lMXBsmu93AZHJQo6phyzGemQ99tFudlSrs9tHp9VFu9ZBc+8YLbIj232MeizlVpfdsYyEzV0RRBYgeQpkNqORVWYYy1sQsPsMhoIWrpzqH9PXa34eM5uNNMRJ4SMN81X/iiCemoPFngLIw0oFztwsvKUFZJYWkFtahJPLIRUEor03oF40GZ80qGNwwXNKEmw/2cPW430cHbTQaXbgIxQ5i6pPJnKCmfQIo7CPpN9DTBCZmzEnIJtS2JECJhLw1bIYm0AZJ1kk2aCZddnMz6KHbEz2LBvZyg1IVt1g1YwUeFxOzlGSwlG9h92jFvbqfRy2YjjZMlJ+Rs3UhF1MjWAFWwehskgJ1CmQTBCZpFqVs0gNKcafFzkB6goTFItEakIlH1wCfdQVTrTsf6aSQXWhhOVXVzF7bgG5ahlRf4jWQQc7BJEfHaDXGWDQ6YuGVdzrIO73NGQwWVZmWlNhT4DkiPrEZPcyo+oRCA5UxkIM1lTnmAGIRhHKImWunXRYMWQQVrcvpn2en4VLWQQ62bpkZitjlGVqsdE84+/4N+ol0xSDOrxkZ0t23bg8TwBkAyJLmyp6mhIpZQalLhyC/GRjuDGunFvE27evolopI5/N4f2PPsUnnz5Bq8PAlC7HZOVSW5uazH1ht6sshjFa5LiSArLpFEpZB69cXMbrr1zA5YvLOLs6L+MQy/zSQQ6+H4g2soxhZuzkOVMrLGLi6PgQe1vbWH+8hv2dXRwdHuhxh5GOm7S1EGkLC3oqA94GvAy2CRhTwoLANyUamKlOYlsSZ9qAzGGRJ1EmFxM1ZHWR6R8NyUAmWzdCj+Ys7IcMLMkYF33sDNyArHGWcPmq4UwGctg3CQzmaXSsnQDILOOiRrZKiPBdTSrt6GUlkHU+EXMPa6giyQOtDhAmhNGGptx24KYQpGLRQ/fiDty4C/XojvS+Gwa3BZGFMUOGDIM8XjOvi31D2pQsmBRy2SwKhTzWr7+J3QuvfCWDg5cn9bIFXrbAyxb4Ii3AmCt0cxJzVKurKBdmkE+nxbxus5uIlAWB3ciABZzTMo5qIq9mPVwu+PKZ/TDBg3aI7T7HWKE5mvhxOlpUgIAmeTNeCgWTxCt7rgDEjUgZyJ14hC6rtIweqIC6qRSyTgpLaWUHE+xicvNxN8ROL0bTyG1oqHmKsJGiBEcKl7KegNERJTaErTZS2YwwQZ8VlAYUsZWGov+cSmHRH2LJi5CLNlAYbmDO30TRO0TGb4v2seMwQenDdwIBjwt+RYDjSnZZQOSMV2B6GfeOf4kPD36AVniMbtzCaOShHZaxWb+Iem8OnbCI4UjlJdJRgtwgxnKtgwuNLm50QlxbWcKVb7wGf3MXya/uILm7heSxGuqNChkMz8yKlEXwxlX4t6/Df43zVAqjMEayvonw/iO0fv4b7Kzv4EE/xrtnq/jJjTOIOGm+fH0lWoAg8n/3rW9h2chZWBDzi4LISkRKUDvYwt7Gp/j479/Dh+//HdYePsLW9j76iYMBMoi9AkYkbNB3wvhnCPhmYh+PnhKpGIhaiHp1DEMSOBIUsnkUcjnRf80GgchiEDyrFPOo5DOo5LMCpFHGjyZjrLgjoOxnsvCyWWEhE0QektkcJoj7CZJOhGGzC3QGcHshHK5zogSN4yPU60foxAOEI5Xl41MeUZLNZdWqi9LKLMorc6gszCBfygmAThPBo3Yf99e38cH9NRwdHaDbaeLtP/0zfO3b38GNr/8JVs5fQSZDMz3rt3GyGzyLjaxArAKnJHX84Pt/g3fe+QF+/vOfYot6yJRpsGxmjASgfvPbf4lbb30X1197G+XqopGyUCBZsE7LHLYaxMYgT1dHNM97Nogs45jx57FYiJXIsOzgiU7xZJWv8hYpWS8yDg4K9JLxkc15ug4ny7pN9nmIfpe681yLKoDMtSj18bmN28IYfpNcowxlY8xnzL6ViGXb1khfGIRCBPRMJaX6Yk0Kntnv434HYbuGq84xXnGPcX7YwsKwLYxzrv0LC3PIzswiKM/oGtNWqosLPbWYuX7t4vBwH5u7mzhqNnHcamPvqIFmp4NyzsVsOYvluTL6USwVwY12D+3uQJj1lGrJZrPIlysoLy3LKq/VaOBoaxuHG5vwUyOZE0sZNdgrZjNqsMd+Ty8kMdmjrKWSi6aBZNX6Nh5M2ppSYT1y0gIkewSSZxRILlJLuzyDdLFsPLuejdW9BJG/EkP5V/YkvlQQuW9A5OT4WC54Ymo0XapvOKZjfSALqhmAlexlw0QW0XyyEk0ZQb/Xw8AI8Wc9H4uzFZxfXsCV1RXMUoMmn6EfsgGSTamDMTSzkgd2YHzq3egkT41MYyaysqqVeWwZyMJQFj0ZZeqN9ZrGpnpGF3nKMFBBQWPKZ6U+DGtWWc9TusiW9awNOQljp3WVPkcX2U5WFkhXAy2CyAok03iLgDwB5F6Hmp0R+p0+uq0uWvs1NLePMGi0EbW6cIcEi4nLGn1Tk43UMcpkmi1T2Q5cU2O3BY8/G0TWwW4yJehPpwOd8Xww/uhYcdVA3Mo6JWg1ooELA4J8HsNSEcncLFCdQapagT8zg0xlBkgz8PDRHyUYGJdvL51CNkPGJ520gd31Y2ytH2F/r4Nmoyf6e7lUiIoXjkFkRH2MKPIvLrPKRuakKZOkMEkNkGXMxdRhWEvtrVD+ONEgLGT2E2vKOMVmF7dhWa2o6UOKJUK6xCHASXOyfuzgqDnAfq0rAHKtNzJM5EDZlmTMEkQ2TF0GTgSfx0xkE1CJPIVSSuGlcwIii7Y0ZQz6XTGhE6YmwfEgQ00PMaGYm8tjbqmMxetnMLM6j0yliLAbo7nbxjZB5MeHCPsEM0OEXQaSbUT9tiZ8xKhPy9XYptyoUSzArgWQrYyFZSCb0ihrXDguqDJlTg4lLLxAzp/XQRCaQKMa+BH4pKYW79tgHKiR/coMLVnI4qxsnHn5/Ai718hZEJBnAMR7IVrImsoXEJnAJkvtMiztyzq4dmEJb92+KoF1P4zx/kcPcPfhpshYJATnmcQgE5mmd9T6jZi8scEQnwUFIAsshy1lcOPyGbxx4xLOnZnD0mJFQkP2oSDIIZ2muVsGjnCu1A1ZZBpYhRCFYhBZOzzEztYWtjY2sPHkCRqNOlrtpoLIKdUGFmMUGY9VzkKTSGRsUDpFxxMBd8kwEGYvg1gb8FkAWd8ZCMq1EkQ2Zo6UexhEocphkBFMyFwSOTSmNPeL4z+/I0A/pSFoOshzo/SRJl2srAlZ6qLtLZt+T1joNhGjnH1NNoxlK6wsiRT5GT03rafgp6mzz7EgnYqQHg3gRm24cRvpFJliQ3C9zI3jP1nIDPII5nOz88WUCJAAyEw2io552sfDizexsXrlKxsg/LYn9hTwMrWjz6o++bzvvOh5nNz3s9KTz9vTybN43jm96BGet59nQFXPO9Gn/v6sY3xWW9svv/h3XvRKv/Bp/05f+Lyz+qw2/6Lf+W3acPqiXqTlnt8/bAr/izXXs+/vsyXENAp7usLtRc5/clYpxExgpgvIlJcxylQQOhk0kxTq0UiS9SxzNqJJUlVIIDkgEJym5AMlLVyUfAc7/QR7/Rj1KBENZQVlNVT0KDflADlXWcULvhI6DglQD4dwh0N0khGaxKvEWE8NpRSOZpE7tZFHKLgOSq6L8wUfS1lPzo+A95NuLLIU/Le6SSibmGxnnhtlN84GnlzLw26EVsi5O0ZnCHQNq27CHdR0tzcawscQ86k2Fp0mzngbWA0OcK4AzBIHc4dwHDU0pnxF2s0i75dRSM+gmJ5FIV2Vf4fDAVqDQ9w5/Ak+OPg+ouFAEsA8SseAyLXePDphCcMRE6gjkfzwhwmKvRDznT4u1Lu4nsvjBgk4xw3knuxg9PEO8OBQfQcyPtpzRYxWZ5G5vIT8zSso3H4FzlwVqVIB6PWR7B+h/+uP0fjkEfYe7+CH8wX8n6+uYPASRP5iD+k/4KenmchSeWf9fr6g5Air4wiY1g62cbD7BPfv3sO9u3fx4OETbO3sYxCnEMFH4mYxcpi8V/k+VuVOKtuY+GffTkRneBh21G8iCpGjxEvaQ+CrKTENnHOBL6zkci5QRiaJYjkCcNYPJq3Vgrk8HEoSBoEkV1I00U6Y7BhiyGraXgR3EMHpEUweoFOvo9NooJdECCnLR+KA+HtEiNMeklwGuYUycvNl5EtkI/sSd9ZbHWzs17C2vYsHm1sSW2YyWbz57e/ita9/Gxeu3UR1YVkMsT8PpD/NTDY8Nok5GYcTRP7xO9/Hz3/xM+zsEEQmpqFjEP+fzRfxxrf/UpjIV29ZENkwkHUJIrG4ZfWO/UkoX2g2CyLbZbeVq1AQeaKPa6UiLCPYAsx2pkgzNmYWz0jckUgyInkiH8DL+fCyPhLH0TG4FyLqhhi0ac4eiQ8Mv+emVdc6JVJwSrgI6b0TJghDS0yxEhpG7uIEZDA9QxtMQIzhtcHGYLPa6yBsHqN3tCVM5GupY1xwBpgfdRF2WixsRaZcRH5mBoWZGa2ElDWxJgkJIId9NcymFnKt10GzP0CrH+KAchbNJvLBCOWch7lKAd1BhM29hphP9gcJqmVqJeeQIYhMXWLDRKbhdq/dQbfVwZBEyX4PqUEX/jCWKvt84I/ZyIHIWCqILOsMktCEsKK636qRrIkbBelNJSjX0EERbn4GmeoycvNnkVtYRm5uGX5AycDMmCg0PSS9BJH/AQfoP4Bdf/kgMuUsDBPZAoHT+ipPgYNjHWCjG2wlMEzpr4AERlbCgsgEoHwnJRpKZxfmRdJiYaaEuXJOQGTmroRRJsDJFBvZsmTHQuQTB1rLTj4Z/Btg1wCaVhdZdEKNPAXBDBX6N+CfnL+C3+J8aTShLLPYGqUpGE12oWHyThn4KVN1YhL1TC2rUwDydOg/ZuyOpRNU/1a0bZj1IwPVgMgCIHf7CEOaVYUIeyFaB3U0d47QOayjV2vCpUSs6CITmbWD8gRQZptZlTp7HmPA1yoNTC1QVNrCSllM3kUQ39yA8TWb67SZx7HWtfFv1bOQwn/5j+UbQ8dF7KaQsDSpWsFotopkcR5JuYSEGljZHPxsQczaqHkXphLEToKRE8H3YuQyCYqBg1LgYX+ziZ2NJrZ3eziuhXLxARKUxFwvwUwwghPTwVfZowQApRTSJCWsPpVMxixtNLphzCb6PjWIJ/3GsqhtokFch42esiYsTBmRyDVESFEP0Ogr0cQtTBx0oxSOWhH26wPU+0AzcjCiW6ubFu1e0ZYYEQBmCT/1f5m1TgnQSsBUkjZ8foyMhGC7BJEJ6hFQlcqunoC7ZHGScUDWLoYhnGGI+YUiFs5UsHB1BeWVWQTFPPrtCI2dlrCQtx8dSikT5Q/CblOA5JCuugRjjfwAjzOKqJWswKEAeiJHkQZBYat9q8EBwWDjtDwu+TLMJRrvEJD0aZJAVnFO5A4IVvI7lHBQx2U1ZRCw1PNEB9kPAmH0MlC0z44147QApE7QBtDnPVEUVSQ2eI5sT7In5mcyuH5pBV+7dRmdbh87BzW8f2cNnz7ZEZkQ0eMWYDYRIFnOJ2J76r4FoKYur5OI+/VStYCbV88JiLy8UMZcNa/sXC5ygxzo3pwJ8gJYMxmhRqIEe5V9S73rXqeD+nENT9bWcP+Tu9ja2sTe3i6GKQWRyXQXDNZKEVEbSwB7trdhZY8NShnAqnwF+5KyB9jOFkBWLUuCyGx7MvXJZB6EfYQEh8mQ5xhCyQz2Qxof+mSO57WcjeMWJT74nBGONlUeooHJ+UGY6Spxwo2gsr3Haug3ScRYtroGmDpKWTaExpw6J4g+NJ8vDJGh4TFC0UN3ohZSYQtZl+AypESTG1kxNNVjgKfzxGSME8a0VBdQFoSsbmW+8Lh3z1zDo8XzfwChxOQSJIxXPaGnakzsb6Vfn3pJ8u/E4uALNos1qbX39bfYnz1jXbKYxYm9mdPY2/j+GhOXzznV8X6eAdBNfjVJGH3BqzaLSzMf2y/b8xvPqU8Dh09dn/kuk1f6mnxH/cSnf/P8s5xuw+d/+rM/IYmw6YDBIoFSAaWLxme9JinmyV+1/z3d9/TaPqMNzXGedfXs59qOT0PN8lvTF58HXD8PRD699xcFdsfnZ5rI7udZ3/+sfjr9TLzIfRQ9Ri+LKDuHll/GfiqPgcCnhqE6qb8d3z+OB36KIK2LN2cCvEl94VgB3YftUHSNO0xcGrICmVos+yXoTK3h5cAVveP3mwPs9kJ0w1AqXtSEz4xHBlWQPkMTVak84fzu4O3ZDF6vZLCU8YQR9+t6HxtkJEc8ppZWE6yupF2czXuip1z1XGz1IvzwoItDIbcMEDseEno3CL9CW5vtx2N5Q0oiRagO9zGPHbxS3MQr5S5uzF3AYn4evpuV+Zr9jCxk/jvvVwQ4JiM57eoi/6i3hfXGHXx8+GN8dPgjIzOl19kelLHVuIBaV0FkjY4TkWUiw5nv2SjEXKOHy+EQr8PH2X6Epe4A7of7cO4ei5H2wHWwXwoQVrLIzORQvXYO869dg08zvsvnkCoUpFIvfrCG8IN76P/8Q/yHnIv/6eoCegweXr6+Ei1gQeTlQuEEsPlFmMjs+51OE4d7mzjc38LhHv08tvHw8Q4ePtnG9t4xYlahMQaknJhUF2vMI7GQnTmM/CPXLFLBlUTwkh68uIesEyOTSkQaTNbISIlZeDbtC4hWygaoFLKy5QtZ5KivLFWjBJGLYoLmZxkzqll2itWA3AvXrvR8iYdw2124jRbiThdxty+mb4xDSQAiiYSJmCQfIC4X4JazcAsZMbSkNwwrd/eP67i/voXNgwPsHh9jbvEMVs5dws2vfRtXbryJuaUV5AulqZXt53cBxpkip2alIggiNxv44ff+Gj/+0Q/wS4LIu9tqfG0NoFlBkSvijT/5S9z6+ndx5eZbYuCnMavqFVtAeFJ5bag1I03i9UmeMUxkuqfI/Mqx0shHWBDZ6gsrq9nIS8hndabgerSYIUlGfVLYT3rREP2Ug0EmLYkoblHKQThykIkj+PQIadKksY92LwY8F5liBpl8Ghm2Pds6jtFq9tBpDdDvMDnHWFmjicl/08GIjdNMPCCxpYkLLNgwxXLuH22hs3Uf55NDXE7VcSkA5hChdXyIKOzBTbsoVoqozleRyedlPUhSihCouh30uj00aZbtuIgyWQzo+RMPcbhHqcZDBA6TIimU8gE63VBA5F4Yy7q3Ws5jppxHQDm7Uhml+SWRViR5SKqBgxy6THIcHaO5vYG4WZMEi4DI1FCmbKsw8bXa0YLJXLeOWclmflPfHvUH0zmQ0hYBUlxbFapIlxdQWLkojORsZU40oOXZNWZ/tve+BJG/EkP5V/YkvlwQ+dNPUf9bGutNmMjSfacYtvbftkVUeoD99jSIPAHXVFsYCEWCYYCw1xeAhWVyK3NVXFhZxMpcRcyrGCRxOBwzzZKJo6dGdBMnywkbWXUrpzOEeloTQ7uJLrLRQpYJ0bCNhYnsin6oZZRacz2yI4RZaoEPw162rrG6XxX8fxYT+XR76Yxsg9PJTxPw1mQsxyZ3BhQRvaShADbc+n1mxphd7opDrgBM8VDKgagr1SaQvH+EzkEdw34MhDSXYrkKwSKb4ZssRSzQPwmbFZAZK09YZvIY7Z6+hvEyURjPJvI+MRlPrPN0uWcnCeq9GWEQCRpi10PseYiyAeJ8FqO5WYxmZ5DMVDAs5DBktlokCrJIHFeYkWEqRIw+MGoj7faQ80OZHKlJVDsY4GB3gK3dEIfHBPgAL4mRRx8VP0GVckOiphyLUVwc9bVMngCblUgxE6+ufU3yQCQujDmEOAcbFjr/LtIFxlxPTMNU91UMGs0imEGYbNJvCM55AiA3+kMcNGMcNEN0h2RZ+xh6gQrti+MZmZwDKc9KyDY2nByCs6I1LLeCDFMtoeJUrKzQrLgss79GYVcXTHEkhma+nwV5CFRFW1opYXG1ioUryygtz8LPZdFt9HFMRvfDPWyu7atWrhhmdhH2O4gGLZXO4LNCBgONzygvQBM7BptsGwGQ1VhvnGAZZ81NscKYZ2RkRGisFmTgUyc4nRWjQwUXIUCmShpokChsHWGQ+gIgC2AubGfVxhUpC6MtfjLLa0BkFSUzILIenywMOvReODOHS+cWcPn8AvaPGni0uYe1rSNsHzblnOQ4DOqE1ZuIPjO1jBXh1/MjBEtt3tlKTvSVBUR+9YL8u1JIy3dk8ekFwkLmxmsg292OK3zuVQN4KBIUYb+P3a0dPFp7hAefPsDa2kN0eh0Bd5mRT9Go1ASHwm6gJjYTAImaOMrielyVoBIeBI5FR5I8L9GTtO+TNBPBe/adgbhdR1I1wCCNbUHTRNej6SFLItPKciZ4IEkN6nCThWzGWaM3rqZ9BGb1HCYyJ3w2VJtaNPQ8nosZXqaSd1qlwsDTaKnLPed9UJ1vN2GSqINU2BQWspd0kPUURA58av3RWC+DfJ6Lm9zYPVn1x40siGF0SzLRoXt4KPPZ4yuvYfvsta9sgPCiJ2aBY7LOEzEopSGViAKNXxZMYTWHN6TydSKVHTqisww+QJxSAOa3eUmKwoA1/DlKpc15TEC+z4NBBQ4kmDWKBPAhAMX+S2BItL2fgXB78lmymXQMedZL2gSuyCVZN+7Tn+PxuC+e/4sChHaiZNtx3yFLFk+1N/erRmBP75ffYXvznCxIzM/yO3pvyMFUAC4+0ZbPvzv2XluAVcHML/5SIFafzdP74PlRp5wsy+m922NGvD5Hq05s1MTr84ehVvKcAMlVvz1y0if6Lb/J/uAyaTv1HUmKST/X/i4VR1N7nO7r0qYy7z6dVmG7yz4cb6rvP91Skl6xZqcEQKWvT56f0y3LtpKEnZNGnFImFV/8Hs3oo7Z4LgAAIABJREFUpA1OXT/PwT67ts14DDUWNQZ2L3IXxRTVR+QX0fGKqLslDJzA3Auyosz9MNdhAV0CUCMnwJvVrIC6F7M+im4Kd1uhALrHZKYxRytyEo4Y8hH0nfEdAZyfdCP89LiHg26Xq30504mOMu/PhKVmnweOEWEqg1sVgsgB/nQ2K6D0/XaEzR5NAGPRbua+yD6eD1w5pp8CHrcj3GkO8F6ti16/jXTYRJLyEbsKmNvrVN3mGOnhAMGwj0VvA8veOs4UjnChOMQrs7dwvnQVs/mzwj7WGJHrCTIyA3gOt7T6IwDYba/hwfF7uF97F5/W3lMjXY5VQxetQVk0kVv9CqIhv0Pd/gje/8/em/5Kkp1nfk9mZMaS+828a+1d1cVms5tNUiQlWTOSoM3wwAZs2AP7izGAMRj/FYYB/wfyfDAwMGxjPMAAhoGRLBiwRpRGIltcRFJcm+zu6q6uruXuN+/NPfYI43nfczLzVhfFIqd7QAqdQqqK1fdmRpw4ceKc33ne56lmcORPKpIz+EmKraSCG1kNV8MCVxcZnLcmcN6bw1lUEaGGJ4Mm5m0XjlfDtUYDL7aaaH3yBTRevg3n9nVUB10UkxnyJ0dIf/Qu/iSc4n+pZQh/9tv849/4iFrg39cTWcU7JU7PzvD2vbfx7v138eD+uzg+OcfJ2YUEhk3nocy7NEBcLfs4L7RrZjUZNFEhRhBm51fVnGNrIlVdbiWTv0uYHZXz9FSuu2j5HtoWIjcDdFoBWk0fDdpbNJoImi0BfXwrRCYaNXYSFLtKuDxQZVB8lKCIYsmxsfMzu6QuKiWyuoPUc1BxK5CbvGB2UCgA+WQ0xSltCcJQ1s4bgy1s7V7FnVc+hxt3X0FvsINGq6MBn0+BOHt51xmDBuGpNZxYaRSFhLW9/ld/ga/99Zfx7W99HUdHh0uILJ9RUoncwWd+/ffxyud/Cy+++gV0aGdh7IE0HG8FfdXaQEPr6FVOn+IKbX9YPVcpMY9z8XmOUlq8iRGfVFxQXUygz/0gmfOzDa1rINXMtAdKS1TqDER30PAopqtgFhUY5xVcVGuI3DqKoC5Vuax2bcQJgjiRa5BFKaZxjpI+2Z0AfttD0PbEupAQeT6OEE4ipNNEmMS6EtsG+a2ekpefZPY5qRvM2mZLPlKWWBzdx+S97+OuF+KVVoFP7m7hastHeDFEnizg1EoE7SZavS5cn1WRrHDXis4siuTaz+MYUcVBUg8wns1xMRpjfHqAxfgMgVvAr7MNHczosT+cScUK5wgMjWT/rXsugk4X3d2rcPxA1mO0ZvEabbl3mP01fPQ+pseHyKdjOGksldENTxX6rGJkSKWo9q19HlXJRsAiyN1K3A01EJEG57FOHY7fhtPowh/sIdi8ikZ/R0ByvdFGzQtUmGP68McQ+SManP+efOyHCpFDQuQvfQn5cKgWDHayuG7TIA8RUoNLqx0tORbQyjJg/n0FkemxQ5Wg+L4m9NQJUaaZ+Jpt9zq4eWUH13YGuLK9AUdKsW359kqNbNNE7SJSB6UVYF0CZTvZFshgJruiGjaQ19haEOepf621s7DHq2XMCpE5ECtoVvDBQVnPz1phWIisMHDdE/nZSuSVivcySJZ4NVvystw1NPt2RoUs8IjqgbxAxIRRDoazhfyd/00G27KCmBYXoylGh2eYHA2RTkMULAliSEfBB+sqUXXJfC2cWVfkyEPHQG2ziru8PDIqbJ1i6ELvKYhsrpJ5fl76NNG1yFsaRW0sknodsesi7bSQdjvA1gDFRg95q4mS3r2idiQw9VWxXK0gKefIiimQDeFhhkYtEg+iTiPAdFTB+LyCJ0cZTs9zpAz8TVP42QLdeiEQuVkHfEehKA37FSJnpk2t6smcnxnQVyDMbJ6YUhQNa1QFsvabVbmK/BvLf2Rvw6hUpY1ZLlTDNC5xNs/FxuJsliNzAmSOv7QTEBUyyx5L+somApFRYcAc28PTYDK5uISNVACrHQeVoYTurgS2VeQcqUSmXzEhskuIXFGl7JXrG9i7OcD27T20dzYk9GLKgL8Hp3j8ziEe3z9SJTGxc0r1Dn2P5wK1adegqvKK+qBLwoICWZmcSnAaJ6t6n9jNDLuTL1MGY18gQJwQ1QsEIgusdeqiZCIA5T1gIT/vbbEjoDUHfZkFvOqikz9j37oxZSobzKJelchGjSh2FlTK6r3LSoTNjQ4+dfc6ru31RTH86OBUbCxOpwnGYc4v1gRn+Z5c/N6pFC4J0VP9k0pkjmuuA2z1m3jh+hZeuXsdr710AxstTrBrTDwU+E9wTQV0vaYBJzVX1eXchBCIbAI2ePhs54vzEY4OjvCjH/0Yb/74TZyenYoaoqQCQ3Zo1CuSCgeWl8VJAQY4SkgGJ6sycDE0T9XA7ENlpa4+XAYgy8RF3qoUENVHShVyipQATmxM6Fttwh25oSHgwxHFOi1HNJ2aaqoKKsZDnOfE3xV/bAPCuEEhowIVZqxNYEkl24P+eRLQpzt2637jOvqwSkA34bUkrEBBb2qGP0ZTFOEFisU5asUCbhEiqFOhTGhPNXJdAHKr1UK7rYEqPE7tL2KSbTZ7jFc7gyr4HIsiHLz8eZy88Klf+umEhWqEVokBRisgbDdjC1QLAuRUgApBVq3ggKr9iIFcMcth15SdP0vD1Ays87KFgK/IaSBxfIV8z/FBhD1cvPr5AkE+FwidVj3EtUAAmFzIS4pOwMsXcPNIICG/81mv5ec4vvmc1U/ZaRA/x89CBb6iCXq+F9uKoIzttqAf5Row5bl4eSiglQrIpxW4bB/+noJko4AsYgRUhxWJHAtBGNsvqjaQOp4Az5+mmuWRW1ip11afzUsl6vOdms4HBHrqRqJ+jq09KgXsBtlc+pLM+czLtok9Pwvu+Zv8WZ++5gas299R4FpHWGsp7NenkLyDfCHtKBsFkh7PBXlN+jmhM/uIqujtvFafB7JZUqZw8xhuERnoe1kFzfbk79PygX31Wf3Ubm5ItCtzCAToEvYnYJ9/GojznCzcjmoNJFXeUwqw2Ud5LEE2k02CZZtRPVb1kTq+bEbYa6XHn8jv8H59Xi26eN9XXYROA4taR+4hnqOFutI+/BbZTNLjYHvGTgOf2Wjg1zYD/MebAV5q1gXovr9Ixd+YSjoO4QTHg7qDbQLdagU/Hsf424sIfz0McbGYoZGNpe8oTOcmkAJYtpXep9oi7CMLp40X2x5e6/n4b6628OmOi+M4x1GUiQKa4Xj86W3fEcDccipidfGnRwt862KBd6YhqtEIneRMNp10I0L7vMzO+FzOE/hliKCc42rwHq4GD9ALZthu1nF343O40/ssXtj4rFhWqIf/+gJJr5KuUXLsT+/hrbOv4f7ou3gw+YFCZDr0F3XM4g6OJtcRZU05/5qTwHUY1JcsYbJaZlTQyOvoJx62FwW25xmq70eoPkpRHdcRFj4ebrYxCTg2AHdmEV67WGD7zlX0P3EL7hc/hdrdW6gEPspFhHz/EH98sI9/fvAE4VoI2M9wq3/8ox9BC6x7Iq9//E9TIluVLAO1ojjBo/0DfOf7b+DHP34Lb799D1OuERcRYgM/NbiYcy3mEum8WWHeygZS7zi99VQwwcpOzZSgbZiDDLV0DicPBSbLWsepIfA9UWHSF7nb9LHRCsRXtiVzriaazRaCZhMBIbIRTqiiX9cIfEt2D8ccHhaFC6lWZfIO5Zyf80iuDTOG/oHq4FTeDACczed4fHqOizCVZyCD4pgrw+9td7q4dvcV7N26i+5gF41WV47BZtk8fUmXimKO0Qz5o3UDs0GYK5JlGI8v8NWv/CW+8bXX8d1vfxPHhMiS12HXx6pEJkT+1Od/E3de+SI6g23NbFmG35nQujWRDfN5Mopk/JrYczTqEJB8Mo1xPksRRRTtFPBLiH1bo16F61YFJieStVPqussILRgYN08KzFHBolpFu1mF51YFIl/EwHFWRcTAQkJkMockQyNK0IhS+EZsM2Mf8OqodAN4bQ9e2xeIzJ+PRiHSUYRiGsm14rhtV9DrQFm7k1Ei6yhpoLFdl2mfM9sY0tdmT97CxVvfwKfaJT676eG1O7dxc2sT2fScnhtwnBIugxzbbTh1ilnqmpcioXqxzt3TFCGqiKoeTqhMPzzE/Hwf6WyIVsORduMtMF/EOB9xQ5PVvjW0aJUS0C7RRUBP5Ks3UAuaIh5iVarfasNrtoVRnD5+iPMnjzE5eIJ0fAEnDgUkB3W2NSFyDT7V+K5a47GqWdZEJmxPnnemIlDWy2b9LGu1uo8KK4xbfdTbAzS4AbKxDb87gNvswOGaWSo86QldIMnyj4P1PoLx+e/DR36oEDkyEDkbMlhPtxzX1bzr/7ZuySQPF2PhYAHyUtFr/GOdGkO9GOKUiHcvEzLpe7bVbQtEvr67KSBZyraWvpe5+pdaxZwhlLqTZVR0T1lbmJWLiWjTwWfdB9n+XUCxDdFbBqJdViLXxNbC/NxaSfUSJBPQGSBmPZYvqZHXIPxqsr/qdnZwtA9mheJmsmnAiIREcRIsAVs6QKdFjpAQmZ7I9OKJIvl3Pmh5bEWcIQ8TjA5PMT48xXw4QUJv5FwhMtXIdj29znxXExM7qH9QiXxpIvOswp+l2svsLtrdT4ujzTUUVFRWNfSPCwVZtFQQeR6iho90YwNZfwNFr4u81ULBBFIDm+j/S7BY8esoPZaijJCk50B4AjefSmlVwPL0oIk48jGfezg6LTA8z7FYZCjiCLV0gbaTousW6HhVNN0qCqqQCUbp3coHvwnrWi+StehfN03W+otVtVtwvPbfbPm+KN0FIrNP6gSNywGWXy5SYEQV8izDKKpgklSlpLTgwt/0CYXICcqc5VvqL1up8iHpy0NLAGBJYEcAnqpqkwC3RlWrJ0pkfneeqf9zQohcoXrXR9UpUKsXuHZzC1df2ML27Stob/ZEYTo+meD4/hEev3OAx+8d6qKnWpVjkEC7lFA7Fq9mWRALvVYQWKkQyHH3lKDSLMzMZouqYLUUyxSNKlCsUuXtmvIgqpB9VapSec6yLePpax+y3OjhRpWtGLDyeZk4WEX5WvCmWdEt/XVlssyDkdQKVcryXuBO/85mB5955QVsb3bhu1W88/4h3nj7IWK4AqlU6ce5jQYBynhlLCeKlLYW2iYECJyTbXR8XNlp46Xbe3j17lXsbLSx2WlI8jTxjgYim00sYw9C6Mr+xgkaz11D49SzLolThPMI9+8/wL1790Vp8mj/CcJ4ASozvAZtTlzZvWZpFnfW45jBGIVZKDOFubb0Iq5SMUXFuATqEd6twI+cI695Eupmi4Q+VCQdmCVdqkQm9K5LqnxJ2E+oTgm0QF4CZFXqiwcYNxSMZYHiHi3FIoDmhgE3OHgs8pmyecQ+YH7GbNTY0L11iCxjNrsUN1oYwjE9RzI9RTY9gVsuELBcrV7Aq3FFQoUX4IkauSEg2fepBqf1Cz+Eqm+GV/KdSNfisRDw8/3wzmt/L5TIBG+R0xQoExFMUgFpyrrtmC9XqMhRLxMBrwS1hICEbRzHLrxtzOsdA+Q+CFF+2oSLgJCf205HAtim9Q2Bghbq/LTfJ1wi4G6nF+gk5+ZcmnJMsaNqlNW56IKlkU7QyKbwBdYqEH/6FTpNOQ5CXoLCy5+jg1grHaGVjgX4Egw+78vC+3m9i5G3uYR/bD2CRh4fgSHB+Drk5v0yq/fk3Aj3qLbmi9ejnVzAK/R8CP14HaUtneZSZfnTjs8qfi3QVVW3hnz9LC+9JtzQVJit1Q30vVQVcjcZyvmtq5HlmCt1TN0NUcJys5i/T5jHn+X5yQYG1cEGJ7KCgkB97G3Kteb36LhboJ2co5VOpD15sdi3CVx5TXk9CYFF12xBpexKGYhccNHMDQLC7kgg9rptl943BK1U7bLvf7DfLyGyUSJTScxjJ9i2mwRVPjvXGlaV6Z5cN362zsVL6d+NbIJuPDTno7/ENpvWe/KzPCd7rbgh08hmcq/yu54XIutzrSr33gpOewLf+dm2bXkuvJ6sQoiqTeljL3cDfL6vQPc/2vAxTHJ509qC3po8TwbbUY3MRy7/2/93tMDXhyHuzWjJNkY35YafqtRZBbC8NtyUoKVbpb7ceJnXurjeqOPlrod/cr2DfzDwZf80zAv5TirpOM/o1qsSxkeY/cY4wb85mOH7oxAjerpGQwyiI+1PJkD2kpq7yBBU52g6E1xpPsRe6yG8WoyW62C7cR23e5/Fa9u/i35wVdTHPxkiF6JEvn9BJfK38M7o22bDtYY48yRMj6F6VCW7tQh1JxaI7IgSOZPNaK45XMdD29lA39lGLQyB6RDJcYzkJEcy7GGWtHHcbmHm1UEAdet8jlcOx3ixVsOtVgPNX30FwWfuwrl5DRVW/EUx/ui9B/jDH72BkBvaH79+IVrg51Uis2LtdHiOw5NTvP9wH/fff4R333sfx8enOL+4MJV5Wh1M+KmkVtfKXPsQtFnBBW3VuK6UajOb9WOC+qQ6knNsWX8WS0VyvYwl6IxzMIox6jUH7WYD3WYD/U4DGwwoa/rotJrotltotloCdWVeJXM/zg2N1R3nvEsBCLm1EZlRoMF5M0UJ9OSlZQE3/6ssKGTocipBafMkR1pvwmn20OxvytoonF0gnE4QhyGu3H4Ju7fuYvvqLbS7fT3X9ewi0xPWRV5ck3HNHef0/WVVHitDM4xHI3z1K/8O3/zaX+O73/kWTk+OJRB9HSL7ApF/D5/6/G/h9iuqRLYQWS0sjBJ5CZWBvEaFdQ1Vnz7FuvHGNcXJLMFkkaKW5nCzAg3ZSFeGoHoLVSFrWDzVxlW0AvXi5fU+Skocci3gV1EQnKYlMnrJx/r7bp3XgKKTDBUqwbMcnhHUpZUKYq+GRUDrC2N/IRYfBTAOUZlEqM5oIbfmCW3GYvvcXj7ALz02TdWObB6si9N0lTB7/GNc/Pjr+KQf4jOdCl65cQ03NzeAZIFqtYTb8OC223DbPVmTEKbKOpBVnEkiAioGkTOwdZpXcHB4hCdPHiGbn6GSTtHv+rIeSBgiG6aYzmJZn3J96bmOAuBmE83+ABvXXxD1LzcUuO6h6MdvdVDzGwjnCyzGY0yPj0WRPD/aRzGfAHEInyC5XpMASopY+Jm8R8RaVUQ2KloU8M91ECtr/RaqfhtV/uk1USUoZk6Qp5Yw9aAp2UFu0ILLe8lvaN4RN3g/hsi/EOP5L+JBfOgQefwleiIP5VyXuyD6P5ZODAqWn5osm7J87fwKBwTq2NC6WlWDobgzGobIogSVLMMmIfLeNq7vbQlIts6b3LFfhWCtOekQ2Birh3WQrCXNq5cy8JVSdlmas/RDVuCqoXpqSyBw2CiPl/B4DSJbb8xlIJ8FhUaFvHzAPkPBbY9MjnGt6eQ47YEbqmatHwiQ5aGSs1SecCqXACu+BSLHsRjEU4msEwEyFgdV7jpmJSbHQ4yPzsTWIrygF2gJFSgS8K2no65f38vX9bJ2+PItoOjvqZf1cbYPXgORdXKujw6rEedxsGyJfSWrVZHUHIRNH2GzgazfR7axgbzZQu5z91g9WyU9tu6Jl1at7cFpVBFn50ijU5TzE9SSGTxOZuoB6n4LSd5GnDRxMswxvMgwn8VS0uKkcwRI0HJSgchtvyplWFT62oA9WjKIVcLSF9FePKs4X/PPNn2ISlIxyl/zBl9uXJhdfYXIukij7x9LkUZRjoswx/miEBuLsKTq2pNUVpmEiL9uBuQxijQ0AJeexgyPCxQiO7R6UIAsVhcC7Xg8ntgLWIhc5CuIzKkId2vJaGkhfOP2Dq69sIvtF66g1e/IvXZxeI7Ddw7w5P4B9h8cKtyjwpWK7Zx+xDFKAQUJKqJg4LuGSkllq9pKcEZS0uZi7d5Qnyy9rmrgSzitAJHHVKMtRZ2BAQzT05Jj4bxS8qX+1FItwIcvoaR0ahO6ZvzUlxBZ0ymWnVU3otQTWfok/a55HFTrixUJlcg5drba+Myrt7HRbcg9eO/BAd54+7E8zCuuKsR04mcC3wiuqbzlmxA50/7Drs+8mlbgYNBzcetqH3dvbuHGzgBXt+ibWIPPscYAZ5kASuCClhlyvFUlMqPzeJ9zIkj/XrV/ODo6w+PHh/gRw1Leew8X05H4kwWtJqp13j81jCYLXIzmolrgBElTf2sCkUH1hUze+acpJyTgNWxdyu3SdAWQkwgVTtypQnZ9AcmqKtZSQNn0or1Ozr6rAFnGR7k31DNerHJsCrUMQRqyJ+clthjmmIw1iQJk3Yywan9RrEidnkizpRvVa1VwA1DgZjxHPDlDPD5GPDqAVxAiR2i6gF/n8aUScMk+FAS0tKAixheQLPYzDPKgBVNC+B7Ld3mei0azKcD5neufxMPd27+Ic4PnOiYLCQmeZvWugFJCMfqCEhitP1RX3qD0l44Fvgo4pV0IFzTBNYzdgQKfnzH4hwdLyEVY14tPRf157m/LMaVGAfkMcd/qHEuFrlQMbsQnGMRHS7A3cfuIas2nHlYKfwkkCYCb2QReHj2zzQjnFNh2BVxdOg6zAdVNzgTsWXj7XI1v4B+B2Ngb4Cy4sgK1JYFhhlbK4xvL8REgruYRFYy8LYzdvqg/CUZ5Qs10IufPdmTpPZWVhJEX3pa0JUPTngcGUyXM9lArDGNvYkD1854b21dsAPJwaakhSlaO8XxG5yH60ZGB7yulNfsewS6PeVLfkH6oEDlHMx1jIz6VviJA18woCKjZd4fBnmyG8HvU0iNDPzox0JXPxCrCmm4KEFArgDfzC3thTcWF2hik8Oj5mc8V6OeqALYqYB4nP2fq9sB+xs9/hgbVbK4STCucZrv4ZhOGYJyAet0fWhT0TiBtQJDMzxXTqyKRDZJBeLgG0dUOhZs4PA4qlwXUm/5AiN7I5gLDnxci22u8XqHATVMCfYHIxjqG1zF1XLk3Fk5LQDJVwfQn/qc32/j9rYYogaOixEJAhj4L6YnsVSs4iHO8OU3wfz2e4mvDEGe0XYt5jU/keLmpZNXP8pwWBTQ9fwOB5gT3BOe7QR132y7+6a2OfOdGTSuiCJJtXQCr2wl//vYixutnIf74cIZ7Uwb/ZujGp9gK96W/8DtWinkFGdL3ahN0vSF22vvYae1L9RafM81aB7d6r+HX9/5z7LRuw681l6XEl+8VrZwcLvbxZPIm3jz/urwl76BgqHKAKA0Qpvx9VsqEApHrTiqBZtwYdasOvFqgYX3eFjruLmaLUwzHD7CgBdqYPHkbk7CP81obi5orZfB753PcPhzj1fM5Xg4TbL90Exuv3EH9859C9cYeKo0G/uj+u/jDb34Li3Q1zjz3vf7xD34kLbDuiWy/YL1C+FlfOl8sMJnOcP/9x7j/4CHefvcBHj05xMnZUNaLaULxidYMxgkrEhOdpxnbIVYMJ6ziMhVkApFNfoVUxUmVpYp/VAXCOTkVySXcWlUq7jxaW3DTKp2jIqA5Fz/Yhu+h32lio93ERoswuYl+p4VOp40OwR+t3ChGWFaDmWpCKyYz6ieZN8r6jJWDqwBpqQoU1abW7UwYOF86cHs7aG3uoL+zhzwNMRse4ejJ+zg52MfuzbuiRL5KNXJ/a1VRbARo8oyxVcJmvi+ZIJkqkKUij3P9vMBkPMJfEyJ//XV87zvfxunpsaq6zYutTiXya7/++3j5V34TL1CJvLGuRF7ZddowPP6ZOg5ir46CwqlA118cSMezBFGYopnlaOQ5fH6XiM2MLMME5hEkJ6iK2rXbrksOCG0UHi8yPKCS2QEyXjdm6PCHwxyUyLBIkmuONGNYHu0gCwmgpiiQAXxRzcHUrWPBtTs3BaUQtoQzi1FbxKiHtJJT2K+CocucRtvWqI2XrMCokWVupU94nYcaiPyIEPmruFmc444zx92dLVzrteFVcvh+Hc1OC36nC7fTEwESleq6zizEZlCs+LIMkyjBcBFjnwHlTx6jVszgV1NsD1oCkRdxIVYhYaRPEOYPcp3A/9bs9aQ/9a7dRL3Z1Tmvdkq4zTbcRktETxTRMAhycnSI0eP3MT85xOLsGE6eoYZcIDJ9w32jTKZ4hVWXDAS0CntZV1FRHXTkXQs6svakRaSGkKvoiqDZqWr1rmcU0V6zJf+dQrWvPHyIrz5+jO8dH2N/Ov1IxquPP/SXrwU+EohsPZGFFT89JV6DydpcRpspSmQLYFSluYSyVJ85KqvnwypiiAUX5GmKzQ4h8g6u723i6s4AdB+kV6yFyAIirIpwOTs3A9HawGQHGXtIpnBDA+OW/pnWv1hBhpSOGzWy9ayVPy34dqydxUqNbFXIAqANGNHyAwNJnmEDcqlbrUFV23pPQ2SBK6ZcRnfQVOHIPwmLpUSJJRnmzV1QevLIz5GlcPHGlOmLCebDEUYHp5idjVFS7ppyAUQl0Pp6wiYarSxMPuhbZK62OTarnr7klLgEyCv0bEtYtCbFbD7IQ0PD9MSH1XGQeC6iwEXUaiJsN5G1O8ioQPY8FDX6xVm7gELK2gmRgx5LaBwU+QWK5Bzl7AyVOISTUczaguP1kJRtKQ08GSY4HyVYUAUfx6jlEeqyEA3RqpdoEyoRpFa1XJ/AjEpbgnuFonb5ZQCyCcqzntk60VKYKZ7IhJoWmNn+J+etAXtqG+BgkeaYRrSviDGOSsyyKlKngYKhZOJNS39hTsLUt7PMaSWwEA9dltA4TgNOnW/1GqaNBcGuWl0QIhPsESK7CpEF/ho7goRQjCpeFzWvCs+v4saLe7h2ew/bt67IwzhPM5zvn2H/3hMcPDjE4cNjU25DpamqnvmdFQZiVjKpJGBLFbmDMleLBFW1momdDVpcqo/VTkGUYxU+EBUcEkxyAkCYzAcoYTgfytYJU/p5tWram/ceRaVUj7ONsmUggY4dGtCpgRJrW03SX3XyK+qygh+iG0q8jl69wPZmEy/fvYZmw0ecZHjw5Axo2V+ZAAAgAElEQVT33j+B43Mn2F8CZFVt6Hdx8s1KC4J/TuhsSaCqkUvx3Nrq+djbbOHuzV3cub6N7U4TXd9FjYBBnIl5umq5w37Ea8ndc97/VCPzhEWRb96h7JiHeOfBQ7z/6DGOhqcI0wReo4m0rGKR5Dg5m+DklKp92oFQKK4WI6WAasJ79WYUCGxmd1raqJCcPtpJxL6XSKijJB9Thez6qLL/EfTLPEo3vNQP2kwQ16xdROLAhYdVisuX8XwYVEkbDw2JlOORt7XTUNsLDdvTYyZEFo0elf0Cp5n1wetXQY19MQuRz0eIR0cIz5+gno7hlXO0/QoaHrtqLn2HE2qfYRmNAK6rwRfqk6/KHKmiyRmEyXJCDwHHn6CBH+3cxruD6798MwdzxBxjCBkJYiZeX5SEosyUe/LpgKVVmT/VgIGByASc9TzBUfOGQC+1BvjZlci0gyBQI1gkAB36e5i4GwKMrF3Dsxtav4vQlXB7EB0KEJrVOgJ/R/6WQEN9XTYcaCcjAckEcwSFz3qN3C2BvKpoDi59jsK0EhvRicBNgi8ew/O+xMe34uLC38ZJ47oJEtPWo8qTgJvHR8XuulKaP3Hu7+LC3URUp4WDK2MYVdz98BCNfCaglXCVGwTn3o60JRWjzwORCaypzpZKmYpuKMimwnO/7DUhjCa8JOikul2BNOEjIfVmdChKYbG0MHYiVL/ymIf+rmxKqC875zUFWskIG/GxQFFV1urSkr/D63MWXJVrLRBZLCMybIYHsjHB/81jIOwl9CRMJnzl8azPZe0piiuxKKapvA/lODtGBa2qZlo46OYLP5NKcmuB8HQzqVhAJ10KJQvZcCDs5/Vlv6fC38Jpfi772lnAe0A3Zjgv5uYKNyy2wyfLTQUeP9XCBOg8Dp6jrXPixgbbi/ZdvKd+1pf0ROPPvPQn5rxCzkUryAjv2X/DalP68p2Wh093PfyzWx38JztNqUETG6q120+yGwB8dxTj6+ch/uhgju+OIrFS8JMJ+hGv8VTuSQW6l8ciwuNzf2e56bXj1xQi3+zgD7Yb6FPpxbHbwB9+V1qWErT3p0dz/PnJAq8PI+yHRCu59A+OGdYG5nJ/0GvW8c+x2TjEZvME/cbpshCbfsc3O6/gN67+V7ja/gSabu8nQGSFKPNkhIvoCG8Ov4ofnvwVZtkIi2yBJPOQ5XUUJSFRJgCZnshUH9eYXVF10XH76Pnb2GrcQKPeQ63q43B6D++NvoswzrCIKjgfX8HFfBvjrIeooCofaIUp+tMIr+xf4NWjMV6q1nB9ZwDvdz6P2mt3Ub1xBX/88CH+8Jvf/Bgi/6w3yUf48+sQealmfSqj6NLXl6Woju+99wBvvPkO3n3wCGfDC8zmC/HtpcKYG+IEx3yzyopQjetHUa+aPJM043+PxA5CxGBiM6dWfbS8qIm9GLMvzEa/Wd7xLq07FVFsuhVWLcWiEC3imYSBix96q4leq4VBt4XNbgtbnRb6vQ76vR6CRgO+r/ktnGvJkGFEGjrHNuInY7kh4NuomZRpa/ZJNWij2mijcBsaTO76ohhtdTdQJAtE4xM8fPctPH7vXezceBF7N+/i2p2X0BtsmeplPefls8CsWyjsoqo3MvA4TrjW0qwSrjEmkxFe//K/w9987XV877vfwtnpia4DzIuf2Wh28Oqv/T4++Su/iVsvfx5tCdZbndfSH9kIOChSiVDFjBugfh1x4IGknt7I5TxBLUzQSBJ4GStcuPGpVY28Dq5DKzu1ooo5j3Zr8Bq0/VOByv4kweNxJFWZXHe06QVMD2Ru5nHTqlYVP+Q4LbGIMoQxs28klU83hqv6uWEF8pZ9CAq90hxOmgOsxJTzNxDZbgKsPQtWz1v9m7VuIqOQ58yyulmJ85xK5De/Bm/4HlrTA+w2G9hp+Bh4NfSbPnrdFtrdDpqdHhrNBoJmIOtjimPYX/gcCAvgbDLF4dlQfKtPjw7QCSroNmvYHrRFKDINU0RpRQLvecqsTK0T+AYBeju76GzvorVzFfVmB5VaXawysnCuFox+IGtEimyyJBXV+3x4huHD93B6/x7iiyGy6Rh+3YHPtYenti8NrivaHQSdDemvVBfL+o/rsyU0ZraQroVs5a4EksuaiQIsF3WC5GYLfrsrquhK3cXrj5/gq0+e4PsfQ+SPcMT+5fvoDx0iT0SJrMF6z3qtezEt/27D9cQiQncqRSVoVL4aSqd+koQ6SRRLWmqZJBh0Wrixuy0q5Ks7fRNwozDIAlQBQeJrdtleYak+trtbxrvSqqbFYsJgcOsFJEDHhOSxzMaqkT8AkalmszBZgDPD0szPW0Au3sj6ec8PkXX2rJFnZqqqW3TrI6iWt9D/tGAwlQnNW0LkVAAyd9O4I2pD4AhvCBY5Y+fAnc5CROMZLg5OMT05Rzyao4zox1eVsAIdnM1RmGsoO7nLofyyWll+0vBmuxZfnY0O9tb5yH6GPhBWkPrSFSEU5CDruYgbAcJWQyBy3G4i9wMFyFTXEqgTnhFa5rk8EOqBi2anhkaLsGiCaj5GsRijiBKUKYFjF1V3gLhsYpEFOB3FGE1iRItEILKTJQKSJVnYydCo5WJpQZ/UCtW8GVWkqQGSCsN0F9VOpnQnXn2/tF+of7ZRs4uKVDdTbMijthV7JK0JqhIyQ4A8DlNcLDLMM4YEuihqAeA2deGlJy8qZAmczGkfQZDH+4PfTR8xKpEJBMntLEQmSVeIXBXLizWILHYWkSgsLYz0ghr8Zh3X7+zh6u09bN3YRUBFeBhh+PgE+/ce4+jREY6fnKz8nGXGoBCOPlR1uhjIRlGGJKZnMqEeITIVr6o6phJ55YGlrtjiuSuKZT7ojQqVSmSBk555eCpE1kWtdkT1KOdnqL+0qH/FhkRL7Kx/mfV3E4hsJyTLigbj/SaAmeBBfanoU7XR8bCz1cSNqwP5rvEkxP7pFI9PpgKQ+VCXsL41FTInjNJXUwY56ZnaCbiAIU5EqgWaXgWdRhW3rw7wwtVN3NjqYqvTgF8p4VZK3fU2Nh3qIQ1VjXDSzwtP+C+2Lnz70nbsUwxLOR6e42g4xJgLB1Qwmic4G89xTIh8NkFe0BKEExPTpuyjAmVt+JiGUOjmCccgWlJk4qGdxAQRhSwGBPK7nvpVGx9qCRqhX51cA/psmwWIUear97EGksjYRiWJUSCL7zGvO0vQZELEYzLHKaX0LFc0EFnU4nzOaPCgdAtT/sX7kW3HDaEqA6jiGZLxMRbDR6iEQzjJBdpBBS2PkL6Ua83FS7PZQLulJZVUHMjYTiUHz99sYskiSoIwuIiq4webt3Cvd/WXb+Ygwz8thGqi5iNUo4qR4MpCtXUvV1verlsifBUCGQm/CKr8fIaT4PpSiSxl/TL4m2qDtfte7l6zoaOha/qyn0eARGXmmX9F4O06RNbfM1tJ+nCxT1Hx2KX/a58QOTrErN4RtaIALloCPAWQ+YtU7hIkU/lIaPX0S2Htjqg8rf3B+ufYNuIxC0Q2Hr/P2yEsROZ3HDdvLiEyf59ewrQuILi0bWI/l8dFyE5oL5YfDLI0kHUzOlhaYFiIfObviT0ErR4sRF6qSdee9/bzCZEJafk9okS2ynT5AQ19e9q6YVWxY+yB6Csvn6OegoSbhL38U5XICpEJ8Pkz1q6DAJmWKuf+nvQnWmnwOvP8mskYfYHIU7Hu4IuAlRCVMJdqbguRJeywSAUO8vqyu1C1TYW7tQGRthAoqn7a9iWbKIZOqIdxKv28I/Yb9FVXIMtjZR8j6LUbKIq1eWBqY7SUWpl2s3Mm28ZqtzEWYGrV5oTIrAjg+dCiQ6qKpM1iAZ474aPlz/KcRIXt70obWKU3gWgvPpNNFUL6dSX78/bP9f62vJfNbcez4/XkuMG+KGNH6eBOsy4Q+b9/oYt/tPN0BYB+Iq8Fw4r+9HiOPzte4C9P1cqC80eqzdnfuTnF8UWsrsx9boMMqc5m27CNeAxXgxpearv472528HtbBiJbUm1OYpYV4pP8fz+Z4c+O53hjmuCcJdrIlhCZm2HWJuXpNtponGK3/QgbwRAdf2Q2pTkHqeNm51X8g6v/GFfad9FwO2YuzOdGhpwWY5yfiDimRFpEiLI53rv4Lt4+/wZG8Qmm6Rh54aIs1TJGA/VymWNy/kB1c6PWwSC4gkFwFZsN3bicxGd4OHkD746+g5Rrq7yG4WwH5/MdnC+2EWYNab86/VKTDC8cT3DnaIxPn83wYq2O/hc+idbnXoL3mU/iT06O8Iff/e7HdhY/683xEf689UTebbVWlgjPgMiyObEIMZ5M8YMfv40f/PgtvPfwCQ4OTwQgc67PORfnplmeSihzTBtEzlVFnamVrDbImf+D8z2uE1T6YgRYUr3riIBAIbKxq7NCDD63OH/2XVEkEySDADmeiF0gKz0Dz0OTIK7dlPX/VreF7X4PO4O+ZFLQ1sJjoDbBn8zv7RpV15JLcarcU0YkIoKEXPM/Kg7qvS14vS1RiRLmMYCdQgfPbyCeXWBy9gT7D97B4ZOH2L1xF7sEyTduo90b6Nmaeas+7YxlHS0sjL8sPXVpY0EAz0A7EaqUwGQyxutf+QuFyN/5IETmXJXhfa/+2h/gk58zEHlDIbIOjFp9vLS3MMrnuARmrFqt1RB5VDvRIrCCWpyhTr/ijIGbuu6RahdC5GpFfkyf4Q5C10VGD2MqmWu6jh1OYpyMaO/InIscXeYDSZOXsn6tuQ7iFKLKnS64SUXhkOExrOwQG8oq4gpB97JsEVVWH4qU2gQwacS5PcXVQ8Cc9rrkQKZ1SxuLdRWyts/s8ZsYvfk1pPs/RnnyHm50O7jR6+DGYAO7vbbYpLTaDbFI8RsBvIBrtZo8F2kFyms3iSK1ezk+xsX5ENPxOfodH/1ugK2NlgDdhO6RFVYEN1RFzfVMvQ43CNDd2UF7ewdBf1tgL4VOhMh5OFcWxHsk0CpQrnm4WZMs5hgdPMHw/fcwPzlCdDGEW+V+QBU+4b7nSQWk32jBa3XEjsLxKFow4jtbxbsuhRJRjQkml+B6tb6QXB2/ISDZa/dQa3Xw9aMTfOP4RJTIBx8rkT/CUfuX66M/dIg8/tKXQE/kv+t1yS9o3bphTYksJS8GIqtCWRf5shMUp6JELuJEylmusxxhd4Cr230ua0VxQWghHjYmoMtC5HXAacZcO/ouhyM9Ps1gEoizrpaWUnAFgKpYU58n9ek0thbiTWPD9VgardYcfNfoRWrOTQP2PgiR5cHzk3aLrRLTDKiy27Z+ItYnVsr2CYhpAaJwmKrsREoxUlEj09ZCvXlVPSjeRVJyniJPUhRxKt7IF/vHGB+eYXYyQjbnYoILEg3YW74MiBHVBw/Ilu+Yh5vAN8uClyt3K2e2pSoKxy9rvWypim4X8wFt1YRlXQFy0gwQtlsIu20kzab8b4YkUCFJIMhzl/OiGpD2EixVdB20GiVajRxBbY56ZY4ypVdriSRyUVY3UK1tY5F7mKV1DGcxJvMECR+CcYoKPbmzVMqfXTA5NUHLhQQWMCSCqqUipRLZqFvNw91uews4lQl+Kepe2z/Ww/ScZdqqPgR006WKonREGcpk3dEixiTKsciqyAQgN1DSxoJliKI+z2VDgPcE1b5lQYgc6rqUHthUIlMdJyawLGOKFbZLmVdV4R59bqu0s6jJj+UZ2ykSJQJBIieEQdNDq+Pj6p097L2wh8GVLfiBh2Qyw/DREQ7eeYTj/WOcHZ6hzBOZDDLgpV7T8n4vqMP3XSntCqMY81mGKOIx0MuaEFnVicQ/sihU6kcXYFHEiu2FAGSqUBnQRphIFbIBisaHWcGFaU9ZbNEvTRdrVCKralsnLtZHjZMyTa24HIokvdXsdIvWSVS46jXM8IQbV/vY2+pg0AuwCCMcHJ9jOE3FcqTkBohA19UkVo5Drhkn5tly3NAJqR43+0yd4wxSAZw7fR9XNhu4s9fHtUEbHbeGBksCzeSC7atWPCViXrM0kXGB5J4gU61I6nB99cNSe5QcZ+MpTkYTHA3HeHx8gYeHQ5xezHE+Zmk5y8PVYkTvRQ2qE4sV2bTi7EkDGqW0t8jFR4x+9pw0c8OCwFdCKyTw0HgVc5uDlRLsV5zM0sNTxlgTVMfrL8GIaskjkJ/jsFEgsySLoSaqQl4DyNbGwqiQl0niApFX/nUKkY09EdvHgZSM1csI6eQE87OHyKdHKGYnaPslWh5D9WoS8LLR38DGRg+9Xk/8kPnsUrskszixlRBGmW3H9+8PbuHt3pVfrlmDOVoCRqqOqaCkSpXKTMJCLkEI1BiaRRUm4R4n4Px5CS0zSnUJ2BP7iCNRwJ57tJ/orSmRNdGaizr+7jq81M9XuwG7bUllKpW8hGT83qchsi0rJ9TTMDLez6vlh/j4GjuLfnxiIPKGgchWiXz5UhFSESQTtBHkrb+0bqEiCk8qeeOaAqv1lw1IJdjciKhEngvoe97XsyGy/raEBGYL8XimmpZQd7XF+/NCZFV1qzVJLmpnbtNq8M2qLTWQjctCPnVqyOkraBS7YsNkrudyPDbHq9c0N+GCtOdROwj2GQl9Mx7EvJb1IhJYSIhM316r7iWMpCKeSmsqaxX0aqgar1UvPpFrxd/hi59NkEqYOwx25Xe5MUmIymthlci8dot6W4CnBc0yVzM2Efx53eKisnnl/2vVw7wO7fhCrgcBNttwCZG9AS5cVeHrtVMozfa1/VTC8ow1h0Jh9TgWtbnx8Sbs5b8/L0Tmsc7cnlhecMOFMJlnxHNhu3Njg9YuvM/Wg/iet38+++dkgij3NMcMXiMCbFY08JZ8saUQ+Z/d+skQmRvktJr4V4+m+Df7M/xomgjg5XOO15Z2HepVfrk6wFZOENoTIvM72dteaNbxKj2Rb3Tw25sBuvIMXUcTwHmS4+E8le/8t8dzPI5yzEW9l8qYsxnty3hm++HT5z5oHuFa7z10vBGa7kwhcqUKz2nghe5rokTeab4gdhN5wdBZwuIFkpzvGFmZanaC+b+T+fs4mN7DRXyEaXIh4Xoq89NcBK5baixPrnroeAP0vG1sN24IRG55A4yiY9w7/6ZA5MfTN2VuXZYuRtGGAGQG9NFjWebdRtW3MYuxNQ7xqUdn+OQkwp3NHnY+dQfd3/48/t/FBP/87bcQSobBx69fhBb4ScF6Tx8b++LjgyO89e4DfO+NN/HGW+9gNg8FLNObNQwZpDcX0MpVGOf+VCRbJTLnrJzTcBPfdT2xlOAaQuaC8tJ5qK6dzRyL8zQRGjCwXNdn3NRnZgSrtURUwwqxLEQlXaAqoXuRVIm5tRoCz0e31cBmr40rWxu4tj3ARq+HXqeDoNGE5/tmfa4CB5lHU01rjoeDjQrNNGtJbAhrPsqghWDzKhqbVxA026LKlHvOHP/odB9HD9/CxekhpqML7N38BHav3cbG1hUEra6x1dPz1DPXiga+1cJCAbJUBZp5rK6XK5jOJnj9y38hwXrf+9tvXlIiy3hRrSBodvDpX/t9vPS538ILL38BnY2dNbsMXZPIPFlj0gUq044g4QYUINlBksNCxsFs7xLiU8yWESGZXTdyHSsyH1pVVDENAkSBh9yXRa5M/8NJjMU4ghsmssnUruRo1itoNDTEr+rXMCdADgvxXl6EKQquocUOjxvDFaROFTm9l22mky2ltlk+sjW4JpKz18+yBUW0yy4t85ClqE7/3Qpy+MydEyK/9TXMHvwQyeE7eO36FXz65jW8evsOrmwOENQr8P0a/AbXJ1wE1BAXFVEfL5IU4+kEw5NjnJ0e4ezkWHyxua4a9Jro9xoYtAO0GcxXb8BrdOG2BuIrzRDKgmtqt47m5iaC/gBet4caq1Lrvo7tkoMTSXYMLfnk7foyrrOvxtMJotE5FmcniM7PRChAvT0FKeo9vrJXNcFkayB+Zb+4KrBRpsD1qKqTTXg915hcS7kemoMd+IMdfHM0xbfPx/j+CSGyzp0+fn3cAh8+RP6zL/2dSmTb5B/wZVr6AqtCbAmRRZlpQKuUMdO4naCToUex+CJd3WaoXh9X1iCygDAJZdJdLympfgag5PHYAUoFikYVrH+1lS6XLC3UcJ5qtZX9wFKJvGZuTl9k/ozAYwGFjoHIRnFqzM+fViLrYVjfXJ3Iriu414dLW+69XrKhzItlM7kmoxKiylshsngwCWAuTKKuDkCCEflzfMCxnJ4eRlGCi4MTjA9OxdYimajdg1UiWzisSjM+mFbL1DXR5qos3cqR5ax08F/+/yUANwP/Et4ryF+WRnIhVash9VykDR+hqI9bSLptFAz5CAJVd/Phxw2HhA/tDGmRIeMjkeNkvYLASxC4DDdZwK8xKZhl+jXECRUxXZToY5Y4mCYVjOMU84STjQJlnAEhQXKKSpqihhh1JGjU6ENXSoIq4RMVyZUiRUUmCqpGXCqwbQAaH9QGIouNhfR9uyGh3q3ytDbnzwqfJIeUykyjFLO4QJhXkdOXkaFNNZYbK3ARCGp2lhUg07uMXmX0IOU9xYcO24qp8EwkzpDxZ7gjzW/kxMtCZMcV+xZeBSqZc0JBCeZTT9t2p4FOt4krd/awc2sHvZ2+qDGj4QjDRwc4ePcRxmfnmFxMJJDMrRXw3BKe5whs5sSRC+jJJBTf3dk8xYIQ2SFEphqZy3MCdJ2W6c2pNhby3w1EFigqYFQBpZTpSMmctTIwENn4Yyks1hBEUSHzGpmYY/EqXgZyrPTPlx8b5v60CzcJdqui2fTx8idu4PpeH02/iuH5GO88OBDLkUVOoGaUeNbGgveBlLVxp149rO3YoZsvCmplA4p9gp7VWYxuo4p+y8GNzTau9BsYNF30/LoE9vhmIcyFNSfqEvhIKwkCCo5dJsiOO8+uH0g6MK8lYcVoHuFwOMb9xyd4b/8MD/bPMV6kmEWcTK8UvUuLGSmzJuBVAE4VsQV1bF+WNuq5lRLWwO9TPy6Tom0rJ0wbKJQ3vvOiJuHtSTse+j9yQs4NBoY+srSO8Fg3C9SX2S4a1P/YhunxT0Jj64ks1hs2BIXtu74ZKJUBFVEju5UU2ewEi7NHiEdPkIwP0PZKtD2gGdTQ7TSxtTlAf9BHv78hChhCZFWYG5WJGW95XdkG+irx7e51/Li980s5EyEoU8XnDmZ1a3WgW64s32col5dz0zERuEwrhPWgO/GMLTJRhhIEEt4RqqmdhW5Eir+to/6u/D6++HsMzSLg4/dYuGUD+wgKCTbXIbL1nCNoFtWqsfdZ455LaNdOxwK1qcpcKZGfDZEJZgmrNsN9USSv292IlVClimFwRSAyz+2DYYMKYD8aiKzhczyurfCJADXbVj+/Ennll0tITAsRgl4FZ6uzt4F4/DdCOuuFy+tHeEiPaQI8bi7YkZXe2HxTpSuqV1bplFRIxWJzwN/hWy1BSvlZQk72HV5zqwC1QXXsl1PxGdbj4v9vpFMBfgSNFvrzWUmYSZDK34lEOVSV/sW+wg0CfgcBq9ibeFsCnSUUlCpjhqYxvFDAMBfHjihceZwaUqf3RJCqB7j9/p8MkdXPmufHTRG2Bb+LEJv3gPzpUI2tGwX8boJkbnywP/LfngcicwHKY6NKXgEyQ/UY6ga5d/mZPO9ucm7G8qe39/99hi31YVYrjw3Q8oXnxcX+qx0PX9jw8N9e7+B3t6mE/eCLKuRZXuB/fneEf/14hqM4wyylKKIUew+C/1UY4Or3uXnBPkSFOjcZ0kpdMhU+0/Pwq30f//hqC7/eD9AQO6PLEHk/zETt/C8fTvDnJyHOzXyaG1YKkQ+MncWzIeqmQOT7aHvjJUR2HR99/ype6H4an97+XbTdDYHFUTrFIp1gno4RZlPEeShzM1EsGm3nPL3ANDmTEDC+mvUNuOK5zmcn5yEO6lVPIHLb7aPjDtD1ttGod+Q5uD99G98//nMczN/FMNoXe7gSdYyjHs4XWzgY38Q86egaSD6zgJ+maMYJrp5NcHOywCeKCm7ubGHvMy/jL8sc/+vpUCxFPn79YrTA80Dk2WKB0+EF7t1/Hz986x3xP94/PEEYhlgsFphNpwjnM0ThQlTHnNtZC4tVUDEFKQTADPjim5Y4RmRhtmrVhk8FEVJdx/mY+hcY/2RV43Key/mpruGoSE1QoVin5DorhVvJUKf4psI1nCvAbnfQw5WtPrYHfWz1N9BpdySfgtZiWpmmimf1cubUQkUzUs1GYVUSYxFFQNBGrbeNzs51dHauiaKZv08wS4u/NA4xHZ3i4nQfKYVseS7wuDfYRtDsCXC2c+L17CdW/Cb0QSZAFg9k2sqtrwm1DHo6NRD5q1/B977zTZydnCwBMXsU27fR2cArv/p7eOkz/xA3X/oc2r1NrXQ1q2lRIpuqXvunVqWK+Z4GrVtwIG4etiJTq5f5yxyHXQp8RN9RQV6tYlRxcFF1cF51QH05P6cSJnAWCbyEHv0ZWk6JZr2KZoN2blyvMeS9FKFTmOZIUm5GaugehUGE2mFRImEVBOfGS1uO1f1jCcEH1GVWQHep9tmsD5fV5U9B5BICkcdvfx3TB99HtP82bm72cffKDj539y5evLqL3V4T7XYDfos2DgTmNUR5gTDNMJrNcTYc4ujJQ1ycnWAyGspzgsF2m/0eBr0OOs0AjcCHR39urwk3aAtEZjhdWauLNYrb66He7sAJGqi6tFusL/N4imiBMlarLRnHudki+TKlsbxYIJlNkM6m4hfOeYCE6ZnwXLFWlHtP2dcy54eVUiJa0kbWymjDFowYSObeS8s/VSX73QHc3ia+G+X4/iLBG6MpjsKf3drqF2NE/PgoPuwW+NAh8ogQebgerLcylbcH/0xjfwNKFCCrOla9RU1ZsIBkLe3nriWVsrQV6DUDXNnsiwr5yvaGlhRSBWp8KMvMenKuYOVPmgpfgsjrAFktfOS1DDkzSmS1ItDdn6UfMo3jTUm0/jdVI9cMBFIvZe1on2gAACAASURBVKtgtlYWlz2R19Xa6+21qlpZDY6GR5jmNeUsBSFypj5WLCVPczW3p9KPu11mkKVyz2WZDsGbpGaXUvLO8iUqMwmRCY9HT05w/oQlFDNUkgKsMlqqoEXNo3oZu2Bb3zmUYWo54OtDSxgBVaBrEP+DGuSVeQWXYTLdoBLWdZG6HmLujDYb4oGc0n+304bT8FHjLjZ9nfhgWsSII/o/EyIzlbtAWStQqZdwnTk8Z462F6Ph5XBqPnI0EGUtJGkLadrCNCowiQvMyxyRDMAVlHGOcpqiDFOUcYoqF9FI4FYzuNUcAT29KgXq9KOjgkeUmQSUGj6h3rrap+RtNhiWinbZONHNB1FUStsyGI3sulAF8jwWiJyULBVmiFwLFe6iU+lnJgzqB6WBKlQiZxltLCIU9I+k0qrmq1VFxUVGGwvCHgm4W1kE0CeJFhECYnnUDGcjRBZf21z+vVb30e210e93sXtnF1s3ttEadGRJsjg+xdnDfRzef4hwOpcKgm7LQbdF0Ep/rxq8gF5+wHyR4/hkgoPDEWYsfYoJkX0BxAIu2fYmZI0TUNk9NeFu/BnduaXPrm+CAlz16jXtyQfxSnloH67WA1nB7dLGwnggy4PWQD+Z0Fo3DB0NjPJnVbkg4wS9RVsNfOFzn8TNa9twqyWeHBzjez+6L57VWa0hkyvVQdoNE/pA6+ScfYT/roGdOnnQCQUnwrRfoM+1Kt09J5fNi+12DTsdF3s9H9ttH4OmZxTJvGYsNdTARAJdWRDSroHlfry+4lHnwfV98UBmaRU3J56cjPHDd57g3cdneHBwgTCn/pnBWoRCugiwoXTSTqL6pz8erThU6Uk/xpLlj3EoE3b6c9X9JrxG26jumN6sm32Ez3qu6q2nAaSqYGHbaOp3qj6VHE9ZEunxWts+qv1B4bD1+zIQ2Rzrqi/YpHA+U6xnn/5J7zPb9hQi+LUC2exU7Cz4js4foe0WokbuNj1s9JrY3t7EYNCXN0s67QJInxnaJ7iRp5M6Ww9T4hvNXXw/2Pywn+v/QT5PYV1LbAO0DF5VPqL4zGjzcCFKWMIwAiPCuTE9eEWxrKF7/FlaBdCz19oZLG0OqKh0Avl52gdYX2KCRS9jUBlVwGMFmAIcqQpkEFssm2ina3YW6gmrStRmOpKfsaByOS8xAVj0fiVsfh6ITMBJiLctEPlcFkh2p1CUoxVHFI8X3o7AcLH6sDIQmfR/dBBZxhDxRR5je/FYPKjpmW7NsH4+O4vA+OsWGoyYsC0jUX6v21Osh8fJaGY3zYz/MJWgBLcEh1Z9SwgbpDP5XPErNhYMvK7sa7wetBUJ6wT6BK1qt0DQSehv7RZs6N2FQOSNNYV0Kepj2kqwb1K9yxevkYbbUXVO2E/lWUUD8eixHR9LP6NilsBz5m4sNzTW/Y7ZzuybvMbsrxLaVu/I/2bb8JyoQNYNBypHS+kTYmexpkTmv9czAvoFOumFQHX+PqE7Q/94fmw7q0ZmXybwpbUHj5fHoD/7d9tZ8H7jsWn/3Fr2T147hgDSC3ldsf1hDipWrU14TXjPNuCGEeeJX+x7+K3NAP/FlRZ+o289xC9/e1yUGKc5/qe3zvF/PJxK+J5UT5WFjCW0IFF/8eTSL7K/zWoE1wPxOqeOi2Pyb28F+J2tBv7RbgOf7XkyV39KiIz78xQ/mMT4lw+nYp/BoD/kiVxXsf2Ij8QSZ93WZP3LCZGvdt9DW5TIU5nX0WLiVvc13Op8Gje6r8qPT5JTjKMTtalIhpglI1EjpwKR7cKfYy1VoQU67iZ63g52WrcEFotpmlQ80gdZIXKz3kVQ78Aznuz0VX7n4lv4m4M/wXl4gCjXMmr6KU+iroHItxQiC0CmPQarx5i5kMPPEwzmEV46nuBu1cPdvT38jRvgXxcKmD5+/WK0wNMQeV2MxCPkPXN4fIofvPkOfsj32/cQRYSlKWazGWaTMUZUPs5m4m+cUwxAxS6r9uj37jdFfMC5I2GrzK9MZaud+9i13zIsXJ57alelMTcKvcSKQaqHVSigfV3n6Vy/BLUSgVPAo2iniMWaTyrz6i4G3Q52Bj0RlF3ZHmCzt4Futwu/0YDLgG3XNdVyS+3SskqMcHgexRjNQtQ6AzR2b2Bw9Rb6u9eM3YZWlTHPYz4eIgpnEhxIawsqlfkn4bEESpswabs8sIIXeiAzEyWml/SaAtnO7a3KmBD5K3/15/jGV7+M7/2tsbOQigXlBLQYaG1s4VNf+B3c/fRv4PqLr6LdHagnslEd69p+3dbCQGULlwUcm5W3WYdIlSf/zuoW2lhUK+j6jrw9eidXgNMww35c4EFS4jwD5lmJVp6jm2fwywIBCjTcChqs8vVqXHIgnueYxCVGqVrPldUSfsA1gCPVwISz0zATgVaYUMikx2r9h+w+nl0zr2/Sr0Nl+ZVngJ2lD7ixIqT4bfHkLYzvKURe7L+FRr2GnW4HX3zpNj575wY+dWMPm1sDNLo9VDytZiUT4SbD6fkFDo8O8eT9dzE+P0McztBtNTHodbEz2MRgow8/aOjmA9cBso53FOpT0OgGgNdEhYF1fkNDybnGW25YlijCBcpwAaSxCNCWmVwChbmGYFU57TLJFFbUXaGxCqJsrs+loHjaIS1tGo1do2m3JVcyrEEFeyrSot2G0+zgjdLHG3kN9+IcJ4QRH78+bgGu9z7/L/7FhyYvCO+9g9Gf/dkliGwfWvZm1gfLZXWtTotUXWh3KwkCrJ0FFY2y0/IURC4MRN7b6uPK5gb2tjbE+9VCZGtnYUOx7CC7XsK6XECuQeKV/7FVI+vx6QPPlOUQIi9LBxQky4DBYxU1svFElvAuTaO1HspPQ2Qt89Fy8Kfhsfp1GuxqjnF5wZal9KtqDnl4cMeRANWE6Il1RaYl4AQZfIjJg8YGDfDnOSgULFKvaPBBvSY7bPQmmh2fY3J4JrYE8zO1tGB9DAfkpcOluFsYkCyNulIT20mE1XXYPxUiq3/TckZh/2pwn/UrFfcMCjCdKtLAR+r7WMg7wKIRoGg2UGmyhMmD77lwCBszhjAmiGMqO3IplymYGljjm4BrilplhpaXoeHxAd1Gxekir2wgSn2EkYvzWYyLRYSwUiChRyoXF2yreYZiniBfxCipmqJ/IlVTKOCJerEQPy+qtFjWzYm3Y3bdrS5KHH0tLJP+Y8EZwZfZITROClTexFmBMCkwT7irW4Khr6VDzyV6/zYEmIoJgAmNEDXnUnFLFTXVoLFARaoGajWqjgg1HLGxyKh4ImSQLmdDyfgg1F18uY/o0ScgWj3QJMSu7mEw6GFrq4/dF3axeW0LQbchJTmT/SOcPHiM/fsPuFxD03NxZaeF3S16yFbg+RqwcDEOcXA0xpP9EZ4cXEggQcxwPZZ/W/sEM1GSe0QAMlWlGu6mENlTkGwUyHYHVxTVdndVvFbN5NQotQnG9eGsHlxWBamTWDGz0jnhWsCmLRUSZevyvqXXr0L7bivAr7z2Eq7tbck1eHRwiu+/9R7mKUvDqPzWXrBcqJrQUFHxCkRdbS5JKaCMNXUtnjZe57wG7GdetUCrlqPrVbDVrmO742G300DXKJIJchn+wwWvQGTZJFDvOQHBVCLwfnddeA2qkQPEZQ2n4wjvPD7D/SdDvHdwgXlaRVTQG4xWHHbio+2pvusMa+SbASiiGxcFNCEyywUF9BmvLS4+bMWE/R2xEpFAQFXg85wtxNdNQZ1kipqF1irG/9iG+qlNhYXI1s7CwG5RJKsSxvYH670v9+Caj50E7vH+cByxtPCcEkV0gXh8hMXwIcLhQzScGK16il7LxWCjic3NAQbG0oIhexLaKM8tjqgriCwqATthrACvu5v4jtv7pZyMULnI8DmCN8IyC7VY+k6Qw7A466XKjQdCLaoe6Z9Mb119Dpei4uPPE8Zc9l0t5Xf42VSUEiLyRahIRakoJePzpQLVBpkRohFan/pXl57IFiKLsjI+k+/SALt1taEqcBRG5z8ZIqtcSo7FevZuL54IzBSrDPPso+qR/r30E2YbrSw5jC72I4bIMo4IOFelNME+ga+oVH5uT2QCVt3SlcC++ExgHa/zup2FbLiZcVOrlGwFiPoAn3v03+2IRQX7Bl8El4S1VE6vQgp5DiUWohTuY+Z2pT9o2yfS5vZtgaH0S1cVw4ST6y9CVhs0yN/ji9dlFW63JcfHF6E2Nx2odibYphcyQTI/X4II5WcWxneavsQj6T+sBBLVstvDWILqWB1UXSqLGWrXiYd/J0SmEph9nBssbF/2UwJQKv95LxBmW3sXtbQYixJWbD1ohfAcEFnDklhJwADCzWXwIecsbKN+eCTXgdf2w36xD7GdCa95LmxTPsfrlQp+fzvAf7bbxD8cBHilo9UHT7+iXCHy//jWOf73hxNVxYlqPZG2JUTmcT9tLcF24fdN6n1RI3NuQRxLYP2f7jVEhXynVTeqrsvf+tYswd+OY/yfj6b48imVwSWcPDYbE2dik8Kxh9p7q96t8Nlb0ZlxLxhiu72PjncuamTaWPS8Ldzu/Qq2gutwa76ojxmaNxF4fI4wmyHOFyII4fdlBe2CdPhxKhmcSo4Nb1dsKj7R/yK2m7dUoGKstWTjmSDAIUx24dCfvEgFTt87J0T+fzCKj5Hy/hWIVMN5uCkQ+Wy2izT3UHcSuE4sQX21aganqoGTQZpiaxbjeuHiRb+PH5Zd/EneAevcPn79YrSADda70qYtydrTrlJBGEU4ODrBvfce4ntvvIWH+4c4ODlT+4rFXKwaFiyfj0KBpgx75lxNcmVk/uXC9QhQFSBbiLpc58k83az1zaJV189mrWvzhUxhoRygmZOLQliUumpNyXkrvV9dKl2rKYIKlckpalWKLWht4YoPbb/TFjUo/ZE3N3roMiCtQdDty31h5/C8ifjZrNaNEgLkOY7PR0hrASrtATZ2r2Jj54qomemN22m1xKaMawWbcSHWHZ6v6yMDkFWosnoxf4RrcYqYqEJWgKwK6HUmIirTssB4fIHX/+rP8c2vvY4ffO9vMTw7Nepsbcf2xhY2dq7j5V/5bdz+1Bexe/1FNFq9NRWyViFzFbNSI3OtrwWWttCSbmsSks7vLdRfnuCeawtRJleq6LpVbLhVBBwgS+A0yXGU5DhIS7nH+fttp4KOAyQpg7NZJsuxoZBKDj5foqKCKStn6ftMcUmeI3CrcN0qqm4V9Gqecl1Lpe9SuMMz1TmSBcV260xbdplSv2roZ/3TGlUWOwtDmgmRJ29/HbP3f4D5k7eEyzS9Oq4ONnD3yjY+c+sKbl+7gutX9+A3m6j5vgDgKI5weHKK49MjDI8PUMQRvGpF7FNoo9LudMWPWyo8Zc1MEZiuP1RkQxFNDaAa2W8AXgNlnVaSrBzWVEGpXkwilEkEMLg+S0RtrPaAZDTa/6wFo71fdJ20Bpm5jrfrWoHL9q3rXPHYl/ZeGYHotoJWfOumP9ffDqqej4oX4EfVFt6sBLif13BWPh2a/Ysx3n18FP/hW+BDhsj3cPFvFSI/y9N3uSv0NES2C2sDaUV/ylJB44ksQUSi7lIlckabBappE5ZzB9jb7GGXpuibz4DIFhQZi4cVMV+VodtmXwfFOgnUAcuu+TUcwARySam1VSGv7AcEIFNBbf60iuR1X2SxtTCQhP/dgulnWlg8AyJfGkhXwicdXkWFqsCY8FjKZwQcq7UFQQz/VN+kUkKsYnrQTuaiIOQ58sHZ6XXQ8Dx4Tg3RcILZyTnO3j/E9Pgc0WiGMqUnpV0YMozA+C8t8bEplCgVM6+WkGtaUAYlLh3eTLiVDTK0u6/0b3IA5njlbhWZ6yBrBUgbDcw8H3PXx8J1UbgeHBrL11003Tqq+mREaFTIcU7VDVDWGBZXolLjgMyy5xkabo7AY+psHzVvANQ3ESYuZosKTqczDGdzxE6BjOM/+ySDB8MM+TxBNotQsC9mmTwgqX4mSCbcq3GSD5bvsARLA8/EP9IWkYgntlHar8Fk2+G4aMhzWmwU4qdEEE4l8oK7uuCDp46qG4ifUsXx1O5BJif6wBEDCGNlUJZUo8cCf8XD0WHJmbd8NqUZgzNU0ac+2WoBoUpo7aOifiVEzlmERBDJfk8PWhfbWwPs7m5h74VdDK4M4DZcZFGI84f7OH7wEAf3HwhY3dnq4c7NAa5f6aLZ4LqxkKTi/cMR7r17iPcfn+Px/ggZ6shK+qdShcxUXKsi5v2ogJCwzwJkOV6TPsvJrXriqnWBQjsTkamyUJlRSTuxnzxlW7E+ubN2K9J/Ddi1G17aLiubDFkwUoleq6LfaeDTn3wRO1sDuX6PDs/ww3cfYpGWpqRd1RjqdWx9mVWFwX+yY52ONxxntFSQ9zfvaw0EKQXM0zqllscIKhl6jSq221QkN7DV8tFv8h5m0jIHBt3sEJWwBNKZEriCyuQKqjVHQh+odihrDUyiEvtnc7x/NMJ7ByOMowKzBEjpabranlAf5EwtcKgW5gRHVfZUlmi4JPuNWGi4VIUEkkAsUJj+xqJs4bGpD7eEsxg1iwR/GhWyqNAlLFAtLGTDQMIg7DUwNhai2GbfXQFkq5rWoEpTSmnCT1TxbPs5J36q+KbFT92hZ2WJMpkiC+lFRoj8PrxigqAaYtDxBCJvbfaxsdFFt9NZButx0UG19yWIbDaOLEj+q1oP33IUiv2yvaxSl7COClHxDKSvcJFiIzoWkKOhYvTxrAiwovcplYdUk0qZf1kKQKY6lABRgZl9laK6FCDobgo844vQjHCPELAXHxu14TIyR36GgOoyROaxFQKs6aNLSKfhZk8DD4tCKz8BIq/Nuo2dAcHs1uKJnActFaxlhLUfEIjsbavFkFFE8+ZTm4OPTonMduCzhjB0EB4J5Gzks6V/8c+tRDae1wyJ60cEjbQt0RC9y6+n9Qn639kPToNrAvOo+rUQmapmBbxnJqRw9XmEjASysplgNl0IS63lwkZ8ZjYFIJsU/GxCQv59/cX+xe/hd1A9yhchsqqMFSxSHcyX3ahg3yRMPQs0qE+U9MbfWfshA/MupP+K3RMtE+ix7Ko9hoYR1tRnOA+xs3gs3y9VXz9BicxrxuOkupgAW7ylaQlT9cWjm/7h4j/O6rYik+/eCgmRp/I9Px0iP0ZarYsCe+RtC6CX+xe5HCNBLK8t+7ZzKfziwxmlxIe6qgCb7RQ6DdSZJeBU8F9eaeG/vtbEy20P1wNunH7wRYg8SnP8Dz8+x//2cCK3MccFthvvQx4770XrhWmXymy/idcXiMw3x/igWsE/udEWK4tPtFzs+Lox/PSLQXrfHMf4V48meP2UuRIl3CwUFbxuZJxJ+8nbwGMCV0cC7jK0vAl6wRm63jk6/gTteg/9YA+3u59Fg302PhV/4/PoUGwsFulUNvYJurQSrY44UyuXmpOiXtXqtw1/D3vN2/jczh/gVvfT8GoNmS+IxGNt88aeT5JH8l30QyZEHsen6rdc6neczXdwEW5iGvHeqSBw5/BrIbxaCKeaCrzmXIfRkV5RxXbm4nbSxttxH1+Kt5B8DBg+nJvkQ/gUC5H3Wq3V5jXHnSzH8GKE7//obfzwTb7fwXA0QRgnmE3HmE1GmF2cI5pPDTTNdZ0j4qMKPKotCWe9QHyQxX7CVPpZoCVZRlJJxxNZPTdthZnYs8kayKw5ZAloxE2seDSVeRqIThU8q3mBlkPbBH271UJgpnxDCTR8D60gwM5gA9uDHgYbPbRbbfhBYLI1qCrWhk1pY5FShRxhOJng4HSIRVFFVm+gs7WL3vauqJmZd7G1uSV/DwIGkSswp9qUYWZLKG65hhU7U72c5eKDHNFSMU0FIEv7PCWb5f8O4xDD4Rn++st/gW9/46t480c/kNC2VeFSBZt7N7Fz4y5e+txv4uYnPof+9jX4QctYh+ganJV61gtZ1tcCDQ1ENn+69SrcmiPrxZSAVCqVFSTrnKiKrgP0nAoaohQHztICw6zAMOc6p4JW3UHHV9XxiBW7YYZwEqGMUnAbloKvsFbDolLBgpt8UYJqmsFnpS4zo+oVJJUKZvS3B0wFg7k4tlpP9Dsq5lmOyE9Lju2vrN0vT7evQmRV7S6evInJW9/A7OEPsdh/WyskacFWq+LKRgefvrGHV1+4jldfvCXXnGCY4yizWg5PjuQaLSbn8B1aCbbQ7XTR6XRR9wOpgl2uNQy7YSi8UnxuLhoRiRuIKrl0mygdrcZSJTHFPqkIfgiTCZJpWwj6hS+hsK1oZl9SSxRWgS4DCyWA1QqjzM/yd8Xa1fiAW4tXI5RSmLyyDBUPZgrH+CbkrtXxZr2Lt2sdvF9t4Lzy7OfyhzBkffwRv2Qt8JFDZFnImMH1J0JkO0TYUnFT7qLesFp2TcsFUXXRjD1lKXeKMk3QbfjYkWTWHnb6XVEhX1IimyRQfYbpYLrcKZWLtZosKji2amBTrW68gxSCqpm8BKKZUuuVkblaWlh4LH+KGlmBsbW9UPXyyvt25WWjn7lsr6Va7VL9/PowqX+3pfamqoFjLiExH15RmsiDK0lZHqQPL30wc1GvNiP0ZuLO8/nwAvPZDEmcSMLtYLOPfreHbrOFbLJAeDbG2fsHErC3GE5QJAzAMWj4KRWyXTrKf6Va1bSdtLRYKyyLJ5Y7qP8/e2/2JNl1XvutzDOfHGuu6q4egAYIgAQJDiJBSQ6Jur6OsG+EH2xH3LjP/gM8/AH30X+B3/3iR/vNEb6WqCuJkwiRAAEQEzH0XN01DzmdPHM61vftnZndACkSAsimAhmRqEJ1VebJM+yz9+9b31oLL2UD9+UPuTJo0PUfs9AF2h4aTLPqxEC7hSKkR2KAIa0QSoWRnJQQfLuE13VDVMhZXknbTCWvRxUji38c1LmgnsB3Kzm/QkLkcA0Nfx2T0hOIdpZMccEUYhahpVtbFc6NtJSbJS0t6pTWKgXLsWgwaIU12LkihdC2EkuDgOcOW/zN+a7nE4GWUbmLUlL3qQD+kh6wtarHK/pGMSChKeFnvPFImBzTWwnSxO5Bq+tiyyB1YH3qjUbtAMTeQoC1tjvq+aCQj++pXmSeQmQBtfzECqbrutDXN0YMDdB2Q+EmAfKl3S1cur6N9Z1VTeUdj3F88y6O7+3h5MFDbK51cXV3A1d3uthaj+E66sM8nhbY2z/HB7cOce/hBfYOBsTwqCxAlj1mILKAW26/CQAQu4qlYD3x2aWKWm0MrJLdljFMXUgrsPOxYZHgqxeVTll0/WV04/MCl1mYzcPkNN1W1Mic0DYqbPRibK928dTuJbRbMS7GKR4cX+DW/jGmLAqI3t8kVsvbaQCJTCAE7i7CNjkhocccK9v83Jzk0ddc5lYEtSwWMPVXAh4ZagH0QwdrsYOtXoRLKzG6sYd25ApA5gRlDpFl/DCqCPUWgB/SIiKCG3bFJmWUN3E8yPDgLMH+6Qj7Z2MMkkzaz9j+Nh9TxOdNPRtlu2RHa1CnKIwbM7iep4ncRi0ugZcCn9UvmeOqjKH0IZuH6GnQhxY3Ghr2QMhL0Cz73foeW4BsfI5NkIoWGxbWG6pi13BOPY+srYUmImsAi4HI0g5M9Qv3c4pGmWB6dg/J8W0gOYBXXmBrLcbmehebm2sCkFutCL7ryX2AgZEKkTUQVsJNl9URjQZ+6K/itcfUkn8scwiqPAmABsG6wF5OQgmNCZ4UIj9UoGIUqYSHhKmEdWz3X4bIYkmQXwgEWmaRCx/aT4bIbLl/vGWd++9jEJnXm4XI2aEoSBUi/7rHJ0Nke+3IctdAYL4/PYcJG6l+tO3stBRQcL4j4YOi7DCeztI+yvPSKHY/D09k+8kIBakYJuikhQO371+mRNZ9SWi2Oj1U79nfuC8f3ccErMfRZTkPfh1EbpWjR/6I5wGLD7QhIATkg+eaLSbwfLOKWZ6XYpNgVMPLL8R9oeF6x6Iw5lhP6KvhkITUC6sKVUXTE/hcwOpxdEnOdR5TC5EJva3HMQGujHoNR8Axt5dFE/on075FgySn2BaIfPybIXJBn2OqixUi80HbDYJk+mvznCodWgs5Mv5TZS5q82Io18M/B5GphqaqWT6ztyKBgTynCaD5udULmWC+eMTn+7Mam2yYoS0qcVt6voetwMW/v9zCf9jtYDt0scLB9xMeH4PIAjRT6UyQAEOxC7HBmWZ5LIGDwRwiE5x3Ax+boYP/8WoX/8OlFjYDBx2Pc6mljhHz/u+NC7xKJfLdIX54ksi9ODRqcb5nqxrAb6ai2lXlbj5X7rK4HDgJQo/2aRN0g0wgcsdfEwjMe9EgPcSoOEdSDpHTf5WBX3UTRe0grwJkZSgQmYpgKpn1fXKETgur4Q6+vvlvcWPlm1iJtuE7seHgH4fh9FYe5+f46Pw1/Ozh/yN+yFQ8M7C5rEKcJpsYZT2BhR5Vn/5krkQmDG801Hvaa/roeatYa65gCz28fd7C/3cQIRdxyRePJ2EPPK5E5jZRDXvvwQE+un0Pb779Hm7dvY+j41PQGzkViDwUG4vpeIQ8Jd6zAcF6PXHOxHkcFcjiOUw7MbGy0vmgrBXE99Z0fs1PB7O2WypuiM3jUpfxHLDqBN28tyox85yh4Ll0eEbNGn2/RsubSZFfA00Bn3DXc9FtxzL3juNYAvYY9ifiA9eVJTPXVRfjMQbjCUaTCSbTqSiS6Vfrxl101jbRWd2Uz8YQ6CiMBCArPO8gaHVxaWcLl3e2sdJpoR2FMj+1K1uKH0TIVdA+kiH2ppPOqG11lbGgnxSFHBzs487dW3jlxz/AW2+8hvt378ixmKtyAVy58RVce/ZrePalP8Plp19Eq7cGl8Fr4oFsVcgWJC9C9qzrATs2+HsEv7HvgkrprKgwSik40+OmrLUBv67FpiKgwISwlyGs9QwjiqVmM0QzAv2mFP6GVBTXM0wyipVqCesjMi2aTeQMz6PyWezC2OmlnsjMjOJQkTFwWBriuQAAIABJREFUsGJn7QwO4bKj51Fd8WnXJ0vcxthB2n3NdYjuz8XjEYgszEe7shgyT4g8eJ8Q+R0kDz+YQ32+Sjv0sNVtizfyV566Jj7bZEu0TOF6cDIeIk/GmOVTyZzpRhHCMJJzTMUnNnNFxSgqFuDnUUW99QMXb2Q3wMw8QZAsQeVqGUloDAbsFVP5SkWy2BIaRbJ2yWpot6xjKQw0Htu6VjfWFrS3sErkJYi8KCwsvJHnIPkRf2QFyaXj4lf+Cj7we7jrtXFu8kmehDHui234w+6Bzxgif9zOgh/PgtmPVYdk0F269B+r/ttWf96o+BTfYV6UXIyz7bvM0YlCbPa72FztYWOl+zGIbEGRle1bbx3ZrscAsrWN0O1dyGcNS5LfFoBsn1aJbH2P5ypkbYVWoGzsLIx3sihZrQ2GgXn29eZWFqZtfu6TI4rBx/s1lip2Ro2s7SqETKWmwOY5Mhr4Sxu4HocFRFYlMgFNmqQ4Oz3DcDDAZDKW9h8GRG2ur2G920c5miI9GeCYEPlAIfLMQmSzoxRbWqelhfJ47oclFMj8/PEqrP1bkxgr9wQCVY8A2UGj5aHZ8eF0QzR7AdxuDLfdQjPqSODORVpKENg5E0NntA2hFYcDh4mqaYGUILmqUXJb5xCZb5qgUVNdUclkwQ9X4HCBSshRexjmwLAsMCZg9ViZ4/7leUezpwKNrGLkqjxnKb+yesjAM/WercV/UgEagyCoRKZXs/hmmmLG8rlmzzn1p1KILE8CcIpmuX8tPDWBcWyFUYDMv9GbCi0EVGlKlRtvEosqpSr8HW3fp7qFHrYEmAb+OQ6r7L6AZAV3nFgU4pUsNyyxu5CGJ3lf9Y91sXN5E7tXdnCZdhY7q7R5Qjoc4ujmXVzsH2B4coKdrT6uX9nE1mqE1a4PzAj4c1yMMtzfP8eHt4/w4GiE/eMxalFZGS9k1VQb/2EFfRqSoUpk8Qnmk/vE7h8D5x+RwNv2qLmNlE6YFkPQ4rq3NjLWBNkWwqyyZ65u5g13bpFA38Aa17ZXcGVzFZt9VfIQIB+cT3A4SpDXEBWv0UXr8TFKXlGPs+pvxh8Fng4CquxZDZZ2VgZ0aIiVzMSk1YkK+BIevWKbM8TODF23xs5KiCsbbWystLDajUQlSrsfCbYwWF4U2RJoocUBAb1cHERtOH4btRtjnDdwkVS4d3iOuwenODgb4HQwluIMPYpZqCIs5uJEiu9Un0iRihN/9XiWjgxpf9T2P34u/Rv6JacyAdLCGyf6nlrysHvATLqpLBefYiqQTXDeHOSJVYUqiZdD9ebhLfNzQQs2FiDr7y8gM99DQTJbgF0ZRzwumKjk5hjRKJCe3sfk+Dby87twsmNc3urg0taKFFG6HQa5MKRUtzXwLUTWgp2MwxLwaibEDeDHIe0sVv6ws4BP+e4K9VYwFIjcEjApoKxORe1LJbJ6Y+u9StrXfbavr2Li96ScxotPgRV9aj8OkQmnCQUJ+T5Jifz7hsgEsFTA8goSX2ejjF5PH6CfqSWHbaEnSGRY4LmxC7D3cwtx1UNabR8+T4hMT2qCQQakEXja7fv0SmSFyATTVHxS3fu7QGRC1aPfESKLJ7LbEx9bglw+qHCnzzPPnzWjmuXPqVimOp4qZOujbU9xFjjU5/hIzlE+yqYrwW4Ez1TXW6sKUSxnJ6I05TlN8M3zkODbQmS+N/cBQS/9jvkgICXEJZCmCp2fl/DXQmQqkfufAiKLF33DETDNY8f34LarZclQrjfCZB7v3wSRCYf5u1R3006CXQSEuLxOpeAg1+K5qLy5jz+Ph0JkLbBwHOH3l+IAL7R9/PeXWvjvLrURUUDSbKA080XOvakp4NesrjEoavxHUSIP5BpicORKSuuRoSrjZQHvzscgXncsTI/8vgSB0tv6SjvC8z0f/+FSC//1Rix+oDJPlrZuzavwmoDfaOBmUuCtoQbr/eA4ETAUFxfYSPfQqc8RY4jQTRB5DGpO4LvpHCLTUsrlPcSp0PEhT4bq+U222YdyTx9k55iWU/E+rmoWjB2UtY+8CjEtYuRVhLLyEPsjrLUORRlMNTKzTNreCr668Vd4duXbuNR9VsLzHn1Yay4CpgJpOcadi7fwxtH3cTC+hbP0ANXMRVGFuJiuIS0jBG4m7xHK5yjgOOxUVDhIawy+x0Z8FV1vFVEjwC/2XfynWwTen8cZ88Vrfpo98EkQOc0yvPHOr/DGW7/CG2+/h/2DI10rZhnSNMV4PMJkNEZO8QxtyMz9Wwqg0qKvczQ7VxPvVxOGayGwLcLI79u13yeo4imwIkjWeZjCQyu9tXkx9h7JYL+MULuupNOzTz2RV6PtsetTC0UyRjSbUsAXbhCwK9FFRcGD8Aaq7RWcng5GuBiNMJ4k0l3JtblP6NzuIe6uIqRNhEzWjOiGQDmI5Odxbx3Xrl7G09cu4/qlLexsrKna2eV7qdKba2/OiSnUItSzFpKWg+isyOQC1TXef/89vPPOW/j5Kz/GB++9jfPTE2Rp+ohq+ZmvfBvPfuU7uPHiy9i+9hy8qC25JgqRVSQnM3nTeS1K5CUVsoXIvchDN3QFpjPw7iIppMvVWhzw75t1Dafimkat4FKOuzOIIIsdtxGLaDOAEYrjZgPjJkPyIGInkmquWcXci9MklzaZ6jNflrR2MPxCoYoJ/Jvp7xAu036S+y+n+Mn679oYOBWn2aWbZOWYi2P+1TIG8wOueSTovsyMJ/I/YXL/V0gObs4hsvWDjjwPT13axovPPI2rW+u4tN5HwC5NKuvLTOZ/7P4MXQehLaJI+J1SJSt4ociFb0+bEru+oiWhdE/ymDnMSqCijf/v6/8zaFxsK2rMCtpZ0NoikWBJbr/8mw3rXvJIXiiRzVpfWIAKkxQoW9Bcqzez9dAWlfriHJnvYV4rJmSP81Ras70fruKDcAX3/Q7OjeXXpxmTvvibf1174DOFyOmHH2LwfQbrnT0y8Fm/38dvMHZXalLox6vX9u8sRKalBRfncoHRVLws0Al8rPc6WF/pCkSesS2LAE9aYEyVRkDJYsC272vs/RcezTIGLJTI800y7RzWdmIBkg0Qpt+xhcbLINl+b2w5CI9dRyHeIyBZQjyswtEot00rhGy18XCd7z9z81mMonqf58RXrA84ISDcKUu1ruBtnAMgBwOpjrItSQcS7mMOMtPJFJPJBKPRSG4acRhija08rTay8xHGR+c4vvsAo8NzFKMpZiXVtlaJvIDH85KAhaSiRLZtdQpPFq0pC2rMah3tJgTUcm1NeBy5aLY9eF2mmUZwuz6cjge/FcKPI4RRFzP4GE5ynI0mOB6MZOATTyIqFKsGxqMJEnoa86ZEkCMlUOF+aMzo7JRrfjzBs9/FzO2haHaQwMdk5iBzm8hdB5VLaKAQeVaUAos5W27kFdySQTg1HEJk2mdME6maM8ivFihIJaMG/dFmo2EsFOYk2R5IWywwJ54oPfV+skhMnds0GBWmmRjpjUBVx+JDKyDZTMjm6ntjnWJhv725CECm1yzPER/NhiqRaXpN3Sx9lPkUBbJUBXhEqQTl76m1xKUrW7hy/RJ2b+xgfXsVNDzIhkNc3HuI6fkZ8skIG2tt7GytoN/y0A6aUgiaJBmOz8a4//AcN++d4Og8wekwg7hLm/ZvvStTiay2BVYtqrYWxo/MqJFVFWwC3+QaWm42WPLYMvMS7iJr16HQ1niQWxsZex3aCYJce4s2UQt6ef5QdcmCxAtP7+CpS+uIXBfj8RQf3tnH8ThDQhW5aNF1Yq1iXW1hkpBCToLnVlMKk3l9UkVB8MqCAjsKaHOiFs8asEe7CKrf3RltVGYIUCJEhu1egKubMXY2etha78JrEoZC1LVcLHMck+2XLVFjGQGgErZHb+kIzaCF2glRNnwcnk/w8OQCd/YOcX//GMenF7gYjjFJUp0oExgaCxRO1OXJxETOIdlNIvYOgfpTU6VQ5GJlwYUKJzn0EqbXHj8rJ7OciNtjz7/ndlmLEvtza02hqnOCZFtgsGF5/IzLSmSjQja2Fo9DZGuDIuNB05N95TkN+C6DOGukZw8wObqN6fGHaCQHeOrKKq5e3sDu5S204ljGFXMbEQumZU9kq0Ked7s0m/hR8MfriSxKZG8Fg3BJiSwQOROwRlAl6o8liExbCkLksdc3nq5/XBCZCwivSgVO0U6AMIxQdi3dF3sEKqkZ7seHDR5kqB6D03TkmIlHPu/J/HsZdz8XiKzLAVGHS5s/4eCJKFvVd3omAE8hYltsFXis1ELhoYBWwmHCUsJ/wlBCUcI+vubnC5FPBYYuP/i+idMRb+nzcEP+iVCQ4JbAk9tMlS8f9PcVn27CUTd+5HXog00VOgEyz1Gxn2i6ou6lVQX9lgl8+aAKmb7eou6d5b8GIp+KdzCV09aKRSGyL/vrNLwk58FnCZHpJ83jwWM2h8jlEBvJbweRFbrvCzCnnUQur+Ob/TmWz0wVNKGs7SL4rJc9CzuLLYXIbgtf7kX4y7VIPJH/Yj1GMZshrVnIr0U913UaaDlNtF2CZWBc1viP753h/7gzgFPncs7yHGfQoF5feo3y+uLnUA90SMEr9XpIg1V8a72N/3Izxnf7Ab7c9uS9RuUMSaktzlSbrfpNrPsOjrIKtyaFQOR/OBohz6eIi2NsF3fQb56g7Q4QeyPE3kQBr5PBabL127RLOx4iJ0LHb6Plt5AUA0zLifiRTosGRpmDom6Iv3NVuygrH5kokCOkRSyQlzCXlhjbnT2B1GItASByu3h+9U/x7Oq38dTKSxKwp4/lgDIbuEUv2AKHk1v48OxV3Bn8EveG74jiuah9AdZUJfMz+I7aV2hxmyDcl3C+XrCO1fAStls3RJE8zk7xTw9q/PVN9wuI/FlfLP+C1/ve9ev4X77zHex0OnMxF72QX3n1Dfzs9V/izbd/hWOu19EQ7+NkMsE0oSfyVIr80rVqrM+0wG7tF3VOJSDZKC7VUEpXgA12gpr5tJ1jWmGG/r+ZJ80tIglqFwxA82Jsd66ew2Wuc0U+2dofOTMByH2/Qthktyc7AXVN7vk632RGTl7VOBulOBsnOB8lskamSjhJM1FeU0jjNGaIfEdEDl7EcOkQDYZ0i3CB4eGcgzO03EHQ6ghk7vU6WFvp4msvfAkvfOkZXL12Fd1eT8As4XGe6/rbdgHbdbxclXMRsn7D+e5rP38Fr/3sFfzi1Vdw59aHSKdT2bblxwsv/Rd4/ut/jhtf+Q42d29I/gsnnYbbftzOwsJkQt25zQWwEnvoha7k7CR5jXMLkZd+x5W1gloxcLydUC1Ml8hKG4SpQGbOD8dX+Tezvhb9uLCImfyuEzjwAq4rdDqfZRXyjJC9RtNzELSZxeLCj1jwU+/gbJwjS3JkU3IcLoAXe8G49s5/ZvNl7H61XdbL+02EW3mKOhmIEnn00WuYHtzE9PjeHCLz+HDOHkchbjz1FF568UXx1l7ttuFnY5k3tJq046D1hTu3M+V50WRIuVlTCJsifyJ/kTVOLqC84fIztuGGLcALFSTboFQjRhL7CBEMav4Qc4VQTAUiqwhIP61m+PB9jEeyYV0q9NI1pcDruX0F4TEtLYythdmf1gdbcna0YqI0wnAFAclNR+6lH0Rr+DBawz2/iwtXcyO+eHyxBz5ziDz8/t+iOKWPz+Kq/ySILDeax5XIy32spn2ZvyN2FkbVxYtc4BgVeGWBduBjrdvGGgf0XnsJIqvfpvWJ0eqNTqrs42MQ2YLcuXraqpHVbF5gIJWcxstUvEqNd7O05YiKThXI3M6FL/KSnYUok9X6wnoqqzWG+j0v32iXt9Z6oOqNyCqTFY7LvubgXmr7TGpujqLiI3rjgGdaeXhzS8W7VG9u0m7NNnlWTAWAstKrGrGW5yN0HAnToyfy2YNDpGcj1Cn9f7n4tYkIjyqQdRerkf28gWmpCq3dJ0r31CWYKt8masfBLHCB0BN47LZ9AcdhL0DUY5uRg2YoUhRRDHpc0NYOxtMck2mGUZbBDUJEcUsUyVVRY3AxEpDHm2VB/ydWBmWA5fnBUDwuONie56DpdVA32ygabYXIcFEGPqqAnssuKmmzMWrfohQ1NoME/BoIaqp4Kjh5gWwylap+RpWvrUDz9wtWQk2J1kzwLbxbHFVbUFH4pS1iFmwut+YrKLWcmOeHnARyQrBwQIWqVTwTWmqhYrnljDcaVdkbKKkyUlEZi6JXKtqlqJArejQZIC6/wwoqIbJRee5c28aVpy/jyo3L2NhZRYNBfaMRkoMjFKMBynSCfi/E2mobbd+RxRmDGEbjKfaPhrj38Ay375/ifJRjOK01hIqhf1IRtcWKBUTWUDRVtKqdhX5P0Cz4xFzL8reP1KfM/pT7pY4Ac49cq1g1aiRzQZoC16IVT19vUWySEBtRr1bwmjW+9twunt7doK8MTk8HePv9ezhLCtReJAprwnH5RHMvZoJ/hunpxNlWmjlJV4sc3c+c0HMiaO71On5SFVlV8Bq1qN3DZgNho0LYKLDV97C7HmN7o4vNtQ4C+vu66oXmiVqWMNmEvxn1s4SPCAll/xmr5L5MqOm9Pc5qDJMCewcnApHv7R3gwYHC5Mk0FW81sMjnUNFExbQqG3hc2BIoKmeZSar6WQoteS4gnIeJth28rsWPixNXjjFUnZuJPOGyUlo995ePmxYXDEg2fsq2OCBefcbXW2GzfYr59PwcFoDsPm5nwbGcELmB0G8gO38oE8/J4ftoTB7ixtU1XL+ygSuXtxHHoSr6jTusHePtikFPOWOFZBTQP/RW8epjvq1/LNMSKkMJg6kOZTu8tbNwq1yUteqJTDsLLSSwlZygjp62E7c3h8hsBbeespyoL1+vT5oSmSCKfsocnzQUzpHPRzsFAqxWORZLAD6oQqYaVgLeRG2uLZWiZDagUYaqzwEiq9fybO7BzGPSNwpUfgZux5MHkWkfoZ7Ij0Nketlyf55F2xJwx5OE+52KU/6NBKlVUzl1aJlCtS69iwnA5wF/LDAbSwkC5PXpvlgeEDRyX/DcJGAUuA+IPcmKqIzH4q/7yUrkPwREpp3FJQN/jRK5HKkSuRj8s0pkKoypSOe1S89mLhB5HvO8YLghATuhOBXNC43XZzsq8fzPmoEcq8RfRRV08K3VNv6brRhf7vh4uuXhIq9xVtQ4kfsesOY2seY7WA8cREyvnQH/2wfn+D/vDdAsU3hc5JdDOd5lwxNwz2Mplk+zam41Q2A+89toRH38+UYb/267hXWvibbTwH5a4TirMC40MyD2mtgJXFyN2AY/w0Ve4f/aG+Cnx+co0zO0qofYnt1B3z1B2x+IClkVwgU8h0Vl7YzzmgHaXl/gq9+kj6qDo+k9nKeHouybZAHOp6vIqlBtJWpPIHJRUYlMEBaICjj2x1hrHWCnc18gNeccnMNQFfzC6p/j2dU/wbX+V9FikY7Ka5m/sZOskO8l04KQARWG2QmOJrdxZ/AWbl28IZCaiR5lpbTHdzOx55LZo6xRXMReR157LbyMtegyVnidlROB0P+0V+Ef7nRRUA3yxeOJ2AOfBJGT6RQ/fuVVvPLaG+KJfHyiAaMWInPtQltDzaJQKzuZt0h+jw3Fs/ZiplBu51dLi9Z5sdyKLpaC4+cQ2Qhm5rZ+S53LmgVi591c8jPUm7ZpnPNSFV+j5ZRY8emPXCF2qPRn968Lz1qJuS6G0wwPTwY4PB+J0IjzaPqMy3zafD6KKwiR6XHsBbGGR7OblepjQmR63TYcsRV0PYqY2gh8V0Lcv/TMU3ju2Rt47oWvYOfyZVl/cr3N9e/H1cdGf2zWyBZJcC3+0x//AK/85Id44xc/w/27t8Xijfxi+fGVb/4lXvjGX+LGV/4Em5eexkwNpWXuJX7IDYXFnHGJJQQLUhK0br4aO4te6KAjEHmGaV7hgn7GokReKJrFWsJVO4aKKmR27Zj1qM2nV1DKzudaFchcI1tbDfn8DfiRI5BYcpNmNaZJiTSrJRi+GboIeyGito+w5aJRVJhlBfJhimyUIUt5zDmXWeyFZYhscxisKlkbthdd2/bPCJHr6QjF2T6S++9ifOt1ZKd7yAdHj3hUh2GIlZU+nnvueXzzm9/CGv2OQx/OxT7c8amEOobOTDsixWLQgcNOUQp9CIDJqpMJsmSCMk3N2qaW0HKP4Y6BBpfPPNpXqCDSdrqrElnXONYjWfyRaWdR5SJWsB2kC6GkAmuCdwl8FC9k870JdeS5JTDZZNCoN7JRH7PjU84PVcork9E1syqRKazS7Xo/3sBHX0DkJ2Jcf5I24jOHyIPv/60E6y1D5MftLD5mKq9a2Uf3i7my+HPriczqogTsGV9desERIq92WljptrDSicEAMV5gNrSJbRNamTHo1fjpKAcyEMncuCzY/mQ7CwORDUCWLoyP2VkwiOkxiDwP2FNorEpka3FhWnnsjdm2sS/L2QwwlhsCVYtL/6++QQpq6B8k/r9ZgSSZSoWVIwFvZtYTivuRfqpsZ5IWdLaqEC4TuthWf5OiWhc56jRDmUwxOjrF6JihUgOUkwwOHQ3EplSPmdU8yf6bK5B1ILfgRFvPH31SjVLxSXWm50k4nttrweu14Pdj+P0AQcdF3HHRpp0Fw/AaJTgJmqYZimKGIq8FnBMsub6Hbr+PlbU1FEUl++L8bCgQmRVR9RWuJTyCIQZZNkGWJ1xGCjx12JLt0CKjjenMw4TtfX6AMgyAKAB8T32LeJviBItBCVmBYDZDQH+oZgMRj0laoMjYHlYIsCfUJ6Avp7kouHlnF65lQwWl+que1TzCC7CpzrnzhwGfsufNOTL39hVQQ7WInU6Y9F/uMoIOE1ap54y2ufC6sOejhgprCIOFsHr87A2Jd3x+dgvkCPt4w2NQYQM713dw5ZkruPLMrkDkZjbFbDJGdX6Gkj5S6QityEWn7SPyXfhNR47dcJRi7+AC9x6cCkQeTdlexQmcCdSz4FvGgwUoVIi88LCd++PyNmuLGwYgz21h5rJkhdKPBKyZcDbZr1aNbMaIOUyWA7GsQla+zAUhle+0sgicGi+9cAVPX1lHnuQ4ODjDG+/clklaM2pL6xJbmOTKkWvaAGRWqk0RSfRCVK4b0MvtlLYoE8ohhSa54fNcok9WiUDeu4HYddD2m+iGwGbXx/ZqiHXaWfQiA5Ed+B7BKG0XXBlbZZLsEiZrWyI/IwstVrHByY3jMbiyJerkwSjF8dkQH9y6jw9v3cNHd/ZwcjHEJM1FmckJh0wqufLnuWd85SxU1UkPAz2Z+p1rYU7GTeMhNg95YOsk/96ozQ1g1h1lPI25sJmfk3pu6rnxmBJ5SY08B8pLxQa+pvgseyaUTyxx1JbIc5sIvCZCBnsOj5CdPUAiEPkBbuz2cW13HbuXtyUdXAIEqfI29wYp3NiCqvEIlDBV48X8904PP2tqcvof24OhXITBDPqix7EG67HjogRtJgi1CFStMlfUmV5ffpct9Fyk8UHwReUjLQEIBZcfTxpEph0CA9cIqDJXbQ0IawnlaAPAz6EezTNRwrJ1XsC515/DLP47rxPaIshQ9TlAZPHk57zH7GN+TyhKL1y13Cj+qCCytWcgHCb4tOcaVeEsQNAP2CqB+e8EvgTIAhE5xvJOxsDNWQW3zsT+wtqt8HdO6HfsryFz4/kxpZUFf4/qci7gjuNPsrMgRFboSuUuH5+/Evk3QWTaWaS/0c6CFiBUnCcscIQbpjNmJtvP85cFEfpcc799fhCZPpkBBt4a8mgVTryGl9c7+G+3YymEEog8nJYCdfcLtWPbYPBR5GI39rAbOqIO/t9vD/B/PxiiyOgbmQnsJ/SgzZnCcb0+edwJyXUhDoRBiG6riz9di/FfbcQ4zStRGt9PShympUBk3hNaXhO7kYunY/o1NxE1gO/vn+Pt00Mgu4d2fQ9b3n10/TO0/KHAY4bpieVDg10sASK3I8rg9egyNuOryKopxvkF7o3exVFyD0XdxDDtYX94BUnekUBh2lZQjVzNGH6lmRCExt3wDButA2x39+A22UVH9aUrr//Sxr8RJfJW+ykRWBRViqxKBPJmZYK8ogVHLjCZ1wO9kfnv++MPcXfwNpoNdqFpqKQIBkwIFGeP/Bz0We4FG+iFm/I5uv663GcPJ7fx5tHf4bWHTfx876r4OH/xeDL2gNhZvPzyXInMeWUyTfGjV36On776On75zq9wcHQiqmOxs5hOBdIyJ0XWArIeMOpio0K2giqxxpNuKxt6b9bwMq+1tmxGqmVgsbWFs5239v+t6EOsHe37GOgs62aOCUZ1yW3TDJESUSNH38nQ8yr0PO1m49w2jGM0XB/TssbxYIx7B6c4HU5wPqYS2f69fj5eC1TdMliNEJm+x7QNlAKxWJzxNX1Z+6j1n/V61uySXreDza0tPP/i1/DM81/GjWeewdrKClpcMy6pjvV7A5GXxGxidVbX+PEP/g7/+ON/wJu/+Dnu37tjxCRL9BQzfOVbf6UQ+ct/go2dp0yHqq4dBCCrgaIU3cSu0lpcCEQ2nsmzGVp+U6A5w/TSosbQKINpISeqZgEcnL7PUAceZoEHJ6QYjeucBqqsRpaUohZOk1zEUhLKJ/lIxrKNc2BaPrRcBG1XLCUZ4JeOaYE3Q87sk9iH12WYN9XKTenmbUwzVIMU5ThDnlLsZfaB2XdcDcnaee6FbFbShu3MVTZGMsi/5t+Uw1OkDz/C5O7bmNx5E+XoFOV0+Air6na72N29jBe/+hK+9e3vYi2O0G0CFW0vTvfQrBLpsuWaiOcXg/S8sCUKYx4E5p5cnBxjdHGOdDySdRUzpmLx524ZxTihPK2puIEMXWUne1MsLWbs1HQDVSnLZIJd91OxbmUHG+8EFC4yn4hrKBZVCPIX4NgokymU4zExntL8aotCeu0oE+M5Is+5EtmCY10HzwPsHQ8fxOu4aSDy+RfBeJuuAAAgAElEQVRK5CdjgH8CtuIzh8gXf/03KM+0smkf8xvF0iBq/23ZE/mTQDJ/Zg3xVY2sEJlCBBczdMJA4HGvFaHbClXiLxcQBx/jBSNVF/WSMZpG7Yae62T1+3nl1MCnhZ2FUZBZJZkJ2BP4YfycrJ2FVSBbmDxXJxvlsaqQH/VJXqTVqoJSwIN9c3Nfloomq0UGMOmFr4MEK3UcaKdJJgB5Mk4wnaYSnCahAFEkSbKsznJgIUgmhM0YVMB9RIsF3vRrtojStKiQamAxSVCMx0jOh8gGY9STTCwcHBXbCQyV4XxJ7Dnfv3PF9AIci6efOuoDrgMQHHs+Kg6cUYRG3ILb78Drt+F1fPhtVoZrxOEM7ZD3NIaC5RqGME6QpPwc6ska+KGkpK6urMpzOBxjcDHG+cUIk0mKesbB0REoJRVbCZigejIVDzq9CbIVjy2EIcalg1HZQOb6KHwfjXaMBsMTPFdAsiiSWckuSrhUdKNGz22iTfuBmt5JM5RZKRX9PM1RpBmqNDdGTkZ3TMVMVcmkjRYktB+hz57WAxdWA8I0LbA3oQfz60csLFSBzEACT2AgVQOcdNnz34Iscx1IejiLIEAQeAhM6xdveFw8EGxqOxYnlrm0ZfF7DVJTgCdVWHqjsbATeNh+6jIu3biC7WvbWN3ow80SNCYj4OIcs2yMWZnC9xsIQwJXReNl0RAgef/hGe4+oBL5DEnWQF5TrWsgsgF9euFaiGwgnIXIAkqsZ7JOMcwFvgDiczWzAfPWFsOkSs9tEub2FQt7GVtsWoaPFvjOgzbRQOg10AqbeOHGNna3+pgME+wfnOHdjx5KcjGCloYtUOVtgkNUacBAQ+1EUC85Pbqup90MWjXWarIdwzj5YDeGWFQ4DMpw0Ak8dCIf9DvrRS5W2x7WOj66bR+d2IMvtgwm7NN4Wau3nT7FSsIEpPAcKBnuQ9UHN8Zx4HOyFLYl3DFJKzw4OMGdB4f48PZ93D84xsHJOUbTDElWIqsaKGYEs748xSKDkxJOasscVU6VAVsmc7iOvjef/PAaEE3PGb1eRW1ubDJEnf+IqtgUA4yFiSplbNvlknJmDpGNkmb++wZIs8ziElir140UXgxE5tjuezy+TcySc9SjY6THH6A5eYCrWzF2txmysikQWfyfjb2R3huWLFRkcW7W6EZJ/cNg7Y82WI/KUIJSQjvxOOYxo32RhK5RxUkYlQi05HEvG45YJ7C9XwPVdGdEZSKgLqinHwvJe9IgMj8LlZwE4tbrlp+BgV60CegWZ9JOz8fY687D2iZuV1TZhFiEmBq+FqvS43OAyFQ78zioJZCeg1R8r09pVTERj99/sRKZwXopQwp/t2C9X++J/OuVyFSPZs1Q/YCjbS6lZNwkGKSXNoMNQxYgZjOcRjs4inbFooFzDv4OQSLtH2Qoqwuxc9hM9nRx2XBxEl0WT2Qb9GcLA9xfVDhzX34yRD5bsrP4fULkHYHkCzsLq0T+5yEyPw+BO1XX9AbmmCSCjOJCzhGexzzPPy8rCzMCSiGGlhqzaA2t/jae67XxrX4oIckneYXDTFXBF8bOoueorcR25OJGy8W1yMV/OpriH081/HhqbNrY2VZKW/Di3Odx9mYlgkaN2AFavotWEOHplo/nWj4epqU8T7JKvJYZ8sTRiffMdd/FVujiekiQXeHm4BinkwPE9X10GvtY8Y4QuWPjgazBxV6DXTchIrdtwvO20Q820Q83sT++ib3R+ziYqBcxlceDdAUPBtcxTFfEA5l+yPy5+n0qlKV9RTc4w0b7ANuiRFaIHLs9rEWXJFjvWu9FhC7v0QzPu8AkP8e4uEBGkCwQOTMQedGTOcyOcJ4+RMdfR9tbh+f4snbgg+IDFpZ9J0LottD2V+XzdIM1UVdP8gvcHb6N1w+/jzcPQry5/yWUmkD9xeMJ2AOPeyIPRiMcnZziH3/2On7xy3dw8/ZdnJyeI8tSUSKnyXQuwLL5DfIxHlERL6wqJKBbwritQtkGs1G9rAX9RdfeYo2tL/nYiv8xgGxBsxTkpevSCGNMUBgL9u4sR9zIJGRvNajRCly0QubbxFzl4Hg0xcPTIe4fnWGUZJiKz65aYmhGhdptcc7GtZMfBGJpIfN0E5SmQct6TvNvBMBJ56BCZt9zBRJuX76K3WtP4fqNZ7G2sYFOp4Nupy1PhvxF4bIFwAIOW4HYj37wn/GPP/oHUSLv3bv7CNzUU2mGFwxEfup5QuTr8y5J2vBJLyrnz7K+VTWyqJJFjbwEltk162lXIoVVtJUYpwWSjDYcXHg01YIibArcnbq0dXQ5GEqnHlXbVVohH2YoxhmKRO3o9HzRta1EMHL+6zYRtjyEbR95A8hpUTSiwKpC0XBQRQFmnQCzUF8/zHIEaYbGgCKkTLpVFxBZ94GFyNpVqyI2i+atYENFOvYC1G+KiyMkd9+W5/jOL1FNh6jy6SP7eX19HS+88AK+9vVv4Bvf/Da6FIblU1QHt1Gf7qHKhqjLTDgGrUSoUCdIprqYgaJpWWEyHCCb0oKiFKV6h3YYZFeuKx7XWUoRXyn7iAKVMAoRxi00/EAgsghxJNFebSv4flQi0xPZhhJSiV/zWS5sW+dqY/Iv6SLQp3AiYy8oUJncQqCxqo+l2CBKZLkq5+Iq4VLCqxSYf9Rax614HfeC3hd2Fk/A2P6kbMJnCpGnH3yA87/+G1RnZ3MgK9fy40Fqj/3/8s5YBs7256rIc4ylBb1oGHbBQbAhELnfjtGJArl5qMJycfFoNVUh26KFxk5j7Ve9mS1DZLsdc5YrAETtLFSPqVXIuYqOE0cDfQQgG2Xd3NaCA7P9uQ3WM0DZei1/7P2XQLK90QhM5g1CAHIllS9pyylnmIynGA3GGA1HSCapJIoylCuOWjJQ+WEoAJSvMUkmGDOVdjyRiUOdlwKSHVZZywrNvEQxnqAYJ6imqYTH+Qytqxvye7wriTJa1qfLgWSGj0krrQJkbYehp7A+6R/UCAM0WhEarRizVgtOpwu314Pb68DrtOBEDbh+DR9TRM0U7SYN7TM0qwznrCiPJhgmKcZTwvAc7biFSxvbWOuvYq27gocPDnGwf4yLiwmm01wmBZ4fIGy1pErN56zJRXaJtEwwzVKMJzkmaY1Jykn9DBdpjWnTFZDsdDtotltoBAFI7WYCW1UJ3qgLWZj2Ahd9z0PPDRHNHDSKmexXwuOaEDYv5v7bLAaI/UieS7DDcDyWhOAky4xFhSqSlyElJ2XyniZsTD2yzbnN4D7PEZDFMAnetFhxpKcWrUp4nlClz9t7szmDzxt24KEVh2i1Ip3kRKE4GBAeJskEo+EEg8EY4zHDNnLx+qJjAaEeoSABcsQKa6eFzeu72HpqFyuX1tHtt+GnCZzxCI3hGdxqqgEzMi9rSPuTVkgdCdW7u3eCu3vnuPPgXFTI1Yxt4iwRMXjgMY/iuf0AFzeqOBWAbKxR7E1Q9QULK4yPwUdjg6EhbzrZte/1yHvOx4UlCwQzobbFLNmC2UxAbb8T4PrlPtb7MS7ORjg4vMDtB2cYpTVqNzD2GyY8QW7e2urvUAohhWdto+XYwuNIiKy+x8abznjMSshCVSD2HRn31roRVjsxVjsRVtoh+nGATuSK9zQVtASghM0sHNA3zgYT2mBEHk8FvdwftMngRIPnjbW+qeAHkUzOw6iDphvKxPPwfIBb9/bxwZ37+ODWPTw8Osfh2QD5zBFfa06uCJFlUs5ZHeF0PkWZMiRFg1skOVvaw3gM9DhoyB0LCca6wvrxGQWvKvGXzg0z+ZmH5tnAvLl1hamsL0Fo62FmbTA4YdJt0IV7E+we4bnelMkeLS3cfAwnHaA4uykQeaffxPZahO2tNUSiPKGv9KJIOA+W4b+wdcxM8Oz89pX2Dt6M1eP1j+0hFgNuS8AeLSrYQs7jRQDHtngGktFqgC3mEiZnFIKER+o7q3dkUSsbxfLjQV5PGkSmWpOfiYAydVoCk/mZqezsFAyuOxVAy0GcKmQGsU3cvlgrUP1LOwV+ViqY+bPPCyKLZQXPNdoCmWuKKlO1KhgK+P3MILIpFPy25++ngsi0D2n6ss2ExHp/4LlTCPxUhXUi5x5VyEfxlbnSnZ+VVzSLF9Z+hN7Qm8l9AaU8F/k3Q58QOZDjqRYlR6JWpq0DH08eRKaXsdo1UAm9kez9s8F6VMHrOViAwY88B3mu8txcTY+k+MPX4r9/Xipke57wGPIa8trrWF3fxWrcxornYi8tcScpxM5ixI4WI0jw0UDba6LvO3iu7eG5lov70wr3pyX2klzUxLmBJYvuI73tcKThLZZ+yptBEy3Ox6lwpAqMqudUlcgSwGy7scwIRRuosOngmbDC9SCDWz5EPNvHunuIrneG2B3BaRTSnkcfffoGh06MyKMCeQ39YAvr0a5YQXjNEO+c/BC/PP57DLITJOL9TSXyKu6fP42LdB1JQVu+j6t5fSdDJ7jAensfO9178DgnbtRYDS9jp/0svrH1b7HVfhpJMcQgO8JpsidfB9mxAGQqoAUiG092DY+lwpJ5Bjkut5/DdvsZsasIjJe4zkEd8UEmRA7djkBqfs6iTnEwvomPzl8TJfI7Rx28e/hVlLUC6C8ef/g9QIj8v373u6JE5uP2vT18ePs2fv7aW3j3/Y9wfHqO4XCE6ZQ+yPRDnhiVYm08dJeg0lxVZQL2TGfVwo5RRQJ2zS+QdR54bMLzliwj53vHCo5k3mvygYyIxuZ26LpbCzsiuJD5FIUUBRp1jhW/wkY0w1rLRT/2ZK1He4bbh+e4d3yBBydD5OwCbTjI2YWaMscjk7WRWMkxxFMyO3x4Ab2Qaa2mQhnOD6WYY7wDbYaJdvGx+4ydrBR9+Oj0VrC1ex29tS20+qu4fvUSnr62i8s7W9hYXV1AX0GIC3EQgd6P/uFv5xD5/idAZK45X/jmX+G5r/8Frj/3J1jbvv4x4Zuut1VJTIDMFR/9jCWYXYCyrh9tlyO7DfOiwnhaYJJWSPIZnMhD1A/Q6QdodQKc1w0MZhqsx1wgipQwLVBfpMA4BSguW16TmoQVsdlgwHRMqwofM1oCuU0ktKpIaIMBZL6LtBMiDz3kvotunqOTZfBHUziJgcjGllH3l6qKF+7bXNGqaGjBmTS8Xn5qEuTIKfKzfUxuv47JnV9ifOctAcg1BXNLPOrS5cv49ne+ja9/41v42te+gZDr2MEZZid7qM/2kU0uUOSJ2GE2yXvIA2j3AAeDEphQPCZhhA10ubaOIlXFE9hWBUbnFxgPBkgmUzkO7XaM7soKehvraPgRapddKCbLiixLvJVzsW+BhKKrvz+3WxTI89yvhWUF1/q69qcQSL2R1R/ZcKPSfDXng5wXxvLC2tXYzC61ZHUFmN9qb+J2awN7YQ8XXvSHH9y+2IInYg/8QSHy45YXj++ReeuLga7W1oIJnj79PT2FyL04Qhx40iZvIbJNpBTgRjAjCVo6CMnS9ZHMrSVAvFRxVSA1ZxXqC2VA8gIim8ko2549tbJQXyZtz2Z1UwKW5OfWg3RhZyGq0U9o4dGW7cUesaF6UlXioLAEkdmCUlXAhGD1YozRYIRkzLYLHQB8P9RqVxSh6TM0y8V4mmCcJBgOh6JenhEc14DHBRRD8zgQMVxhMkWVpKizAk7FYDiqVrQNSIG2mrAL7ZR5r4I7ATMEU56P2nUxc12UVAFzX4QhmnGIZisCWjEa7RbcThter4tG6KHhE9gVaNZTOOUIfj1ByO+pKKpzJBmfhSTsZjmVvCVCP8RqZwWhG8JveDjYO8bhwxNptSlo4M997/nwowBxq42400XTZ3IA+Tjh7VT8ecf0hsoaSCsH6cxF0nSQNl1pvSkZYsC0X7a9M1nAKCJdWTzMRIncdR10nQAxXLizpuzTJn20CJeo0jPnE5XPovYtSoHHw/FEPtc0z42ltJ57BH7026aXLM8n2d8CklWBzPu57Hp6yvoe6OkUxZE87WSnLDXArMiZ9FsIRI5jH+1WJDCZlXTfZ+s+b8/cpymGoyFGownGwwTJtECaUp1M5bRaLXNyxap93Gmj1e2hvb2B9vYmWqtdxK0QrSKXG7CfMJQolVTyRpOFhRplwWALvo6Ls2GKj24f4Na9E7GzSAtCj1AsH7jINNUdY/Ww8MJVxb5RIM+Vx1ZlbCYVFiyb89ECRlGaLkNkq3a1/svq7WGufWN5M/fSXXQJWDW33NjrSnyHdzb7WKOPtzvDw70jHBwPcDIsMa0aqAlTbeifUVMY8xCBu+qiMUMc+gL3eXxigklpPeJkglVpVp45cVav2XbooRMHWO3GAo+7LcJjHzH92mjBIABU6h56rjSNl7nZN+LlLHYV9CxWkCv2GbJ9fC96FmtRTtXCnsDkpheK0iMpalxMUjw4OlNV8p0H+PDOHi7GBcZpJV7KDYf5zXYSXgpAztOxKEI4ieeEn0poaRGj4oMgW2wsGDymKcE20EWP29KgbKbiOlLqz2UfL3sdf4IK2RYOpF3RWKPI4sRaZkhquCdVeAkbpA0RVd/lFF4xQmN0Hz5b4tsVNvoeNtf7CDl2Gd98HdPN2C5KUC3eWUW5+F27Ln4SbeIXgQ1BeiLmBL/1RhAaUw3JcDZ6/hJIEVryQSUjvYOpaqS6kepcqnAJ8aQjxdgs8Hd5HutzEcJnN+Kzg8gsCtTop8ditUGwKLB36fx5FJo1RCVJ+w3adXA7+ODf8fNo4FwkII7f0+KCP1/JjucwkwGC/NvE7SJ1IlHEEuLR7oOt9nzNzwciz3R/8/ql2of7vOmIApkWDYT7BMknwbb4Nf/uwXoKWQkcCaVpfWBtSKxH4W8CkJ8GIvNz8HwjQGaoHOGpFHpmBdr5QCCy2lnMRFV8GF81haBKAL+E/3g9+Ttu29p0H5tThci0s6BymceLxQE9J0uBqlQ4E6jycz0JEJnnGsPwJFiPSmuO37NKwv9o6SEhgHX+a+wsFBazUCO+wQSBzUAgiifq7Afo56dy3VoLmt96MPgUv6i+4AHcqI9O/xIQdJA1ApyWNU7zGllN+zFV0skxoRqXyjCnga3AwXbgoGXaqwdFhTNjScFwPAZAaUcXEDUbAo83AherAedoDUyrGgec13BOU9cYMoS5Moq9pc/CdUOACrzbXXLHuOQOxb7icnCBpzoh1unp6cwkeI5dXAqRA4RuLLCVKmFC2bbfF4BL5e5bJz/A2yc/EKhbSthfE8NsBXsXT+F8uo5JzoBwhWbNRi1PhtpReUxP5NX4CFudPQRODs+ZYbf9PHbbz2Gn8wwCt4Xz9AAX6YF8nRQXmBRD8UQuZ5rRUbJLqPZFCBO4bI9msHSFq50v40r3ywKk++GWmQPp/Mdp8HPpZ+NXqpNpk/Fg9D4+On8Vbx3/AO8e9fDu0deko++Lx5OxB7537Rr+55dfxqW23r/e+/AW3nr/Q7z2+tt4/+ZtjEdjJEmCNEuRUyWZZeo9LApGFSzJnGu+LtY5+LIdxeLfVFzFh2b3qFJUftcINQiJ5612+ovzHSW2AyaPRAVbpmtXrMF0G2ReJWtj05krAWMFVsMa2/EM63ETvbCJ4bTA8SjBncMLHA0mGJhuVAltFlENLTvYiUvMqhYa7PwTcYxkcyw686zIwH4u+7eu60unr1W8cm7nhxF6a5todVcQtrtYW13B5voq1jc2sLa2LsF73W4HvU5LBD+S8SQq6xl+8sP/LHYWr79GT+Q7j3j1qigGeP4b3xOIfO1LCpHNRboYIFUNJ+IuYmoLkfmVDj2qOtVGYHarcjygEnkwKTCcVvIUi4mVCO2VCK1+ICF4tLyYzmbImDXEY5qVcJNMcoB8081MdasGCaoto7VF9EMXfJatAKXvis1fNWUIfSley0XooXQdeXa4/qHNIrt22WWccc1jgbthOPLFao8l/cGcQ2oDyIcG0Fl7TaNEPnuIya3XMLnzNib33lY4a0Q82gHawO7uLl7+0+/i61//Bl588Wuox0Nkx4coDu6iPDtEs2BxXpKVpHjAgty4nGFE62Izz2qLGj5AJw4l3JHrmKysxEZzOEowmUzRLHOxH+x3YrQ7bQQd5jG57LUW4RdBsoTkSUe99T02X7kOFCWyhg6qCpyQWoWFDGDncVDP7wql5UVyfMgdNFiSGVEsmBIi2y5fLfzo9UaWJWyAHMv3cb+3ib3OBg7iPob+FxD5yRjh//Bb8URDZBkMrOqPNgHGzoLBUKK6ZBhG6KNLQOo5ApapOKYS2Qbq8UaoNyqtXtkA2LmVxRwma6vNoi1nqZ3dACWFPEZ9LJ6b5vs55NbAqnmg3hJEtnYX6ovMJ72k9CZpgcPHlMhLabUWImsgngYC6Ff1Q6bYejxKMGSQ3GCCZJTo4Cs3cUd8kQlP/SiEG4VI8gyTdIoLQmSG6VWspVHh7cDh9xyApqkA5DJJUaUZZkWFRsWn9dGhkldbaJRkEg5wwqAAyA2ZdBvTMwEzegsTgjJgqxWjGUfybLRCUSR7nRh+p4W6KRpdzPIxZtkQjekFnHwEr5gIQKYfEW9SurCgXxzEzoO+cBGDy9iSk5Q42jvB6cEF6kLDB2Vg5ILDcxG1CZF7cEMXjcBBXqWY5lOMJlOxyMgKoKYiyYuQNh0kcDCqakhTNlXUErTgSlAYX48KRT47TT5paeEhbtL314MvX1XJEoh1gvoWC0TmAF8xHbcQkDzNC6Rsc1nkAkgbF1+DlhO0JNGlhba5yOJP7AnY7qWVdB7nVruFtqQxa2MRJ0tMEp8mDJVIxVe6FQfodWPzO/paclMscySpFhcmkwSThN7TvPHwBgSU5cxU9JsyYYrbHbS6fTgrK3D6PTitCEHoo1+V6BQZomwCHxlctxLvaRZA8pJWIkxY93BykeBXH+7h5t0j3Ll/hrSkXYhCZPHz1NLzwuLFePZqgcl6Rlt4uAwXlxTKc4hoQuNsABsrrJzEGbsEbdmzk1xTQJrb3KgSWX9nMXdzeTxZIa5zXL20iaevbiNwqLZNcPPDuzg4GSGtAxQM1LPxxDIB1gmPVNUb0ngr5xDbzFZ6bWys9sTnvdOK5HdoX1Ex7Znp1LlpbUItExVWvPvtUGByi4tan+MQA32MNy9fv6HBfTL5MoEXvHYYTsh94DIcYg6RtcWe46i2TWnSsJ2w8toW6Mzz0Q8xcwMMkgxH50O89f5tvPnOR3hwdIHj8wSzJtuz6O2oyhGC6SKdIJ8ORZHOcVreW4CxKj8k6dioQDi5EdBmn1aBvOR3Ns/RsNfNPHSPf7dIFBewbI+n2AuphYaAZGN1IxBZJlIs2gTGL9r48PMY1akC0nQfUXmC1SjFaruB1ZW2KPvVMt1MZJeAMt93OWSFYwfvZz/w1/Cq1//DzwQ+xRYQBhPsjfxVgcgErrQM4J2WYIsQkz7BnfxMwsmCKjWTf1s6MafUkj/g45vxmUFkUZfSF/gE/fRI/F99ATiLh8wPzFyBV8qvhcj5uYxNuaNqZILHsByLn6zYO9BPdlaLPQKVs/wMDBWkjYDC9Er+JvE+P4gclKnAT7WQclE0PLELIVDtFWdyTKggv/A/LUSu0aFlSXYkcJqvbQGyjsscFz9eFODe/jQQmcCRMJz7UwFqgIrXaU2AOsCWUSLz9QmRj6IrMm5wH9CvmtsyCNYVmgJLdhZUa3s4jK8IRBaPa0a61oTI9E3em8P4PxREjsqxbPMcpIf0RN4R+M3iALug5hDZqIith7R4PQfrJpyWVh7qD21fj+cHF9xUxxOq97OTeQDdpxgSfsc/oWrOgRO0EbQ3MHC72J/FSGZNpGLjICsA81/7f3rPDJtNtBwHL/YCPN32pUA6LGrcHBc4yEpclDpH5V/TAmMzcPBU25NQPv5wb5LjzbMJLphbQQ9Y3qNkzqEAxp7DzbpGUKciYlhtnmDDOcKzrXt4vpvhK2vPYKe1I4pjqnplRmqUyFTyUr0bOLFYQXhNH2fTfewNf4V3Tn+E987+cQE8Gg0M0z72Bk/hQiByR9XTIk4opIuLAXqukyNwM/SjU6y3DhB5BfhxbvS+gcudL8Gh5UuViM/yID3EKD9DWiXIGR4tBUxCI0cAclpEomKOvQS+BJLNcLX7ZVzvfRXPr/2pgORHx8blOZb+y7QY4v7wPXx09irePv0h3j3q472jl76AyL/jVfB5/joh8v/07W9jRyDyDK+/8z5+8cv3jJXFPbGxyJmRw5Bj44XMwj59h1WownmjsaqYF+Y1GJoPseuSh1EJc34mS25rt6hwTlvjVdX7SLex9QgWkLUEp81rW0GWZiEZNbN5Pw2Oo6iqwlo4w6XWDBsxC0Y17h6f4+7RBe4dD2RuSljW5LVJIYdsoK6LKJCQ9+U4avMwGjov1IwQBeD8fh74TEFOlphuTIZk6mcui0x+N2x14EcteEEkwi12eHb7q+ivrmF7Zwfb29vY2drAar+LThzLuo1c4Cc/+nv89Cf/gNdf/Rnu3b093/+6d/X53Ne/h2df+ktce/ZbApH158YUdJ5zr99YkFzQoZKBb3NLC+soyXXoDNOiwvm4xPmkxHlSoIx8NPotxKsR4l4IL83RYNZSBUzpoVwBTlEhKgu0HPrG0wt4JutwWjKKwG2+hp0JD/H8JrJ2hDzwRJCGLBcIzcUuu5PVwoF2gC4iisgKXe9kUw3Ws/cs1dZxbmH3yTxmb76XBAjPAbKRltDO6uwBJjdfFU9khutxbfO4kPHy7i6++92X8eJXv4bnX/gyphdnGBw8xHT/LqqzY3RcVzz7XTDTJcFoPMBJWuI0q0UMQ8uSrZ7mc7WiUM55rufHeYlhWmCQ0DakQLs5QzdoSudoGAXCFFgwzWi3QhtBWXcpx5rDYV6ftGKRMPJCIbOxORUOxH0pIFn5grIi9apWtfFMc6GqEjm7oMkfyE+Yh+5pJ6qe99qBKQDZ8xAyw8jzcNDfwH5vDUdxD+MvIPLnOWz/Ub327x0iL4zMuDgAACAASURBVF+0j9tcPL7nFpYSChGWIXJAiOw7EqxHKwv6+3jiP6kKTXsDFD8dGVQU1iy4rAmyskF5S6BCQshMRXSuWDaw2YJj/aoqZAuDFz7ICzWytLwQ0hAc06/WQGRVuPFv9XXmFVi5aVmAvZAiPwKRDUC21gYcBAhKp5NMLC1KVvCoshjT44peV5kAz1ani6Ddgt+OUTYboPsuJ9AcVBQ2K0RuULldVCiSKfLJFEWSoEhTzLISNcEPvXvNk1WuwlpXGIUn29cJhtwoghe1AHpBBQFqVm3DAG4co8mfUTlOiSRb7SMPXswW5xyoUzTyMRrZCLNkiGo6Qj2diCJD/Odlf2qAAkM/CMvrosasqKXKmU1yDI9HGJ/TkF5VgLKsNf4/0qLkeKhdttvwV0qUs0oGVnonUwnpBjG8uIXC9ZDTu6+sMZUbniOQK6TaN4oQs9rIQAaGmmEG1ucIkEPX16RfTk44gaoqUXcTzMn5SNUjJ0Y+fRvpH8sbSIW0LJHRizjXGwbbVQiSA8+TyrWqIgm5FBKGvi+DvVilMFTC8xC3Wmh1OqIu9mhgBaqIU4wGZxiN9Mmf+V4TVaX+YJxIFvQJM77MVHdLW01JBbF60nISxXNtmjHtm6yNIDGGF3Yw63Tl2YxC8VnuVxU6ZYYoHUsYQV2nmDUZbsSFjIuidDBOZzg8GeODWw9x78EZHh4NUdQu6mYobWeaPKzrSBWfWt9jC5Dt9bEElE0l3vQMmL/RbZensTlQv13jdWaVyKIcXfLctUUsY5sw35h54YlwlnYmDD3IcOP6ZTz3zDU0qhzTyRDvvnsTBydD1H4HMydATasEGY44RunUkBBaQj2cGbqxj7V+GzsbK7i8tSb/T6Ux7XsItxgSKhN8QmSqn7mY9giNF4UMeiTL7wtAtmOLtqCx8MYxSCwreN1IQIjaRhAKcyIxn+DzPBV4TDsUbZ2y/lqiC+A4xvMxDOHSf67pIq2buPvgGB/e2cevPtrDrbuHGE7YNcDiQUNUH1VViAo5Y6CFAekKr9XyQvyTPf1ezzlzAtiFg5lRa23QeovbZYyFDgvPvnl44txn3v4bx1wFyLJYEPsMc06ICoUtkaG2N3KCxbGaFkqzXKBCqzxBB2dYCaboRTU6LQ8sbqqVmSqOpVtlqTBpxx+O27Q+4vjwxwyRJcKz4YhNAIHrRbgp3/NckEWl2FqMJDCPFhAEyQy++nVw8ZNmTp8lROb20PqAIJWFAPop6kM9g/n/9NXV7aOn8a9RIufn8jdUcnL7qEZWr+SBwElCVQstT8JLSN1YVKNhmYDBfIySJUS2YYSftScy5zo+FfMS8AeBjVSMExTyePTzE/TyE5wFW7jw1393JbIBj4S3PK787FRZq4WALuoIbzXAT/LcHzm0nwoiS4dTU8A3wSitVOgHzGNqITIhPd//JNrBcbRr4KiG6LGocRbuIJMww4YAYip3qbglPKRymRBZrSxquFUuf0ewyuPD3/m9QuRyImCY28nzSaxgmj7yZiQWKQN/XQAy9yyLITyn9dzjNVZJ0YLX4uMQmZ/FnvNq2yNVL1Ei07qDRRZ73H4fKxnpMuHY73cwcjs4dTqYNgJkYo1jrI2kuMNOOfa+aGFixhA4x8efrIb4+kqIZ9segkYDtyeF2GHsyz1H1cu7oYvLkYtLsXZyvTvK8S6L1+cT5OkEbjmRfSuF3vl7suOulvM3qseI6xG2/T1sB3vYjo5wpd3As/0v41rvOQGuVADznipzeYJxgcmuKHj5/3zujz/CzbPX8MH5z3Fr8Lre24RYN8QT+f7F0xhnXZS1r/DYyUELC99h+GwpgX0Eyi0/QS8cInJnCF0H260b6IfbSIoxxsUQo/xUVMLM++D8XNTHtYe8oiIuQl4FMgcL3RT98Exe32nW4qu803oG39r+d3iq/5KZCy3WII9n1vA9Dsa3cPP8NbHnePuwjXcOv/KFncXv48L5Ld/jewzW+853sNNRJfLP33gHP3v9bbz25tvih0x4LBA5SwUcq+2dChwkV0isII0Ix0BgAZQm08N269rGWbkFUKSgBqvyUOs02/1nbMjmNpdmfW5EWXZto9N4ncXb1np+FSGH9UZeWhKsxQ1st4AVr0KAHLcenuDO4Rn2TkeYZKXMJT0vlDmdDSGrRIlMVanau8n8j19lPa5rKmpqZZQ0wdv8PNLZmSUyb2b3HsUI3C5CaT74M5k7Soedio0CwuS4hW5/Bb2VFfT7fVza3sL1K5extUWV8ip+8uMf4Kc/+eFciWwZhiqVFZp+6aXv4ZmX/gJXnv0mVrYIkRcexGZqrHdbE8WhdpMM3WuIR7IokykW82m/2RCoOM0rnAwyAcmDtETqOChDH37sI4o9dJqQQFGOpznD8dipzBygGcO82R1CC0SFl1ZkI6OGJPRxrcs22QZyl91bDmZliUZZimWmZINL2VZnCa3YQxjwd2pU7DSeFgJG53Lv+QxDi2Lzs8yE7Ol0TnfWYjaif54TIn/0c/FDntx7Ry0hJJNm8VhbX8dzzz+Pa9evY/fKVSSjEUZnZ6gvjuFPx9jt97BCBTkqnA8vcP/oCBnfzvWw0ulipdPDWqeLXquNVhjJOcTdQCsV7jcCe4rH/CbXbg3EEdc5FFTxOGSY0mqFTKbMJeuJTCLjMcoKjKcppskU6TRR4GOCT2XNZm37zDWi69gFR5LuTQlo18wZ8c+Ws1vhvWTiUNhoILKAf1fhsfArz8W9oIX7QQv7boCh8cz/LYehL37tX/Ee+Mwhsg3Ws8oxGdiWq41LO/Ofg8gyHhjZH79aIEsYEvguYs9BK/DQDgOBeITICmhMK47xgRHPo7ma2Da5KUS2bTmL9hxZ+ivUFZi7tA2mpc4qh6n+XIbIBHyewGINxJL/X4bIAixMi475dwU+xgdqrrZbCiAwn18qUmJjoCrk+f/LDVufOQOtpgRaDlDMMDwf4OJ8gPOzC7mJt7s9RL0uQtpGsE0+4FBIv2K9EUlKKAcbtkiwUjVNkdPSgt6lbHMSsMkWExrjZzLosU0j5zZxMBIjfQKpAF4Qim0FQXIjUIhMgEwvZIKnhm9b1Tnas4oHeBQJ1VM06gROkaCZJ6iTMfLJGNOxqnG4rwhOI99H6Cuk5Q2nzHIU00wgckGAPsqQjQugbKpBVK03OsJRtnPkrJw2CIWh9hkkecbrlxCLN32/1QI46fACUcZkNUPfagFMrVaMVhwjbkVwaCtRV/DrCsFsBp+qY7HOCOUmwltdlRWoTasYz1F6KflxiKDdFpA8c1zZlylVyQkVwAmmkwmKnBYeMwSuK5VNGvWHhNNSJXQRMU04UNN+SSYmRG630Wp3EMWBqIJdlwAvw/nZEU6OH+LwYA/TKVXJmUyICJH5PhI4UWpqq/oCS1+veoX5hHuqJMjoly2+SgS99NmOULU6qNsdNLgtnoN+WaKVp/CnQ0AWNIkY8vJz1rMQWenidJBh/2iIm3cOxPbh9CJFMaMSOTAAmQfHtDDNb4gLhfFiBrFIgJaFjsxgrIexRAxrOI1AZFXMWzsL63nGn2khx1gnyO+rHsmCzGUUopXuGnT+bSIXAPXs07t4/tmnUGYphoMB3nnvIxyejuHEfQ1MaFI5r9euRaO+A5lMtIMGNlc7uLqzjt2tNexuriJimJur4xotTRh6KVVpqoJNIB89HUWca1S+9M2aTy7MxFgnBAypZGGDx4cLcC6oOcYRoLLlSlOore+bvJ6FyEWByqhUZKHBMZYuYHwtenDHMZwwRjOIcHIxFXD+9nt3RGH+YP8UpxdjmahyUlSUDNQbI0tHpt+YCd8avsfCDscOTsIZ5Ce2GhZBib2GLm70qRMhw+JN65yZPYt/nj2WCtKtukwnmXZ81dYtC5CpyBagbhYHDFihP54roRhUsbiIUCJCgW7jAr3mAH0/QcfPxL5EM/k4SVscYw1f1aKPTN7MOM7XYqvbj0LaWaz80U4xeHwsTD0PtjDxOgIsBcZwsVKx5XEqthaEfYS0vFYWit/f/NE/S4jMk4aWB1ExkW0gILIPnk8MAaQlBcEi4eRvgsgc0/kZGZhHSEyFMS0i1tKHiIqxgEhaRVAVK5YXTU8AH+EuQRi9dxOPYYSffbAet42WBFTN83PwveldTRBHkE318Ep+jDN/EwN/7VNBZF543JdUYFuf3WWIzGPOfcl/4/suPz4NRNYFckOtHKJLAoMJ/qRQUQ4lJI+fl+O8/s6OjM/8GeEot4G+x1SOE1xSnUzoyu3jQuowvmYgckOUxzyeBLgKkWfqmxxfFoBLGxNr28LzenV6ID7CVKDL2llsGnxR55+yiOCwaO8JWCfo3kruo59THa1hf1TwD4M1nPsbat3D41dN5XzhdvJY8ucEyDzXeF5O3J7co1mQ4DElzBebFgnEI0QOPwaRZby3c/Elf1MBH7VC8152iqgay7b+vh6ExbU5R4duB1mTwZu8ZqgMplJaYS63kfdNHq+sGaFsRnh5LcKfrUf4q40IO6GD/SkD8ircNxCZhldXIgeXqHBzmwKX/9+DMd44S3B/OIGXsah0JkUdgcjz91RLE68qEGGENi6wG9/CpfgO2v4Iq5GH3c5zuNH/Bp5f+zN0gjUBxnoHMov3+Vfdk1Qhv3/6Cm5e/ELC6CxEZoAelcgM1svKUICu76Tw3akojz2H3scUE2hoX+zN0OZ8mXOzJkMCV+E1Y5ym5xjlI2SEY7x/C8dhsdgReJyWEaZFS4AyBRntYID11qG8Pjv82l4f6/Eu/vzyv8eXVl82cGxJyDJv+dHPk1dTnE/3cXvwJn559Hd44yDA6w+f+SJY7/d14fwW7yPBei+/PPdEfuW1X+KnP38Dr77xlkBkCkdodUeQbCGy7fKTc4hq5Lm1hMnLMJZ6kscy7xbW03ne6UZ4aNbO88BmK+QwY482/SgG1ZwOY/NobMDsa3F7BC6beds8YJpTeSPO6kcNbLSa6LPwUqe4uXeIOwcneHA2xrRUlajvR/CDeC4yK4tUrQLkQ+h6gXNF+WrUmLT34+ecZ3CI3QD3V2JAs80SYXYJla0aKCgiMVdFGeQInFsLTA5jBJFm8ly7chkvPvcMbjx1DdeuXsZPX/kp/ulnr+DNN1/H3v3787muZSCEps+89Je48bW/wO6z30R/86rCQDsXpkjKzIkfwa5msaHZRAqRg8hFEDqyFk7zEqNhium0FHXqqGriombnj66T1mIX3UBt5Ag7+ftyzFSTI2IW7YwmQFfbTo/3JoqlON/lEtwB0lrFUjyuDIjjDJGnkKiYqVmpZ4jMdqlgpkaeKkS25hW6slt4IluQrMvEZQvQZZCs64TsdA+jD3+Oye03Mb77lohj7HrCXkq9fh9Xr1/HzqVL2NzaRjpNxSa0MRkgqjJc6fexGvlwZzWOzs9xc39f1uGdOMLWygo2+itox120wxbiIFLrH1NYlygpCtFk380kX53d0TXYlVximqcCkfNShX38KjYYtFrKCgzZKU0uME10aS7nvwq8pFvArPeskljOOw3Y0XNQrAKt3Z+5R8kBtJ3xKqiRvzcQ2a57uDa6CQe30cRe3cDFo7qA32Ik+uJX/rXugc8YIn+Ii7/5a1Rn54+0rPw6iCwLg2VPpMcC95YBskx0DZwViMxEVElY9kSNTK80j1U3q0SW5EltxzEcSj1HlywyZIA3AXnzcDuBT8bWQkDyXH84T5MVMCDXpoHCvAiNItlWcOYQWSwtLFSmpYLeKFVRalTMRtWsNxzbOmQnonrqWfikXsgWKNskXMLzhiSZFnmFyI/hwcXZyRlODo/x8OGBtK20ez20VlfRXluB02qJnQSFulzicSCbN4Zw4sCbQlFI1ZAjvBi4lxWKLEMyTTGin/IkkTRShpFI26woCT1R6jo+wZAr5kviw8z/D/hz/rtpa5p7YVbwvFqes4q2FQQN9GAu0CgLTEcTDC6GKDKqY1nB8wXSUp3LgMWGqCZ1+5xZU57FtJRnmc+YP4ZZxZv/7P9n702eJLvSK7/z3N/sY8yZGZnIAWMNAKqAmrpYXSTbuk0mo2QaWiZrLqStlv3vqFoL7bSQaafBTJQoslksskYU5iGBnDMjYw4f3/zcZef77nX3TAJgFQsFoGjpMLeIDES4+5vuu/d85/sdEZHJUaYQKkIVnZxkA8ehCLv8/HQJC+aA2BQiQOKOuC0pgCZpLudMTMetFAgaSMdjpOMRmhUXOjO4jvKwKbLxpKPoRhG+yhjkoCEMfisWVzgFfXUjN5AVdG3mEoxIJvFkNEKWJFS/5XxvxxG6rRidTksCEwMK6RQGBXXhC/eawjZRFkwGDoSDzaA9V9i2pycHOHh4F/fu3sRgcCytOMr1ZTKxtm6VRCaII5tCMi0IczS9huA7KF4z7I0iej1zkOdcSLgoZgHmcRdzish+U66NKE3gpWM0koEUBhhgyJYdVgpm8wh56WL/OMGD/QHu3DvA8WAqwQ71nAtKDatacMEXYRyr+ApTFVou2/RCMde0fqUQaURk40SlyKCuCDqg1O26CN0zN1sbLqAuC7ldL1vGdNAy+jpZ6yX8Ro3ArXHt0nlcu7Ir1eLhYIyPbu/hdJSiGfcwd30t2IgIXMt+Z8Em8oBu7GJnrYXLFzbw7JUL2F7rYL0dCyKjQUFDmNhMRTb8NGGSK9ZGXBUSsEnGGydc5HdqCyLFWD7peOX5EcWhtFsxYJPHULZdJhbWqc1APWVsCXpCril2H5SoKCQbVp51OvDaafp8+npsmx7zNuQ43iHj+s4h3r9+B7fv7uPobIRxmiAvyd1jqN5Uj5UUnnhOqQPZfrVVcxv4wEnl0sGtE/OFuG/RJtZtLEKMEZEtosS0/ZnD98i5Ip9BQvUUbSJVeTqRRUBm0YvXWijPlgu0m3OseRP03Qk67gixM4UHDTninEy4c3Lf0eKlFJKMm0SY9mTL0ynebOJn3V282dr+g55fcCsplFI0m3h9cdhSlCF+gIIWRdmIjuRyJG5dio90PmqO+Kc/PisRWRnMbNvXUDFxNFpXppkQkxW8me0Z4XP2qSKyCKOOIwJgxqApcfmOwMA2in9cPA3CLXHEUijk+1NEt+xgimTcT4oTmGE9P8BadqSYDRPk9o/tG5kXOE2Ujo/TcAcHrcuyz3kfF+azcQIT10AeMB90DBO5wfcjymLor//WIrLlWduQQGFZ231p3K0iqKcP5VivivX8DP9UEZl/S4GYbmSKwRTi+eB+3zYBeBR3ud+5P3iMuL8t+5jcY55P/PzErDA4j85wHn7uOzqRZZ4pYm+2cCLL3OpzFpGtk5tuZHeWy2emu5j7jucOcRU8zpwnSahjcSaFGh5f/vyTRORPOqd4jIiyIOear6ev83k9NEeD25TLNkZGqKcTeSkiU/AndoL7IG22UbgtfGstFBH5vzrfxlc62hI8rOY4LjVtnreEDa+BuAns5zO8Nsjxv9wb4/1hIiaITnaEjfwhpBxsmJYyRzDuZ2JN4uYIHXeAi52bON+6g2azgt900Qs28HT/FXzr/J9hI9oVdIVlXem+e3QP0rV78+zXuH72M3w0eE0dmxSlak8QFifTHZFHAhGPMxGS6UZuNkpw9KKzmazljt9FP1hDNUuR1WOUM7KdK5xlDUyLJqqZdhnxvGWhv5q7yEuKyLE8+anawQBr0TE22wdwGzzWMwnOWwvP44cX/xxf2fi+hosJPswUble+cuvIWWYw4N74Ot49/lv8/P4Mf3t3EyWdGU8eX4o9sCoicw7yk5+/hr/92Wv4+a/ewI1bt3VOJ/iKUnEWXPM94pZQ8ck6G7X7ywDH7Raa7BbrO7EoCzMdX7TJ23m2nbdZFjCVRCnm23X0QkRWRXSJeTSXlGE7qD6ma+lW2EQ3amLTL9F2Uty5v4e7+0e4fzKR3A6amhgKTRFX5/PMpVYnsnX8CofcuDplfc7OMtOroTkc6rAmGjBLOX9VxzJNGRTfiGqzeoZqCEunrIjTpuvNZotcOreFrz3zFJ67vIunL53Da2+/i9fefQ/vfvgRHh4cPfJadt769Mt/jGsv/hC7RkSm+dc+Oe/kOp5df6visly/ZiiyYfftDjtWPekoRlkiLDJ0nAq9YI7DzMGHowYOp3MM0zk22x66sYe532SfMKZlLb4szpmlrsT5rtEkxKziNjXIW0K8KSI7ojMkBc1bMwTE9jHsO+S6dIZ0WiFLa2RZJWtVj84aWdfMUZW6xll9WAqy/HQF/WiNOaudT0sIkoPs6B6G7/8U41tvYHrnTS0gPKY5kVv97PPPqRP54iXpviyyHOV0jFmeIDSGsXlZYTie4GgwQDf0sN2OBT/YZac3zzUvQMgOtUaAoOHDb6qjV/KM7K2h6YjGwMUgj4sEIfIY0twmmoxqM9XcEQd4zi5hdghX5fKaMGE6WjA0aBPuO2oOgstUvIgYWwRvaYw3tmPX6E32+tMCiHY7q96mxQ/H9XG9qPFhWeN2XuKMqv+Tx5M9wCH51R/96DOrKaTXP8TwL/4C1enpbywi6+C4BKI/flRWhWRbqWQYGFu4GaQXE9NAp6R2TCydyEZAtvRFcQ+boLzFTWmBsjBOYIrG8jNbuTEisghSq65l/V5cyKtPYR1rwB5FH16I4hA1bGTBWTAV2lRPXSNCW5yFVlqXKI1lBVL3jxUgVFhRDrIWc82EkdzaokY7aiuD7egEB/uHuH9/DyVF5H4fnY0NdDY34bZbgh6g34R1Rd58eDOn8CEVZiMk8atA6k1AYVEUmFIkmyY4G0+RcXDjZ6GDg+3nrIpJQAEHR22ZEOGcFUoKTqblW5AZFYViCq8VPJciMlEPTLbP4ZEHJ6xYR9zVDHjLc4rkM7gckOkYpBBDJi2HWvmcKuB65NsVZCrNUBWsdHJSywGcIh6FZBWRLX81YsgBB/8ohkuHNNN4hfU8F7ZVGLcQt3siKDFVtczZks3XJ58ox/D0RJ4SSEinsqngzl36hMgnqlETA8IKriZNwGspVsQnq8x15ffyshD4/nQ6wXTC51jc4FZEZrWz12mj1+2IoCviIKvbgS+idqfbQb/fQ0/CG7oSfBeEAcKQ4Q8VhmdHODy4j/v3buLs7Bij8UDFTE7CKGr7nty0OZnM84IEY8ycGh6xGCzWxLHwvYiVocMlTWdI8wbS0kPtx5iHsQQOcqv9IoGbTeBkQ0FZ1E6NeZMhiwHKKkSSNQRf8eBggAcPjzGcZMhL3jxZmV3BTyzwFKZlZ+HhNXdimRwZJ7JZuKnRwTKMTfjeQkQ2r2MQHRoaog5le+0tnKrav6B8sYXrVb+TKjsDisijDBz0Wh4unt/C7rktDAZjnJyNsHcwwCir0AjbUoCQyZ6IyBqISJJLL3ax3Y9w+fw6rl3axjNPnUO/FSLmRKosCFoT1jvd7YJvMaF/ihohI5nuXi4A6ChhIAOvaEdu/JzMBHGEkF8Dngd6Plh3LSez3H7BhlharRGlZYLF1kay0SkkMwnYOJAXIjwLRHTw02FueOjVXBexZ6cpDg7HeO/927h+4y5u3N3D4ekphtMxsiKV8EZpc5TJ+lI8phNYPpN2wi26LsSFvDi+nJAbp7kJatHi2xJFooWAZSDM6n1GWwOXjmbVoG34C8d0DVhhwUtF5BBhGCEKW2j7TXT9BtaDFGtegnZzKE41l2IZPR4yrzZhFXTj0HFhuPcSVGPSsSV0r9HAz3sX8VZbQ4z+kB/iRm62RKwc+30Vu8ifFact2+UzDaUzWAu6fgV1sGiv//it/6xFZBX2ea9bEnztO7OVfye9KwIiu0s+zYnMz07xlMJj4nWFS0tsh0UKqIi8LSKyhMA5DjrFQFyjXFRRKOO++n2KyHwv7neKyHS6UiSjOEkReSPfFxfy2FtD4rZF6Ob2UECkkE4hnAKwBgiGwiFmkYCf24rIitT5h/uSe5aC/HZyV0L3Hne1/i4i8lmwjbNwRz4zPwsf3O+biYr/3NdkUdMFTkcxRXmG7lFQJic5cTuCpOKxINIjqCTpQHAW3D4++Dp0/1Jop4v58xaR+RnUeUtHtDqLhT/e8FCRBS3hlFqgIcqCYZHc3xTTKSrz8Y+JyDZoWheVjnC628WZXJ+yXxb88s9vVLIhkBSTWYTSAE7Fi/Bey8/I4gHPWY41FJFf6Qf4/kaIf3exI99zPlPMgKm5X3BoDxoMlZrjtUGBvz5O8b89GOPWhB1evBboNr+/2Ei+n0IweI+fiRu54w+wFh7jXOcutlsUnDX0y2uGIiL/0e5/g+3WFWEjP458sHctvgFduw/HH+G9k5/gg9OfoZhlKGres30Rdykkk30ceqmE6HnCQybuyoHfDBC5HXT8dXT9DfSCLQyyAxwmdwzCIsMg62GSd5BXMeoZgyeNiDxzBWFRytOH2yyxER9go8XnoaAzOPfn669H5/EvL/474SLzPsj9UM9p3mAoXyFBUvy3SIlku88KnKR7uD14Cz+9X+KvbsUoaHd88vhS7IElzoIZKSoi//inv8TPf/k6Pryp3F3lrjKIq5JuRNvpZYvr7KTi/FBMWSbQ22IsbF+vOniNs9iwimVmbjqIZa5pXL42kFyckWYeZk1cRPct/AFmzWmNYYIdExybitp8Ow0AY0cmcX8edsISvUaKe/fv497DA9w7HmNaMncjRBC1EERtMS5IB1WRSxcmhXR9DxMwtiKk6ZrcdiNTLK1QFNmKiMz1fqAisqAKzessvLM651t0JxjDGLfh4tYavnb1PJ67tIOnd7fwxoe38eaN2/jgzgPsn56tEhwW59K1l/4YV178IS488wp6O5d1TcHANBGTea3OzPdm/mz1lRXxkPu63fXR6XjwqwzxLMP2PMO2P8N2q4mTDPhwMMPd4RwPJnQth2IAYx9INpsjYSo6O6lDZpeoXsHzh3N0jpyMrg2YYUVMH8PUiU30GoIVyasZwibNMw1BV9TlDJNRgSkD7bMKbsCQb4rI2mIt6oQkJQAAIABJREFUKAvbbmj2gjW7Lddk+j/+oYi85OrzCKRH93D2/t9jfOt1TO+8JSKyXRfYHby9syM85KeffhpPXXpKwianNIlNuRafYm6MdTTZ5TR9ZTl6gYfNOEAcMNieWVC+rL1DNxIBmYY+33ERcP5FVKbN4qEWQhFYclhWvvL8lHWNuoRZSGWxkRrBQiszxirp/jLGFZu5ohxkYjPMGlEMR1R41PVvTUDc5lWM6rJDUw0u4v6X9Zkn69e3J1O8M0lwY5rguLAouC/FMPfkQ3yBe+AzFZGzD+lE/gtUJx8vItvtfLz6syoir1by7E3IXuh6YjfElRn4TbloI7b0U6zVmLWFE3mRD2pa0ldZxtZhuERZGPfvIv2VAyOvYXMDMWxRvcGZAD5xcKqIrGmW+pRWDg6wFmdhXMiKG9DPL/9P/r+mYK7iLBYhBgv35VJkX4jIUvVTx5uhPavrgCJyOUPss43CxcnRKY6OjrG3fyAuyM7auhGRt9CIFTFBPAO5aSIcG86VtjxqmJcVlDmo89gUZYVplmM4SXE6maIg4oETDN5E2Zphxj6XKhkXPzXZbiqYkc8ruAxOQssSTp6Le9erK/jeXJ5kIjtOBf69poMyPZw3fG6bg5IpAbahRcDynABoiimfjvTxzDEv55hV/Mzkv1KkiiR4hBMIqXCSKG/cqGErRkhXcKsNL2CrPwdtVnRnIjTTzdntriHwI2lvmQxHODs+xoDPkyOcnZxgeHYmQntDKueytEbJNhUGiZGHLHw+w96i6zcK0AgCwT+wqluaQV9Y04KXKMS9TDc4/5bs21YYottui5Cs7tJAwfdMgm23sL6+hp2dbfTX+uh1e4Kg8D06UAMR26eTMwxOD3F0+ADj8QBJMsFsRh72XBKDicvgPYkC8mgyRl7mqOaVuJkjI2C3InKeyFIGEorImYMkY4WaybJsP6VAWiNqlPBZECjHwmPOZyXKOSciAaZJA8PJDHuHQzw8GuLwZIBpWigiQ6roipTRi1CnBrbFbjlVWGJmrONn+Tt6DFQANotCy+s0YrIKxurEXYrIxt1qxgxtj9LPoVfESl2bYhT3XZVjvRvh/HYfW5s9CcvY2z/GweEQgykdQg4cQVnoOaEhmCyOsCIP7PQjXNrp47kr53Bld1MwFhSQPRZH5LyZweeClSKySajmeEjhmAUdFh6Ea8dzxnCLeePXIM0WWu324jxgAYdIEgnykFBIIiTMBOYxEVmKHny9sjILB/LkHeF3icue57CI0Jzk2MmrYR/PGqjKJpKkxu3bB/jgo7v49dvv48a9e9g7OkSSZ3K+a5ADn+pudxqKuKGLyo51lvu+ZH5xYmNat+T61UWFFZUXKcOGQ7l0lZvx0hYXbSCFWUTJOLcISjULFQatMAiUInLUQhy10Q08dEMX62GBtSBDtzlSEbkao4kSDXK/xWGmk2CKiSx2ySLMtHiujvH/HJzIPB95zVLkytzWwo1M1INMgKW1cSZoCzpUhaVbDuDXREp8etv8ZysiW8ls2eqoP9ElCBED56e3fiMRmUIjRUriDSZ+TwQusmvpvhUnMhRncRhfEsGPZwBFagq7ZPkSS/B7FZHLqXwOirh0b1J4JWKBwqOIyNn+wjn+TxWRVX78+H1JlMW56R0RcS2b2c7/fhcRmSFxZ8GW7DtiIvjgdm6me3I8BCMRrIu4T3c4jwlRFyxs0olMwZ/nKQVXCqaWX30UX1yIyHSC8zWJ/WBR4IsQkTVdniKmbUwmf1wagRdoHgrNdFqvpweCDgmkMKMOoU8TkeW1pe1aj4gtZMQlwyGJxWDwZGLe+/NcnZhircyflNWo93aVqvizid/HSXBOCgh1I8DLvQDfXw/x55c6eHWNeDMz1pq7Nf9FAfmkqPF/HyT4f49S/M1RioO0kKKfRZYIc9ncA6wwphi8GdbiI2y3H8jXXkgeuo4X5BwTZ/EvL/632GldQ+z3FiLyco2zWLYjLccY5yd45/jHePfkxxjmR5gUY2Egk1HMLqymU4mAzOkz1xNewwND+rreOnrhDjbCCyIkR24bd0fviqN5Wo4xKUucJTsSzDfO11BUGnA6mzVRG6QFC//coshNsN25LygLhvTR6cxt7fgb2I6fwvd3/y2eXf+2bGM1K5HXU2TVGEk5FoQFg6gZkqyuVIpKY5wkh/j5gwp/eZPs5c/znHnyXp+2BxbBet2uzKH/7hev4Sc//RV+9stf48Mbt8StKCInnZDGlGDDuDjP09BhkydDvJlZJz5m4NS2edMxa53KNttn0RJvQo458HDdy/W87RyUubUGhhjkDoVtuqTpjlaxl3MwCsGWNSyBoE2uEbUjk+ugc2GFXiPDg3t3cO/hQ9w+GmFSzNAUEbmNqNU2eDsHRZagLDIRhomJVL1hiQWw63K7bZq1pCJykacL7AVZy+pE1swb5eza694a5KxXTw1rnMtf3Ojhq09t4+kLG7h6fg1v3XqAt+/s4cMHhzg4Gz2CAdW9O8eVl/4El1/8Ic4/8wq621eMexXSaVwy3M8EqMnXhbBstQKzhnGAdidAr+NiZz7C+fkEFxs5tgMH/U4kCIWzaYpbkyZuJT5O3DZOZwFGY3YhE7MwhxsHCPsRgpgmJnaxUpCoUKQ15nkNt5gjmAEB1zEtD+h4mNa1vLbPbmI4aHtNMS2N+bpFLaF9TYZT00BjzoUFXm+lPGcJyo+7H+3dQo7jqlJqCqWJEZFHt9/A9O7bCyey1Z94DVy4sItXvvVtPPP0M7i4uytr/MO9PUzHI2ERi3GNuo0pivD8jZoNtFjcILO/MUfQihC1Y1l70fQzK2s0eA6Wc3SCFjohz+NYtAbtBFUjjsVR2M5QrrXUsOMuEIxzc3+zs1bdTBMGa8wwRgJZrEMWgd62tmdaBtR/Zd33dhRZwUcu8oM4ewJ+eXKKX5+c4r3hAIcp8yeePJ7sgc/Yiawi8v+D6uTkY53IMgw+dvdZRV2s/r9VprI9UMpGUhE59Bms5yLgvyngimtATP3myYtBb47yd1IFFdrx4mfiBluIwkuMxOJnomFp67Qwm4z7WKumJmxgcUOkIOxogJ60AhgmshWRKd5Y8Vi+atsA3ciLm9VKa4F1IdttX+AshD2kiZvWiSyiixGRKSQ7nDTWc4yGxCJMMJ4k0m4e9/uIyEXudjGn49ZzUUqSqrY7aD+EdRbZtiWtvs7oSGRrh+H2jtMcg2kqia/SHLwYCDXES/LcZiXqIpOWFoqYfpOTB74FWcUlUFBonIFNqaHfQEDLCLEH5L/JvtQqb8Px4MxJUKK7wlWHikyQiV0wM1bj1C6F2czwrlLQDI4EsNCB2dJgBQpn5j9pleSxFfxGIBVXDuyEyKtQBWTCf2b7CKujjriQx4Mhjvb3cXp8hMHJsbiG04RhSnTd6TkjMH0GKM0oJJObq+eeVPd4AzL7n/uN+5+/w+ohXcs2+IFKLe/NNlgv9uk4jgRr4ZMH7XsrInIba+tr2NzcQLfTQYtOZ18ZuJ0W22uaqMsp0oSYjFMkyUhE5Ak/e5qh3+uKw7ndbokvfTgZKZ+pzNBqt9ButxGTgdtsiuOV/G06kbOiibyg044cY18TxZtztEMe7wLz2URCAtKywqRoYpI3cXCS4fAkxcHpSHi5o3EinC1JmBUHqoq5lkes7h4rCC/rzXoPXNwZzSRw+W9pl/sHoXhWKF5lJmtyn2Vq6StYrq4GOomIbF5a3IxchLN9rcpwbrOPZ67tYq3fRbsV4+btPdzfO0FSkAHWxJxtTOacELMD3alOjdhzcHGnh2u7m3j+6nnsbvWx0Y0RMiSUH3OmYxor+2Qf02XPyQPFSHEfk5klIjLF5FxEZI6hLB5wAhMz3IEdB8JcN+c6uwLI+KU46hPfou4OCiWcuEl4XlWjKikg2/ZGM44a9ywnUBLiKMgafia6IBjew0WGtuiC4Yk5cHg0wu17B3jr/Y/w3o1b+ODWbQymUyRFCVf4x4GZJKljfJUbLGOSKSZIGKAJwLOuY0WSaEuhFgQ41huReVVEtgK5VPINW3mlqq+TSMP3k3uImbIL60WFZC5g2nEHndBDJ3TRDyr0wwJ9cSNPEc4mcB06x3QspStErl92R3D/m0ALPR2tMAL8tHPhDx5nocsbaQAXxIAKyT15lo0QZZOdEMoYpeglQXvlQAQ8Cl8qmH18Q9RnLSLzM1Boe/w9+QmIONhO7om7k9f3JzuRKYBrcN1ZuC3OSEFI1FNsEuHAYD0jItOJbN2UFOcoTtLZS0bx71NEJpeZ70UcAtmyZARTWOT5SGwBPwtduanXka88br+dE1nHQHWTP3r8+C9iS7bS+yKaW3esncv8LiIyxWFxUPtrgqbgg9sp4XmzWraDSBWKjVYM5udQJvJFQYjQdc39w2IG/5bnA3nJ/Bs+5BwtR1iT/XTwxYnIxuktQXLqjV2k2HOM4ufmeUgMCkVk8qmJjuHj00Rkiu08d/We1pTzg2M2hWPuExYZGILJffZJ1+Xvd/G0dJDpUMwZSVMKBDz2JyHPZXY5uPhGz8f3NyL8+UUVkWWsfcwIO65muJeU+F/3JvjLwxTvjAoMc+YYlNgQt/l92ZePs7tFtnZm2Gzt41z3LrrhAC1/bBiuTfiNGE+v0Yn8b7EVX0botUVkovBKhy6fnJ9Klx87/upCBNibg1/jxuBXKiKXowV+QgBcdB5zDtUgqs0Xd3PL66MfnMNaeA79gF0rKtySRfzh2S9RzHJkNVvPt3CWbONoeh5ZqQUWwVrwHroIoaILcIqdzr2FiMywPt77t+PLuNB5Dt/c+TfY7bwg4XxJOcCoOMG0OMO0GCCrExGSdbt4BjWQVXOMshrvHHr4+f0AJV0RTx5fij1AEfnff+c7aDsOTodj/Py1N/Dz197Ee+9fx/0HeyhNkJ66SWfSKk+DDdeYtsVdRFRZX3G9ZZy25natQpTh0Qrj1vBrZUqtOSN0XirSS40d4nAW/CODrdVYY7gIBj+pImyD6Kk6Q+wCraCJ/vqGBNP5YaQt9jKP1vWRZAVVFZp1gVmR4uHBAfaPT3BwpkzkBnN6/AgeQ6DJpZ3NxE1c5tnCSLNYT5hclEeyimRdQmenMqSZIaM4S86DrYhs85joGdV1tJjZHum0Zki6i7U4xOXNHp7f3cSFjQ62+y28dech3rm3j4/2jnE01AygxzWRyy/+MS59/V9i5+lvor1FJzI7XRmBxK+KQ2DRTJzJ3M4VIZm/axWSuO2hEzdwbX6Ea/MzXGkk2A6ATofx8EBRlLg+CfHeOMSduo29KsQoKwUNwvdzIw9hN8RWPMdONEPfm8HHHIcJMEgdZIUDZ0b7loNm7KLRdpFzLUyUX1bDq2YSQs88ozSvBJNRaFusPLVrT+1iorWsoIFMPNzK9fXoePPoilB/jXOS5OguTt//ewxvvYGxCdaTMdLgMnhe7u5ewre/81288NzzuPrUZaSjkXQZZxkxfKl8JT+c665FVzE7RbhGpIlNsmJc6brmGskiJyOiiJwm/HkDoeOhHbWks9ELItEeqM9wLcXzSaq7FrloAx8tqs+uZ41gbDtltZP20a5Z7bUzArOe3EtEpNl7i84Z+3p2qW3+LRgXahRw8NODffzi8BBvn5xgP9H8hyePJ3vg9+BEVhF59fG4cGz/38cJyLYquuQgmSRYIxixOi84C0+5O2QhuyLqELlQwxEVT10Wci3a9hGbXikMZBWEbUuxbaVZdYgt2lhEOFER2bqOtd3G/MxA/zVgT0VuTmRX2cgUj5WLrG5kCsiCtvgYEXnJplkOjPYmpO48cm5UROZNQR3JvImSrUaH7RxpWiDjkywfuYH68OIYYacjYXcNul85aZC8Ofs6Kl7STSs/FbVLh1+KhiLOFup2JNeIItCEAisFLeMVkQprk613DRGMyZKo8kTENrYj8v81GOJHB2ddidMybDYR000eeogiymU8dhyyLC6E7XdMwKXoFcL1IxGsazo7OWERNhMHXv4bmE5TjEdTjMcJkmkmCd78u7jVQRhFwhKmkOwbYU+EM7oRRS9qijBm2b8UYE9OTnF8fILB6RCT8VQmWpPRGEcH+xienmI6GskxUZDYEqugSbgK0Zc2Ejkt59oewgq8uLYNL1lurhpYJmxq64iUc6wJn9V2l44Ud8GCJnZDU1OtE7mNTreLXr+LMCS/VavzUeSj36EA5sF1iP1g+xZDFCaYTsc42D/AyckZ1no9bGxuYPfCOfiRj3E6RpJOkKSJuJTpbKZoQGGRoXHTSYo0ozvcRz0j4oKIjbYcX+rj3S6D3CgqEnlSYlrMcDpxcDICPrpzhDt7pzjlcZpmErjGc9dOHFbrTFo0tcKxOmmsG3kVdaNjipF/F8Ky/sgeGRUk7Y3VCtWWvbxsRF3K1CpcK0fMvo6CH6QNn21wZYqnLu7gpa8/h16vK+L+u+/fxq07B6jmvrgAWT22abiK1SF6hynrDTz91Dae5fPyOZlIxl4Dgcvrp6kisriW2d4shGe5RsmsJs5C3Ot0JJcFMgYjMvWYrWJRDAZExMSPhJEIpHKOcsnHa5PFALrYyUammOx5pgmBOBwKx4aTJ8UCFRts25pdAHCCxOuJ15K6hzkmVbKfBOlABnnpIEkqHJ2QD/0Ab37wEX719rvYPx1iMEnNBCrU8UsmvTqhkyANcxLQoSxhnSZ8j9fPElRv+dbGjWwWJwtR2bCR7XnBCo+eY3x9cxZJ4U7HOZn0mzGW+6sU1rsKyWEUo93uCH+/Hbro+OTHVdiMSvT9HO1GgqDBFmQtbAmvWopAMym88J6giwKTiiwBqfU/Cyby6r2erfZ0eiZuV3jBdH5S7FNXIUTos2IVhS+6QaUg8zmIyIrVyOWpopGKO9a0IgJaegDPBP99vIisIWYUvyk2ks878jfkZOJ2MWSN7l+OD3QiU5xUXEAlblmKlhTZE6/zexeR45Ji/Zk4oQ/ji+LeFNREcSoBahRTKehSWKWw/ZuLyOTUki/NECMG51GYX92Xjjp5swNxdVth054nv4uIzGMy8tYFz8F9yO1hMWKNIjKRUMSEuB35f0QysGCxRSeyEYqnHlErkRy/qBqjVY7l8zGsj6/N7eL/I+6CfOB+cfyFiMiKUiDCgZ1Ium+JFlE0ii6jxd0/y9HNT6Qo0y4Hgg75x5jI7Ajg8eHrKK4kkPBF2ylggwI1yO7jizuf99JJuhyaMYb+Jk6ic6jgirDwSj/EH1mcBUVk21a/8gGP8hofTgv8z3dG+MujFPsZzRClbK8gSzINXrT72f4pBWS6dLdae9jt3UbsTxB5qbgN3YaPnr+FZ9ZexXcu/OdYj3bhN0NkVYK0GovrOKsnIhzXi2BJde0fJrdBPvK4PBOmMOefkmNg5nuu48JvRsI/7vpb6AXb2IguyNfY6+Mse4jbw7dwc/g6bg/flLGnnrmY5D2cJDsS0JcUnU88RCoi3xecBbnIFJE5+7nc/Tqu9l4WF3I/PIfT9AGO0wc4Se5hJK7pM+QUkWepCdfV4L6iijHO+7g36OHD057kZTx5fDn2wJ9euSzBevlghHev38Brb76LN999H4cHhzg7G0hnqay5rYgsWAsNb7czXrsWXuQNSTD0cq4t8/BF96qCyC0TeClEKz/XLsytiEyBmevixcM4kbmOj+YFOkhxaSPG1XN9nNvdxda5HUEM0o0s1g4xOBUYDc5wenyMvbMUe2cJjoZTnI0TTNNExFWGNjOzg91uOXF9RYEsoYicGuezGiWMIr7oflStwHJ/adzI1BlNFCOxZ00aMkLJ0VCDAp3ILORZ8VhxIda1z/foxiGubPZxbaePZ3bW0KWrN3Dx9t19vHvvADf2T0REfsRIZvSLp77+Q1z82g+wefVltLYuqfvYiMfy1TiSKSRbEVn/v2EnG3auFzXBZuSv1g/wldk+nnVG2A5qRK1YtoUFgHeGbbw+aOODNMadIsTUdZA1HLAZmMgJP3TxfJTg69EUV6IZuq6D95IIN7MA+6WHYt6Q8dgN9KnYlBlmkxKNtIJHk5egMIG572Ieuqgd5SeTmME1AQP6aKhhB7MdVXQVqPclKYQu3D2PXnOPjkJzEZGP3/t7DG69geHttyU4/BE8RLOJi7tP4Tvf+S5e/OrX8JVnnhVtiZkwHKGZWXR4eICjo0McHx8iYwGCd2ITyKjYQy22EP/DDlHmF507t42Nbgdr7Qj5aIJZUqAftNGNemh31+G1Omiyw9cj6oJ4QWUkC7ZFAh517cB9p4UJmulpmtH1j1xvgvdT/cGGjtsOXjXXLNe5i/WQ7EJzf7citMkB0+W0CSBvstDs4CcPH+CnD/fw1tER9iZa5HjyeLIHvlQi8irKYlVEtofJ3pjoqvRdii0OePtRVyAX7CoiU8jS3zXVUOMiXiSvGmeeisjqRl6tuopQYgRovfZU0OTf0yErFVbTbsbvbaietDkYpIWKyHQja6ieZ5zIKiLrU3hOpl1Ib6oqMOpnt6LDkofMQZjtR7zB0+G6qDSS9Su8X7odHKRZicyE0LE1Qli/USQBUXOiGth+TkFFhzyZ5LLCypahihgFqUZXy7FGxJW5acWXLm0BvWcUWswNjM5nLsAo6lNEDtiKQcxEzVAQdSJ7EiTIQU4lNR43Qvgj35ObKNtirJOcNwA9Xi4w512G7mO2cjYFwSHvK5NvOol94zIORYxkuGCaqIOY4hOF4YCCF8UzCq90ODddFb7YYpPnIpBzYaFsJ7ppXUldHQyGMtk6PDyW72vylPMMyXQqvCRWJbXlRlto7K2OW2hFZJHvzO9oiqpjGLIaaMhFhG6LQvWtc5SFC96E+Vn5uSkk86ntYWQVaSWfIiBZxVEUIW7F4kAm5qLTjtHtxFjrxSIiEzrRAF3VdK+yqjrF8eEJTk+HaEUtEYu3tjaFSzXNJ1J5ZRBar91Fr9OVCVtdlMhS/i25yUBRecLai8Me4rgvxQMexsAvASdFVo7ECZDULk6mDo5GwO0Hp7h/eIZxkgpTigUKHge7H7W1TW9w9saoJ+OKiGydymqDeKTZaXVYX3TE6l3RTBKXMrF1Kq9Wr6UQxVc0jmgRkc37LDyXYpllMSTH5Uvn8Y2Xv6LtS56Hd967jZt3DjF3QszI517QqPQTsL7iN2boRE08d+W8oCyefWoHG50QQZNOJEdFR1VV4c4pIquQzH0khSTjXNeiTimucTKweE7wHFjrr4mAzGICf5/dBHxwvBPMifCyQ20N9H25vjmuEKNS5hwDlKclwRv8O1fdIzbllwUXcoJ57i0mT1IAUY2XKBnyzpKkFN710dkEH9y6h1+9cx23Hhzg7v6xFIQaXoiSxS+mMZvQCTnSxqFikRcMduBCQCdNJrjHfL/qTJa/E4eLOl/swkBaumTM1Em9PbcEJyTjtrlyDbNYrkkW63iYhevHdskIrdAXjFLLq9H2KmxElaIt/Bwtt0TQZDANReRKRGQOylJUXGnfFFHfiMh/1zqH16PNfzYzEWmhdhi0Fwm/lM5ROkOrpqdYByM+UoCl6EUxk2nqjyMP7A75rJzIEtQ5n4vDksKi4iiWKA1e4+TgtsuRumuBT3Aiq4hMEY5iI12RRCzw7ymY0sVJMZkiMn/O/88H34vsVQqXFNbpQv59BuvRaUs3LUVQHg+6cLkvKRpqwOFARESKc/wsPF6/qYhsg8fouI6rkezLJfdYC250ARNdIiGGCxFNj+rvIiJTIOb5NAy2BCPC841uZzqreU1zO7iddHrz5/wMFO/5GU7CCyYIMRa3uXx+EZFLCezj8eD5yWNLob1baljd54+z0ABIEXtXmNI8VhT76TJmAcCeV7ZYQIc5ryUex09yIvNOxnOD3OPK8fQ6dVvyesr1ngjigdcBX+sfY5Z/XgMXOckTrytO5EGwDfZ2sbj6LzYi/MlWhP/6Qhsv9di19iiVmHfyvbTCu+MC/9PtIf7qOMWIqLO60Os1PxAG+CPhkGajyCduNqpHROTQTeQ8i70uLnW+gmv9b+L5je/Bb0QirlJsHeaHmBQDEZPVjbwSDDUHJuUA03KAoBnBdyP4zZa4jtU40YTrMPODc4FIXMh8tr01wVqwBH1//D7eOfob7E0/FCayFHFnrjCVT6fbuDd8Wr7Xh2G/S3YI51MM0EuxHh9iIz7EeusAoTsXbAb5zle7L6Htr8lfHaV3cZrtYZgdyrbkRPHMS8NFpnjVFP7ytOhimG3gJOnieNrWTrInjy/FHviTK5fx77/7HYwOjvGrN97Fa2++jbfe/QBjGkGmiXa1cp4j4jGzNTjfM6Ujcy2tejIUG6gisq6TjQPSisiLs84YuGxQ/KK486gTWde8RA7q7N6bl4jdOdZbHrY7Pna6IS5s9nB+e006LTu9nnSv6d/oHHzG+e90isl4hONJiaNRjlsHQ9w7GuJoMMIkzaXjVg1XJviY8zvykCkQmrnaAp1gxbOVDZc5neyfVML4OJ9WEVlxh8pE1sBriog2P0REP4N94VyU+M2NToynz63h8mYfFzc6YmjiDqCA/N6DQ9w5PMXp+FGnZ5OIyqCN3a/9AOdf+BfoX3wB0dq5BcKC7mDrQta1MefTyknmzxcistn+JoPtvBm+Xt7BV2cP8RVviPMREHc6IiJznHl91MYvBh28k7Zwu+B8zhG3MGtErucgChy8GE3wajzG00GBXmOG15MOPijauD+LkTmerLVDupZbnuAseYzLUY5qUmCeFGBgNsevym2g5Lo85NMVoyBD66WDr5yhpp4h3ZHq9l1Ed64E6y2WeI9feebcTA5VRD4zIrJlIsvK0Ii2T53bxA9eeh6vPHsJL129AE+66FxUIfMgYpylGYZJivE0wTTj+jVDwnVsmgjyQd3ec3HF51kmpjjfa2BzvY9zW+viWA441yTqo+kiFqwFnci+SgS201x0CHYHmOZw7vS5CstcB7lBgCa7phn+HVDfYO6N4itFO7IZL9LKHGlYAAAgAElEQVQNYNjKCzPWQtrRXaZuy8VXXcTpUlmubzG8NfCTPRWR3zg8eCIifylG9y/Hh/hcReRVkVimNyttHo+2fKiIYIVke6Lbf3Nw8VxHBEvbVi5XG7EBIiKrWLJwEBsRWXlHDUVTLHjGS0fyQkwWYdcG6cn1tSLsqcBrxeRVFrIIeoKzUBTD0o2sDmR1IzcMG1nFTBGe7ecxiZh221f3kTj0xIXIkAvFJKjwolpTJUJyAwy2yguyh9gL4kqrBFm/dBzOmg5KVsjojqC0xdZHpqeSJViYdo0kQUbxsMj1DBUB3dWnwwolxRnKwsQwmERR3qBZOqxnUjnkcaGbkmIZpV/uD7qQKaozZE+PI6vfgE8xyiSy8v9rdqlScY3kJuJ1Wc5QlDWKcoaUQibd0XQscjHBJNSQ7fsdqQxTeC4KtuTPROTS1nsN9ZP2Kjl+TZkI0GWd8oYwnWA8Hos4TJGUGAn+3mSaYDwa4+DwEKdnA/l9EaFWFyvaa6oi8kw52iIiOzOYmvSiUK+ipnGBmwq38pfVGkkxQpAX/IzcNgrJVkTmzcM42qXYYMLE+NXzPMVbCKpAvxKvsN7vYL0foxPT2ZqJs8ZtVpjV5Ohm4rAeDsfSPhn6Ibq9LhpeA1mZqIumKtFptdGNO5iVhQasCbCfNBK6UFwUlY84XkO7tYaIHGsqnvMximKEUTJAUjlI5xFOkgYOxw4eHA1wcDpGKuecCviWzayOUCO6f6yIrCEfC9yFOUfly6JWbRcxywXUAgC5OK/0d1bjtRZNtOYeqvwKrQrb99S/UMe+upcqXLlyAd98+WsI4liEsrffu4Nbdw/hNGNtF+ak0gjJQmh2HFm49WIPz1+7gOevnMezl3ew1vJByVlbuBwNtqspItPJSOY7JxTGOW8wNJz4M5wnzVJxJvM8IMpkbW0NIV33rCIbQVi2giKyhDGqiEwxmUIyHbp0oDDIkcdEQ/rUUcsBUERkQUdoZVxCQzmBEZax7iOykbVwx7l9haqokCQMi6yRzRzc3jvC6+/fxLsf3sW7N+6JgDx3A72uKTpzhm9eW7o26ECWNi+GXfJpXMi2pcsKynbSLyK3FucWrGSzEND0aC6WiE3RRb3cH2wKsSnmcR/Z008n4johlxRwBriEnmBdwuYMkVdj3biRd1oVun6JsMnGPDL2TBhhzahIjn8sJHpyXXPUkvbLusaPwy28Fqx/OWYDn+GnsK7Jgb8pTl0ygClUScSMwSBQyOznJyJE0k36cY/PUkTm+2pw2Im4iFeFax5z2+av9HLnU0VkCtEUG+lgpeOYDmwKk2vZobw2B3yyeU/DnYVwfi65I6IlUQxEJ/y+RWSiLIhj4GMV5UCxnEJik30yDrezL+IkBdTfJFiP91wRnEt163J7ue32oS5ZRSYIeOoxhNnvIiIzUI0i/GmwI/vQivf97Fiu29zlYjdG4UYG5zEU1EVzRhH5nIQ+pm5HBFNFq1AELwVLQqwHzxEKqb1cw+qI5fi8RWTeh7wqk2uiW57K5+S28fphYYbnDfeB3PNYuJeCzBk2s30Rxumy/zgRWX9frwFiV4iHoDDL1+L1yb/j37MQwu0mnuVxd+5nOET8Vi9FsXvobUhRitcPZ4iuA/yr7Rj/ejvGn+3E+EqHc7/H/WfAnaTEG8MCP7o1xH88TpGzc7EuEJZTrBVHwr0WRvQjrmveg4mVqLApTuQ7iP0xKCJznsFgu69u/gBXei9iO76Kok5wlu2L8ErnrriMyzHqeWlEZHVi8tPVDGAFsNO6iu3WZayHF0SUpnDDzrOmQVm4DYYztRA0Y3gNjp0zcTp/ePoL/HL//5BAu0l5pvg0EZHbOE22cW9gRGQrHBvxuNGoBaMVuBk6wUBcyHQjtzxykiM8u/YtEcan5RDD/BiH6R1BbqTlECXRdMJBVucf+c15FYgDeZStC4s5LVsoqvCROdVvdZCf/PJnvgd+cPEi/odvfgOn9w/ws9fexOtvvYP3PrguAhfneDK20YjATjYaaYpC8GJ0QFqmsS5e9NwVXIWYtXQNrWtVYRSaz24ZwAYFuSLI2vWKCFOm2L8I8BJY4QwtJ8dmBFzbbOHK+Q1c3t3G5sY61tb72mEZBCqkyacxzl+uhyVYusC0mGOQVHjv7gk+uH+KWw/p6h1jmqayvZwLq4OTs2kNCrRiMtc6Fmamn1VNG4IXnLM7jyarTA0C7BQRFKWK4Gr64rxu6Tw2M0ldZwi/uYF+HOL8WgfPnlvHhfUutrqxzDayssZ79w9wfe8IeycDDKbJIygLv72GsLuNcy98H9vPfQftnSvwO5sqHBs3MsXjBdZCdAHFWYjhjLNSE1ZNQwVVWL9R4cXiFl6cP8CL4Ri7LQetXk/ySbj2+cWojb8fdvFm2sHNIkLJzlnT4h24M8TBHK/EY3yvNcRz7hQ9p8Kv0jW8U63hltND2gg0tL0Tot1lNzC7aR0kgxTZMEMxLgRnwf2cM7QPDlrdAO2ej7WOh1ZIo5eDIqkwHabIpjmKhL+50DhX5hzLS2dhjLcrPJP1ND24IyLy6a03Mbj7rqxjdfmoDl6u969tdfCnL2zjO1fW8MqlLnyvhXmjjbJ7CXnrHBLegx1m+zQhSM/RBMdnp/Is2BlqOpK5liJDOZkQHznAxnofF87vYHOti347BopMgnMZMsjzgusV4jdzZgOxG1SeM3kWOdeBVEQYOkjTTyid5Xz6rRhBO0a7Q/0jRhzRFa8hlovOeUH90Qlu7nCGgS7nuOQNcV1oQv6MgKwdpcY8SV2GIvLDPfx0nyLy4RMR+TMfqf9wX/BLISJbAfmTnMirbesiAlKIFTGQ3B2Kl5VUJC2TRlzCxl1GJ6c4iBeVmaXrWIRguRGai2XRDm1FYr3AFm5lg7Cw/5ZwgJVQPXlPEZHpHiWywriQRRAxojJbFlaC90RIXnEhWwFx1YlsMRbSYi3uQLZLqBNXWlVqhofQMcfWec88yRD14PCG0KR7t0KSJ0iyKZKMrYw1QKeFZBtoiAFFRQ58BcW9IpeqLYfr0I8RBW20oi4CL0azEcAhp1iCsLS1sq5mwlLlZIK3Z6KN6D7mRJyiP53jdPbyuZx88PdUcF/oQ7yNS1CpitWCqRC8KIXkWsTkvOCkh5/X7gtuA2H3ti0fSKYpspQuYSMYESFCwYiVYxNoyMomJxAMy6OQTBGZfONkMpXJBt9Y2LMlk2MprmlropqKl/whuamJiKxMZJl0sOLKiiRbDReFPR3E+YmWsqLK5qpXKn9Iwiw4QaEzRZzulq/Nyq5Wv21y8qLlheeYhEuEiOOWCon9ngjJvU4oN2TXKSSJm0IyReSqSkU0T5IEJW3Fs5kE6PH60uAUDSv0mx58iqE5ReTSpCfzM4SoEaGah2g0YzTYJszrEhXK7AxpNsQomWBcNjCuI5wmDZwkDs4mUwx5fIyIzAKGVIVNiJCGNdmJq+HSWBeycIFNK50VE1fk40drrCv/kj+xf6ffLxuiViYgiyWQnaosj7UVoqUSzsV700Er9HD1ykV8/esvYN5oYlpUeP/6Pdx5cAynyQVVQyedhhWnx1Td2p2Wh+cu7wjKgl83upGkGcuCVhjlqmjSc8FpM4VkHiOyhy3SQt3CFHwrOecoVGoIYkeq0jznJaSRAY0y3jGIxBOkRRhwwsFQO1dej5OXPEtlgUHmF8cawatIkIR2SdinFsC03UoDIZRPbLum6PCgozlNc0lknjU87J+O8cHth3jr+l28df02inkTpRS+HHlK6UgWMHaMVNaxDg7kSpuQQysUmDezE35bJJRFhv1MZrGzSCE3AaGr7ZbajmbIoxQYFm1iLGrp5EtPtblU+4mJ8RpMmZ5hzS8FabHbqdH3C0Qup8Ia9skxhGI6Cw485jw2us84Zupi6z/6G/ilpyzWf04PHks6YMV16/Yw9nvI3LbgXaQANFeGMF2xFHU/CWvxmYnIPLfIAy6O0c+PxC1Mp+fqwwaZ6cjw6SIy0Rd0uVKcPQ235d7L9n9uCx2OfAU6fOlG5vsSO3B+eltEZP7s8xGRVUDl9tARTVwDHboUd4MqFVQCLyVhIpOXjN9ORO4UJ4sQNjqPF0qDETeFpPd4AtPv6EQWp3GzLUgDCoocE3gcu/mpvD1FZP6Oco+VvU1RlAW/s2BbBEgeF7rNPcFdTMT1y2OS0uk5nwtHmuI73bgsFnwRIjKFfl4b6+Ro11pgKR0feSOUzzoMNqRgyQePJ8/HrUxxKRowSME5liKHdcrznsrtpvufrnhyhZUfvSb4D56ndNfT0czrkef34y7yL2qMonjOQEXyx8Ux3mggbDjiQP6z8218by3A5Zjx2o8+eB3enJR4bZDjP9we4scnqYguXp3KcWbYJYVkKyKLuUHTmWXuStGVrl3iH9rBEC1vgsBtYSO8iK9ufh+b0UXxUA7zA3EFD7IDDIpD4QaXda6dLBRdZ9qyT3czcW1uAzgXX8Vu53lcW3tFXocOZCvKiYVAhAAaNxhc1RDWMrnE109/hp8//N/F8ZzVUyPquhilfWEi708uoqgZpsyAanL6+aRzUp9eM0coQvIE/WiMtheg5bWwHV1GN9jCSbqPs+wIk4r4inThPBZk3sxFNfOQVaGIxhSR6XpOirYEBNrt/KLOkyfv++geuNr08D0/xOToBLfvPsD9Bw9wsH8owrG0x/O8YjdmRkwDO1BrM48TeNpiHq7nrjFeCAN/pd1d3tKIxyvjvZ1Hqe5o2vPFhMR5nP6+GGQ8F3GjRteb40LbwcX1CNcubOL89ia2tzZMvgcxC2bOaTdR8BHa4i+s5tlMQh2zYoaHgwy3DwZ459ZDEZIfngyR0clqBDQjicv6husP6cCtNWByddukA1cwDFwz0YFcLrnPajfQ/bJSu1qKmBadpisNOo4vbHTx1GYP186tY7MTCx6NpqhhkuP6g0Pc2D/G0Wgs7unVR7y+i/bONWw9911sXHsFfm8bjaiz4CFbDvIjwXrGiUzRWJ3IlpGs8raHEi9Vt/Cy8wDfaE1xqdNAq9uXOSrPjZ+NOvjbYQdvpF3cKBSFJeIi1/c08XnAq60xvhcP8VV/hE23wlvOFt7DBj6qexghlLl73A3R7rGLjx3kDkajAtm4QD0t4JYzcJWUOQ1M6dLt+Ag7Hvqxi8jn2t9BnhRIzhJU4wx1ki84yUt45Mdc9asUplmFOksw2b+Jo/d/hrO772K495GuOY2ITL2m7bt4fquFP31uA69c6uDrF1rqRIaPOuii9DsonRC510EebSFtxJjMXCR5gWmeyzMpcgmJT8hNLkpBRo6HZ5hXLKjXOL+zjZ3tdUFbdCIfkasGE66vqKGIJkGcjDxpGiTqkuefpctwLcSAdAYQ+mjSkSxGOU9NPrQ40fwj6w525xOHqHvKok85Z2IWjqz9xKDkiJmoKTlN1IvUCUSDEM1oRGfCdfGz40P88uQYb5+dYj9hR86Tx5M98HsM1lvduavsY3vRym3HtnqsfLV/t4qzWP1eQf0q1NLpSubkXDAEpVaWZBKoLlKKzBSRbSjeAl9hwf4maVMcyAZFYQVOdRqv4C4WnNolT1kF5BUh+REm8opwvBCTFWuxEJFN+J4KyY+KNLY6xpujYCyMm5DCKZ17dOGy3VoYSLO53DznZAPTicvwOC+QC58VpGo+E/F4OBlgMh1iPB2g0WAldQbPp9itVV1WYnMmz0pVlzdM3gQdxEEXrbiHfndLsAVeI4bL9keKyUwOpcBoOFrSNi9VWsWKiJtDXMgMRCSOga5mTfzV46oTDAVrcFKj3eocVC33R1Om6ZTkZ+RAO1NBWcRkoju0/V6c2pwIkdc8UkF4WX02rYKGQy1OZEkjrlDlFM8UUUExme0pUp2mKG60XdviYUlhVjxXz5phgBk3Mgdx7vOFiGwDGo1wqTd1rQ5b97G4XW1QmGnHlzA+g0uRyVaTNwoV7lQ81psBRWUKgWTcRjHZrW10Ol30ez0Ny4tDxCFDKOms4QKGbuocszqTCVRZaMWUicM8TiY02Thu1XUrOGWiOyouTMiOZgghk45jVIhQ1i6q2oXb4GwlRzI+knNtlGYYFR5GNVuBHJwlc7nRUkAuSrqQiQShiMzWcusGWhWRlYEsAiLLExZlYPb50n+86kBafr8qG5vdvTI0Pc57XP7b/p0NJ7AsNwO2ULEh8rG91sfVq5fwwgvPICkqHA/HuH5rD/cfngIOgyAZcknHh26TLA7JdXeBduTi2u4GnnlqW7AW22stxL5MAwSFwCmBLSRwIkBXmLQ7SagexwF1VojT2RZLmmRR0xlOXrEWHTTlmq25WkgREVmQJ7yGdZ8q8zxHlhFVQoE/V2FamOMqIktRTAoxOuZZ7I4UNHgesnJksBAyKZfXK2R8avgBzqYF7h+N8fZH9/DG+7cxTApMMr6HKyIzv7J7wnLDF/xjThuFTW142It2KxWVpchog1NXAilESDZj/fJeo4ffBg3yq1kCyTHitcl7C4VsonBYLJPJs3CUK3X5s40MRPfM0fcKbEUlLnVrrIU5Ws0Ujlz53Oec/GmHhnCwDf9PxjYB6wN/5a7hF27vD3IuYl38lndsdqRZT+kCqxCsRSxuZLoe+e+K9wy6s8nUFQTEvgi7ZNM+Llp9diKyXj98H7awE3XAdv1Pfny6iEwXLt2fh/ElQSHQeU2BjixdiskcLxK3LSIdXbnczvPTO4KzIIpBxcyuCO0UsPiZGJBGYX0hyP4GZwWFRIqLdDwftC6LI9oiCygsbmYPZZ/SLS0OaI9s+xpuXSzYzxSWKTr+diJyLUgEHjsK8uQP/6aP38WJTOGTfy/iqK9CqoqoAzmn6KjmttBl26qG4qwm6oIuW3XFr4uAb3nCNviP+4biM48FXbiWC8zj8UWIyGE5kc/B40chmw8WYLhtPNY85ywfmaKxiMjpnvwuz7+PE5El5HNWyjVwLr0rIvLY7WMkRY2eKAveLBNB3qI8eE5/0Q+OMxSRuc1jryfXFTue+l4D/91TXfwX59t4tu1h01dR/ZG1B4CPJgV+dZbjP9wZ4m9PMhnjg2qKjmznKbrVibjyWTqnW5dzVoq99ms3PBUhuRMO0QkSdLx1bEaXBP9ApzDdusfpfRwldwVjkVR0ILPTj0M/O5E8lDOKweTj5yLk+g2IcHyx8zxe3v7XuNh5QV6LnX6rgtTqtjCUb5Kf4P3Tn+IX+/+nvC8d0PM5hUAPZ+kmBukGBtk6ZnN2hGXw3Ry+m8ETIZkGgkrmgF5zjpY3Ry+YIWLeBsOnmx00HB/70wMM8oGiOBQYh9ncFYGY6LK8DkQ05nNadpCXEcoZ27EXTeZf9Cnz5P3NHmgPxth8cIDibIjReKzrIuNy5bjGuZt0oHG+R5GV85UFokJXOzY/YtEha9q1lrE5uvCxcyz1wyin1f6NhtIrZkzWTlzX1ixoEKvQxGYww07LwdPbMa7urOHShXPY3NgQfIV0vDFIT7qDVzoVpdfftIGa9YDN1qAj+WCQ4O2be/jg/jFuPjzFkDlBEt6t4cpWHOb6g5xjzqtFRLbbz3WpQX3QhSzzeOkq1JWEfD9Xrq44PhYsaHsd6HtY/YPYxmvnN2T7Lm+voReF8BsNnE1TYSB/9PAItw9PMUqIAXx03G2fewa9p17ExjPfQu/yi3DCLkAU3CJMT3EWxFpIVpIIxioaS+6R+bl0LXMXsiOxUeMbs1v4ZmMPr7QmuNRqoNXpydqchrC/G7XxN8MuXs+6uFm2zPE0mFAx3jl4NRzie9EZXgyGOO+XuOFv4rqzjverPo7mLXEjB50QMUXkQLOShpMSGbnISYmwrNCez5A6DYypgbR9uAz9i5oIPIrIc5TTAsVZgvk4gzPNCLVUI9NKWs7qBW+7CW1jyYzrzNExRg+u4+j6LzDYu4Hx0T05fnIkxdTTxHa3ha+da+NPnunhpfMRnt304InL3sGM4bOOh9rxUfl9FO1d5MG6CMosWJeOh3FRYZwT30fURYG8riW4fjg4xdnpEQanx9jaXMPW5jp2NnpY68QIjeGQawJZfwj3eEFzNGUK5SAv/NdybZluS7K+xVVPf5FiNEQDoSmMRriKc2ppOBf9RIoJXEu6vuT3sMvVmzXgh8RjBJhTRKaT2WAPaTQi/tBxXfxqNMDrwxHeG49xyNd/8niyB3hWvvqjHz2upPyTd0z24YcY/MUnB+vZwfSRSZ4wKB9PMP2YVpiVAVpELHKGeSGJ48uwfMtcMQmUm0wYHvEK+r0RhSXczbiPjXPYoi3I610VkRd/Y37fhvTJz1fcy1ZIplj6KBN56US2aItVJvKCmWxcfRRpFk5kK25I8BsduCoaZRQ8KfhQSKUj2aSxso2ilqAUgu8pY9ABS2zCHPPGDHlJbs8Q04TPkaRAUywMQ2IQFKvBoYuuSRlsKjp/OSixgtpCFHTR72wjjvrwXQaosULHG7s6Qyk4601ZXXgy+TBuVmWxAV6DIqOpi4mmZlPH+T1bhqTRW0NGxNWorB4+LCeXN3/qZZbRbB2U0n5PJyV5vWmCyWiEyXgsKbocWHXCo+eA4kOaBr+sPT6cLFDw4c1TGLLSlsQJlRqEzSfQU1da901GrHFrWzGccxz+LRlcbABkSACdyOYPpZK7dCKbF280ROxX96Rxd/IrJUeiKqSVXnnIwnsVEcpA9024HpEExBNExoXcarXRYnsLw9WCAFHgCY8r8JrSUgS2WdYUklPUVYIsHaDMJ8A8x7wuACnKlJiXlYYjUM5ksi5FNgkgjBCEHdTzEEXJsIoG8opiOtlqGQaDfQzHQ4yzGpM6wmTexSCdYzClWJmK672qiE1QIVudyOamvmgq415TvhOxEHoTtRM0w3AyIv4juAp7TOyNd2WEW8rLOvlctrAuz0V7u7Y3bes6X0wSWRyZz7HW7eDaU7t4+tplPPPMVRwOhrj78AA37hzgweEZc3oN50pd7XoGqsPebc4RBw3sbnVxdXcdL1y7gN3tvkws5FIkmoeTKhbBZI7OvjStMHOyy4kChWRttVMXhrpt6XRiEYaMcV/OCUFDmOKJYiL4bwrCbFtTFjID9Mj6TjPibDIUHFPpiGYxbeFANsx3KZyZuENTCOJgoqKvsqT5GelGphAt027XQzZrYlI2cP3OAd6+fg/39o+xfzLCnFiLpq+dFA6554Z7vCIOs1ClTmN7QZpqk7y/niNL54teS9zPy9CL5TWo17ROQS0z2TqDBclhnAGuG6LR0DFO8BNkv7IISAcA/QmOisjbUYmnehXW/BRxYyoi8mzOwoGuLXiuiJPctD0y/FA3zcFfe+t/sCIyBTyKoMqqN8mTWjYxoWC1iKucYCsDmI5kRSfwb0XMnFci2FHYCmbpCltXj9eXVUSmU7NTni5EZAp6UliqRuIE5f6geM7PT1GPQut2cg9ROV0IulP/8xGR+f4UTof+ugSTyagqgqLiJng8yMfl2Pib4SxUkKeLcyEif6og/+iU8ncRkasG3bgRjgQjsinnEc8huo75oHhcNQIpVFCEZbAgzy2eayxkUETmU9zhc0VaNGaVnJtcDCruYYCNjIIsudcMUnNEsD2Kd+U9WQjhec0HmcmrgrMs5liUa/gi2pPDzPOAf08Bl+iJneQe+uJ+nct7MoCSQYFn/paMfbwnfZyIzG2lkEwxlc5yvseM84B5La7azfSBfKWo/kkiMl3bKiLfk+uSLvSzcEf2CU8Afsa4HIqjnkUN8qK/6Afvvyx0nAYUkYkjaeFc5ONqy8V/f6mL/+xcC2t+A7HcOB99cAgWEXmQCxP5x8eZzDujcijBj536DJ3ZGbwmQ1ELeMa526Br1wjJkTdB7I/QDVN0A2KLNiVUrxfuSIjqSfoQ4+JUWMel5IQQPccOJBdF7YvwWtYMc87Q8kfmvSoRjbeiS3h15z/F1f7L6IXb8Azr+uP2OZ3NSTlUnMXB/4XT9KG855wdPXWIk2Qbk7wrbmE6j0MvFXSF38wXHWgsUHM+GXtttP0Ybb8lhgIG5vFz5zVwkgCTQme8PPd596IQTgdyXoXypAs5ryL5GbdTOcirhfwv+qx58v7cA+7+McL3P0I1nEh3KU03NAyYiBa5T1G4Eh6yEaBkPWS6Ahd70cyXNHNC8wV0Laa5HfbQm9gvNRhIMd6g+QQXpu56oR+LOapG7FRoNytcXvNwdSMSU8XFnU1srG+IESaM6UCmsYBmATORl+QwafmUMXQVQ2PIBSKWTfMaB8MUd45GuL53ivtnEzwcMuelkie7LykgixOZqD4GIZusI4vrkI4/7htiLKrCrG2Nj1nm2wwPlwXpEv9hEAHcd5aHzK0mBu2ZC1u4srOOS5t9dCjcATg4G+EeneIHp7h/OkBuMo/svudrdC5+Db2nv43+tVfRufRVzF2O/ewKMDgLIyALgm1VQJbvxZYin4W+KOYmNTo+glYD33Ju41U8wDeaQ1xkQSluSzcts2/+btjCXw96eKNew2100Wx5aEYemtQLaIipZngFx/he4wgvBSM85WU4bvi4iw7ewjZuOeu476zBaYXwWz6ikIY1YDopUU0L+NMCcVmhM5shBTDkedEJ4XRChC0iKNl9MYeTFGgOE3jTHMGUOAsbr24Ahva8kB1uV2/2TASqdIrRw49weuddHH/0GqYnD5CPz4wxRIsGURjg6u4FvHR5Ez+81sYL68CluIT0tsgYaOxD5BRzjuG1UMs8wEcRbSFv7SBptJE2IuT1XLovafQbTSY4Pj3BwfEhDo4PxPDo1KV00QQNZkeZ4Dzr8qc5hWt0BpeLYYUdxtplTJOY5Dpx/SE6APUi1QQUb2nWFWa9SE3DgsC5xksZJkkNiV2pJmtJ1/bSui8aBAVmMeRQd6DhiJoDURgNB28mOd5JCnyUFTgmvvTJ48ke+DKIyKsMoVWR+VH38ZKPLIKvcdMxNEqTU8nfVFejiJi8GcjUh8meFA5VehIxWZFZ7NMAACAASURBVG6CS66xYi8Mm3iBt1CchYbpGeFxEai3ZC3LZ6HIY1zMFKFVRLZMZG3VEdHGBu1ZNjK/CutWEQsUfbRF3OAezKCi4W/kAZeSDpqkZIxSSGaglgayFQxSmdUSOFfMa6RVhUz4PDMRkZ0mB9QCdU3WcYI8n4pQRWxBENCVqA5XWQBJwNYcLMqWJeSrg0CE5HZrHVHYk+/ZZD+bcTLA+6c6hUWIleAFjRLjBLtmpVY4WnTjKYNHscf8XXUfs9ooyA6bbssbsqbUGdjwcnoqu8X8L/KHpWrH961qzCi0c1KQpkjTRARlClmroW3qBlXEiYjKi0/1eCCLac+SG5TC8hf3KMPJtTcWEVBWWr3EEU0n8nyGypmLkKwPBuppS5B4bo1IxkqitOSLEKdOTE1l1ad1MJIRa0Vk/arJxgx2kPDAMEIUxQgjspFiBCFTfwMJVwsYDObxq3WDC4QEDTCBnUL7GHU1QV2MUecTVPkEszxDnWdSjQ24WJdCQEPcmIHP1+9hNguQZU3kJRnJpMFWyKsUx2f7OB2NMEhrDMsQ47qDUTbDKGHBJ0FVJqgrIjXIYssNE3mVS2hbxMyk07pQF0QsEwhgKsnLuvTqRMIsbP6BiGzdCxoGaWYeclzscV6+nhYLFqgRI5qSCr611sdXn3saT1+7gstXLuHe/gGu37orKIv9Yy7utJIuHRIy2VU3NZnddGwHnoPNXoiL2z08f/U8nmIL32YfASdpMpk1Yi0n6XKOmyozgwiNkKwOZy2ACNsu1+Rojhs8J8KILDKeDwzx8cSFLMGMHHMabFtjAB4d/RSR2YLFSTaDSPQatpgKO9ZpEUa3ZOkCIYJGLMvGHWBcGgyH4PXN/couCYrFfgcPjsa4cf8Y7924ixv39pHVjqAtakfD17ggtWGGyp3TSc2Cv7e43pYO5FUXiIrKvGdwTLNOZdP5YI6lumX0dfVeQ6ezlrCsi6bpMsBF24llO2aVpFLzemP4oe9AnchhgUtdhusliJyJOpEZzsZilTnq8nXh3rYhFsBfu+v4uat80z+0hwp2vohZIqpxbDW8YzJy6fRdBu3FItSxJZ0iUE0UkmAPZoIboLBFBuzj7uAvr4h8KgLicbwrzlDiIHjOchso6qmQSNdsJEIkMQMMeCNGwrqCPy8RmfuULGEiENQ13VRMzpyhdzM5hupg/gMQkR0PZTPEYbQrzuKaWQ1k+dYaeEYxnIItC1Iq9J8JvoHLIxFr/Q3ZD3b7Kary//E8qxxfjh3/hseKGAlBk3xpRGQiYprCdlYROZDt5zEk23kreSBFDG7TJ4nIdLnzWttJ74K0dobq8fUUedEQQZ3u615+KigUYlgeZQV//qMU79A8PhSRp34fudvG13ohvr0W4r8838IPNkItzEvLtmm3bkDQWlys35yWeG2Y40e3RvjJcYLGrECnPMFG/gBdnKLtDERsDZqZCLxEQBD51aQjGQx/niHyZ+gGc3R8Zn5E8Ih/cTykVY7TbIisSiWbQJzHcw917Yo7l4IrXcIstFFAXouP4TVU1OUctBds45Xt/wTPrn8L260rEp73SY96ViKrprg9fBNvHf0VHk5u4Dh9IHxiCtV0IWdVJBgLCsehZ7ZHXMjsQiMHlS3UHfTCLUQscDk+xsUJTrIHyKoSSQWcJn2M8zbmc4rDnMNQEKeI7Ev+BYXxog5FQOa18UQ8/vyvid/4He8/xPzX72A2nppMCGM2MNM3JaRRRFaxlOYEu16zCy2ZTxmV2IrIujTj3FZzO6Sj0qyQ7HxKOtjsmlZEZOUni5A8r+HUBbqNAuteiefOdfDMuR6eurCNrc0NtNs9WcfQhSxdb5zScTZhgstkPi3GjBURWf65+BSCeEyrOY7GOe6cTHD/LMGDYYrj4RTHwwkGgwEm44kRkA3n2KznNZhZedE0KJV5KvuH8zr7Hpx3q/lJQ8GXVAsV85bGljlC30UvjvD0uU1c2lrDdq+NiAgCB3hwdIZb+0e4e3SKh4ORSQVaHmG+dvvyy+g/9310rr6C1u5XROzjU3jIxnEsLmQjIq86kXUP6TqB+Lhy1kRjPUK85uK7zh18iyJyfYrdZinh0fXMQVbU+HvjRH637uN+owOv7aMZuXD8JoK6RJyn+CZO8N3GMV6IMuz6OZJ6hr15hDexgw+cbdxsbKPwA8yJUwyovQB1WsLJSkQZg1xrtGYzsI9pOgeKOEQVB2hEHhxPWds+f2+aIcxKhLlUt1ZWgYqZs+tru0hf/UkxHeD41ps4ufkGjm++jmx4gqrQ3Ao9jedot1r4yvPP49Vnd/FHV3u41i6w47CrrFK0oLiDbfFCTU28O3DfltEWingHObMlvC5Kt4WKHVHwBEtyNhrheHSGo+EZxmenmAwGKKdcaxeiH2nKDq9Ddq/Uiv50G3LOBD4FZA9+SBE5UBGZrnyrGZjCjGoGarIhV5+d+Kpv6EqW54MWT2hA5PsCftOFbwyZ0gVNrrcYaKgpcJ2o+pQw9x0Hb6U13s1q3MhrHLNK8+TxZA983iLy6h63rS+PisgWzm9RBwYTsNI6rSIyq1Q+olYsoghxDGxHKQt1oRZZJqFU4raRhTwvfvLNVlAYDFkTl/IyZE/ZxPq0KAv52QrWYiksL8HlCy6yiNN0nKmIrGFKKiKzumRRFupGNj83IjKdpoIlEHFHY+U4bFlxlVUksncm0xyTtNABQUTkGlldIasKwQQkpXJ5UgZuUdB15pKk6vsOPJqH6QucVSKkczuVm0pXDSeKxEsTFUEXshWRWanm56Fw2IbPlFg3FE5oVbKyqSI3U1a18qVVbArCIoDPyW+mu1dbiPg7KjbTraGDpv1dTkhkIGUbvQlwEMXZaFQyYTDCsoDwWUVjoBEZQXTtStuGTi7shGORjis3AhWGddprJGQRxIy4bW4UC9l44UBeSsh2niLuSjMpYgWPAgK3h6K+3MBBIVkFZIutEEetSU5dtOabm0Gj4UoKqrogTeqvuEXN0/LArHgs570vrmSeOxQG/SAUIZlf2aoiaa1GQJaQMrZcS0u9Csk8D8PAQcAOlkYBZ56gTM9QJqcopqcopyMUyQTMgeeCLPb5+z6CIEQYdBCFa5hXAYrUEQGZxcl8XmBaJjgaHuNgOMLBuMBx0sBpFmCSz5DkNapigqqYopYWslw4y+L6thBgI7gr5sS6j+1ixSryhlMroqAeTxES7WzWVKRty/3KlExFY8s+s7OOVa+5vIVtlpKYO8Vo2KIS77WYSdruy199HlevXMLu7nncuPsA73xwE3uHZzg6G2thxRRG9BV5S1f8Cxd0DJtsBw62+jGevrSDq5d2cOXiDrqtEGx9M3QIEaFnLIYIw1udJPZ7seXzvDPOiiyZKo4iz+Tc4OSj2+tJYGIURlJUIMaC5wC7AlREZqcD2d8MqyQbTjEWstm2wm3EepmUaMS1fi47iZYNtEU3HXPtPJpdrjzvvbiDqL+JcQ6cjEv86u3rePODm9g/GQvqgiJyzeKUua4kZG/BYtbiml3QrLZ3LZn5mvSswrAKyLL0YNumPabW3czja1n03BdE/8joqAGmvBM1pMrP48BqPM8vjqWmMOg05ZrouQU2whwXWin63lScyA2J06yX2I8Vvrfev0xoC+b4/5p9/KzZ+YOcjFAMZps5nxSS+SBnl8IbXZwUtPQuxkAWV4Wg8JwgFfJmqIus+VwYrEQj0DkqoXQrjy+riMxAObo1j6PzOAt2JJiMwiWdppx3iGu04cl+IWKgVQwFq+DVxecuIlNgpahIFy0dvBSNeY0xbI4LJOso/0MQkcXZ3gxwFKorWBzgdO8YnAa3hb/D7aPIzyfFZArNPO/o+KX4LCU9OuHpxuYCy6WriA6rGp3iVPjCDJmjq/fLJiJTTD2miNxUxzXPt1Y1xpZ1IhNT9TFMZB7rVRGZ+4DFD6JByIuWcZdc/TqXc5v7gPv1i+Yic1y2OIvM76P2u/hX2y1xIL/aD3C15eGgqHHG0OV6LsXuVtPBdtDEjt/EnbTCG6MC/+OtMf7uaISwGmGteojt+i56zRN03LOFa1f4wU0KvCwCKoYo9lroBB10/Aix6yMpR0irBGlZYloCw8JDWdNIQWYwnce+CKz8ShGZ5w9fk0F2W+09+M0CzYYiqNreOl7a+lM8t/5t/P/svVeTZNmVpbfcr3StQqesLF0FUQronrZhk8YxcmhDM/KJD3zh/5pH/gI+ktNjwyanm2gADaBRCiVSZ0ZmKNfyKnenrb3Pue6RQE8VDIkSbellbp4V4eHiinPP+fbaa12tv4mS989fC3itpcXE6fQu7g5+g3uj3+L+6CNkBENLF/O0KhCbAJnvod9Dg3oZnBw4oQQCtsID7JSvyXxwnoxxOr+H4+nnEs4dZx7Op0cYzDtIlqo0Vjs5qpFdAdZ8D86JXthXfPcv26tHT5D96iNgOpf5DVXHBI12jaN5Mzr/sxkOl0LuRURlC/Gc4hkbMyPM4pqOa2vOmTbQeXtupd2n0vlpCulcDzurGE46wV6wxGF5jdev7eHWlR3sdjpoNBoIgrIEPjPnxuYWSaC1Wcdd7iK0UHETHCbCJLkDiyUwZuBeAgwS4PNHp/j8wQkePH6Ki4u+hkcbGwu+F9fu+j0heSIM7OO8m37IIlLbso8T2e4zftC5nYcJ2+NRstuoYr9Vw83dtgDkCi3RJPengOOLAe6enuNxt4+zoZ0zXT62qi+9i8Ybf43qzXdROnxd4LEG6W0H5nFabr63sbmQ/kfTNcjxJoWDmB3EnRJKLR9/VXiMv1w/wTvJOa4UYoH2i7WDUVbEzyc1/Gxcx8O0gos190cRBbcoa9rmaoKjtIf3vBHeD8e4UnHQDoE4S3CW+fgk28Nt7OFBcQ8Tx0fEXKaiBsqHzN5ZLVFdLRGs2BGk4g2awM2LLuaOi8jzsHIc8UuuLjPUE3YNMayX++rytjH6rbzQYR1PzDIS8aSP8y9+ge6dXwtMjmdjtZkzaxqyhnqtjnfffQ8/ffNl/KuXd3HdZzbAU7jZXALpN1J7u79NEYVCOMdH5oZYFkJkTgVJ5QrS0j5SWmStXSnOUdg3z1IM+z0Me130Li4wno6l+0OCD7lvGGwZsztYjzMe67L6NHaYtitbO8ZV7MfzmWu4jc2mse0surLGJygOjEBRC35aiLGQOqTQiNaGgYegFIjgqFTVu9j2+Z6swdaOgw9nGT6aL3F7keGCFZoXtxdb4JuCyLKQfCZg5TJE1kqe9fUUgJN75m68N3OrCQZ9hUz8rKNaq6BSLUtdjifffDrBYjpFsliIL8yK3rZsq06pLKCJeVGgrpj0GyjE97IgWEPX1O5CgLCxw7gUwGfD+oxyeQORVeVMFbP1bRaALBBZoZ2CZPNv8zsBOqJG5gmrIRrWqVNUrcsVplGs/rKzGJN5LGmuEb2slnxMsOCdIXEpW9MyJGwjN6ZVrleEz+phwAs5tzPbdlQZJyCy6IqaWCEyvYc1q3C5pE2F/ozVSW3FZ/InVcjGo1g8Wg0glgmFVuwEIIvKWGGx+LYKSN7cCZBViawVXWnJZ2U743P1Yq2O8sbIwApCVV8InwNl0UXIogK9EWkSL6hO94FqixUcS8uRdRayEyN7nFmLBGOvIepR8g1hHHpcyl/Lxc56TGkoBX2/OMqvipzIZ9LOKBdybgMqjlnFM4BN1Zraeq+ldb3nCb9WgSzHp4It9aE1NidGqayVQl+eI5V+ea4HzyM0DlWZLL63VJ7S+1Z/T7DGfc3n8/eB7yEMXZQCts9QZUwSPMEqHmEZDbBcjLFcTLCKpkA0F99Ags8wLKNSaqJe3oGHCgqpL6p0tk3NlwkmyRwnkz6eDMd4PJzjdLzCxbSAecpqKKElAfJcqsEr8RozEzMztbUIV0fo3IX4GcXLlp2FwGOFmIZa6XNzkLw91m+Ux/a4sr/NnacMcNTXM17MEvBmxgaqhAtLHOy28M7br+P6tSPs7+7g9v3H+OTzuzjvjdEfz9VeQo5taRIyqlieP6owpme7X1yhXvZwtNvAtYMdUWLstGrqlxXQfqQoag/xNTYgmRCZqmSCZDk/WKQRuBwhms+xWDAscaa2MG4R1XpNWgNLpZIoDVhg4LHi0fOX21dse7XQo+ekVRarr90lRy4p1GiblNi/iGJZ/sLYQ+i5aRvA8pOXlfVqDdX2HuBXsXTK+OT2Q7l/du8Yj08HmMXsqOA5QW934/ltK+wWLNvympyXufzFnNvmcwjwNftNIPJm/4v62CiQpRjJirucL756x0lboBaCCo6/aRUzCnSO33JecYLLtO1gjU6Y4qC8QNOfoeLMJVhSG8O0mEWfeI6XXJhYT2p7Tfxbt/m9VSITys3cunj7ssWfN7FuyGa5p+rm3CoickrSOs9wrLlXNX7A6w3sSwei5N2+fdchMuEbYSYDBAmMCR05SafNAKEkgWaVithkgEbSF6uLb1qJTEUtPwc9hKngFfsKBnaZdmDCQz17v26w3rdnZ8HvQQgudhb+joBU3rjdebOBjizqNuOeHFv0ryYI5XFKJfLQ3829qOn5a20luB1o50CfXFGNLxdfAyL3tuwsNGzmz2dnoUrkfrAvNhnJnwiR5XsXPXRLqqbnthUH3DUX7QPsLo5F4c1t8m3faAlCK5ZVqQO30sa/Pajhf9ovo+Lp+uDRPMV5vMTMQOSaW8T1koubJRfz1RrH0RL/+8Mhft1laOAxOuvH2Cs8FoBc8SZqMWHgrlNUwYnPcEanjGa4h07piK7UWK4i8T8exj0BA5OohN6ijSQLsVwzF0JtHwhcaStBNTKVwWV/ik7lHPvVY2MtoRZ+db+Dd/b+DV5t/QSHtVcRulUzf+b8PZMwvdWKeMV4ua5X4oV8MXsoEPnu8J+kbTqRXBQFvr6E5xEcUxzgwit6KDk1VLwmOqUraIYHApNpjXE8/gInszs4md8TMExF8/nkirHGaIhNhgonVJGs+QAv1Mff9vnwdd9/+fAJsn/8COvZXEZ465cr45Q4pFlhQmLWZpvJkk6fre2X6fzLBRZGJGCyPqxtg2Bc0ylmMzTybjJZm4k5CsJVhNJqhqsNDzfaJbx8dQ/XDncEIFfKFclc4ZpFCvkmn8haVdoVgdGP5FNMKyaQz2ItMnnWrtnpVkAEF/O1iwfnY9w96eN3tx/g/uMTDMa0+tAxzgZHa84GITIt9yhQY0YOz0ULkTmfs2sQs822RUqGbGqovIujdh2H7QYOmjU0aO+QK7MLOO4Nce+si6f9oYTq2bnhNjOpvvQeGm/+Nco330FIiLwyEFke1QdZigQ8Vwk2DUwWBCCnqxF3SXHbxbpVQdD08VfOE/wlTvB+eoErhUj4xGJdxHhZxC8mNfzDuI77cRXnWSgd1va1jooTvF7s4p3SFD8uz9EoeSh7BUTxAqexi4/jDu5iF4+dAywcdg854BWany8srMHekdJ6DUmNsSpfBuyhqHdmuRSKCAsEzitUVrQ+W8Ex2S+5H7cVEG2dEFZmZI/keNLD2e/+P5zf/hW69z9GMp/k8elyHqxWctz99Cd/gZ/86G385LWbOHKnqE8ewE/68JKROaa33sSqyWStTziu4+OKnslhB5nfwpKBxYUSkrWH2Csj8cuSu0SfZKrgJwuGvHLcpsVjgtFkgsFoJAHtFADRYoNrdzUa3XAMEeBJeJ7tINC1m4hfrEiOLIT2VFYoyddgt7asJcnCuN6HETuSAymbCstBrnjmZ2DnNNctFAE9cEt46JTx1PExNnZeX3ccevG8f7lb4BvxRH52820H6lkfT/VF1uqGbYfZftwAZAVhYbmCZruD9k4bu3sdgaTkc7PRCNPxSFoGZnycjCUsjdYGclLZYCkJeFPlnIjuBOooJNI7QSR/vqVENso1VSmb54n3kwnXc1Xdq+F/CqbZDmAhsoLkLXsLARj8f8JABX0EhLmxvwDYtdhWjGYR+pMFhrNIAqkIkKOMauRUFBFsqyNQZhu69d2VhaGkbJpQLDFv1wFIwQo/L+GiWlOsjJrCBN4qhGPFc0l1MlveNTlU9xlV0qyEaUXMehXLBVAWUoKHtQ3cqBWNmbE211hwLJMOYx2hZXFzF4qt1iRmYLSt9KIoB/2EXIRFDyGLClwAGojM39sLiQ6sWumTb2z3IdWAuSeq+apmEqCuzEZBZ/5ewbDouNVzSrazGtzzwFs79ARO1QbAXNCtBYJVH6vX0AYgK9BSy4qN76yxNhHwqxBZFepqpG+VxPZY2fxejx9JXDXe2hKgJnf9GUMQC1tKZrloBJ6oiyuhh5CK9UICd72As5qhQJ/JeIpp9wkm3adIWMFNY5TLddTLbXSqe6j7bVScuoRmcHo4zRIMkgWOJ0M8HI5wtzvG8SDG6WiJmD7/rDNktBlZiK3FMuXkVVU5dtKUu3/kA8c2LLQ/tMrjbVuLjV+yTsQ2r/TM1HgzJOVP2RwzOv8zkN+G+XHbEcDLec3fZjjYbeLHb72CK4d7aDcbuHPvGJ98dhe90Ryj6cJAZH43FkLUMkHD3nTskeOUvpwO0CgH2G3VcLTbxuFeC4e7LTSqZVQr6tNJWJz7IQtE1mKLQmSjVKalT7wA1cjT6QRplkgnAH3lGLgYlkoIaGvhh6ImDzhRl/PfBBKJuJ6FEVPsMNYr9hw2ogtV+ufWM9b2xUxWrUcdz2Nz7nBTEmaXanXU2juotg9Q7Rzg0Wkfdx6f4R9+8yk+vf0I5/0ZFslawkFp16LhEQZkm6xFKeQYT3RdLNhAF3v90IATlafbRa/tXGMng+k8cWzRJZBkYqpepINAVDU6MXQYUFqk6srcChCvMvGadpke7aJdcrBTXmOvHIknctWdwyukApJZIKGPnoYUqsc1OwNKQSgvSBXB/xu08Svv+xmsRx9VAuGx3xIlLre5VSGzZZ7K2+0bVY8EmfJ3QTP3la2lQ4FW9bgrCubt23cVIlOpyTt9hq3PLkG69ZAVNawEQhbEO5h3Kq15LfvGIXI2FasCfk4qeLmvCJLVyofFUlP0YVtnMsRO9FTsNwgQ+T34XCpfbficqni/HU9kgnkCcNo5cDuKvza7kNh2yuu27V4hRI4uZB/RJ5i2BAxk4zagclwsPWQBq51OS+nGKkgRhOCZ24AQmQD1v6xE/v5CZLFdgSNez+wQUFsa5oysxdKDymYeB39MaOKfa6nEsYN2JF5tD/XWAf67vSr+h90y7i0yuT+YpjiLMkwz2jYUUHeLuFVx8VrVR8d3pSvs/3jSw+e9x2gnn6JTuI8d7ynK3hShG6EggXpa7BULsWKAmtdCu3SEg8pLOKy+gsHiBN35YxxPv0B3cYp0VcBo0cbJ+DpmaVUALJW6DKHjMSPQdU2ItEAj7GO3eoL96lM4hVRVzgUWIffwwcG/E4jcKV+V9+V8NVktxKc4SifyKDZxKkdAukoQZ3M8nnyK+8MPkawSARG0UOPBzHUMwbFXCFBinolXlfchPGYgYC3YEWXy08kdfHj+n3A+f4AhPbpZ+lz7uJgeoDs9QH+xhyi19hq/Pyv7c+3rF6/7/LbA8tFTpITI04W2pVs7CHahrdaI44V4AxOWinbAKIa1C9DoNqx9AH9m1kjWRo1TLY2pMIIdYzHBv7XdtiJYsraSyxSFeIoKIjTdBLf2m3j1yo4IKA722pLhEjLHg6HP0pVLUdWWqMyoMvVnup2U914GujlEls9rcmiKHjLHxzRz0Fss8atP7+GjLx/gzqMnGIymsm1kXU/jXvN9CJATE/5N32R28eYh1rnFmtlfOUvWyarYJIQ+GuUQV3aaOGjVJEyPXYZStjWq7qeDMR5c9HE2mqA3YZCrAb6yTld7NVEiv/nXKN18F8Hh6xKgR3icMDCNimTTPSdo36yl9HWsgM+I9MTH0sGyUYFTD/BX7in+sniGn666ApHZ1U11c5RBIPLPxg18sajhSVLSPsoCwe8Sr4QzfFAZ4ofVBd6qJsIYuMkW8ymezIGP5i3cX+/ixDvASjpmeQVWGMpOEV59+WiNUmxhgEIksSUSezn2ba71vuKM/LJxTt6Tag6EraXcJdFiNO7i9Hd/j4svFSLH82kOke0aotls4i//1V/hg/few4/eehsHzgy1wR1U5k9QWpxusljytYVRmUlxz2xjWcfyIGCfKq8DDpJCFQswiO8Aaf0Iy2JB1sAJeQrBr1MUm9LFbILj8y4enp7BqzVQarSwv7+HRqMu60TeRORjcm8UJBMi026FXIb3VB7tOpFCI+nyNYUiCitj2nxGXHcz84jWr2r/KtcXQnoT+E3GwcytRILb2a1WwPzwKhb7VxF1dpGWq89vkHrxSt/rLfB8IfKXDNb7G2T9/lduFIUBl0+K31ci64L/2TvBZ7lSw87uLvYPDnBw9QClkGoyBwlbueczgcnj4RDj4QBjguXJGEnEBNrE2FhsQePcL3kbJNtAvm1l8sb64nKwnoYNiIpZ7uZvRenL9jJHYZ5PRbIFxxYoqyrUKk8FnhiDdA5HSbbGIl4LQO6OFuhPY02ZzVaIlnqSU3mc0uBfxjVOFHSw5iAjOEy2oXpSqf+wQmT+m631MuFd0cdUVQbWAiAHsdZvVQYro7S1F2cJ1Nv6C7miU4Ur2gmx0xBASGWeACa1lZALnVR1VdtLGbQoHAmNM/plKUQmJOPfia6QoJgTZKqOC0WjRHbkkVBZqm5GZSyLY/HJM9YaskV0xmN9vWRCJeDIQu2toD8zO8mfYxNvLUTm57ferEaNnBkLCymImElC7jVkwr+kHd+G6Nn9Ip7c6lGrymIDko0i2UJhLVbo7+T527YXxg5FvJLNOSMWF88cW/RRFi9lA6npkUzP5FLAthYHgbNC4CylHbK4nALpGNPzx5icHyNbjFHIUtQrddTDJhp+C+VCGaVVCKdA4OZhslqil8a4NxjgTn+AOxdjnIwT9Oac6JgL7pLe5TGymKF+CpG5zWzV6jV0gAAAIABJREFU4veWKwYGX+5muKxE1t11GSKritnOhP8LQ9LWbNTaYuQQ2ShaCd8JkbU4xFdOsd+p44dv3MLVg120m3WFyJ/fRX+oENnategUVs7EPPCN+5nHMuizW+A2L6Be9tGslbHTrGG3XUezXkWjXkE59GXi6dPuhC/D85cAWVT7qbknWBJWxgss5nPMZhNRwPKIZrgeATL9tKhSd2QMot1JKGpkKtNlxmZa36xa3npESzHIJFqzm0D12UbtL8ey9a+WmY4qyzmBEQXuUkTBLoMd6zXU2zuo7Ryg3jnEOFriYjTHbz65g4+/uI87D05k2yUsZpnzxJqcaCeAKQzwg4kVgn5m9RIznzFHvqbIkAeUmj0gnnfGh15CX7R1kXvUHoEC+uUcCQVm8+e6WDIdJrIf1qLKb5RcdMpF7JXXaJdSNMMEgZPI+bNkkYR3CfZkkKmxkmECMsff5Qp/V9rBb4LWV14vv3tPKAhAJVgkmKNSUCDyKkI5nYjvajs+u/Sx2WI/FujcwThoiyKGN0JkUerGPbF+2L591yEy1diEW8NwFwunKipOmfDnQaAQmN6Mz1VlvcY3DpEJ5nnt4+ek/+3cq5n9ZQ5sOzqxvf47DpE5LtD3mBCZPr70nCboLlJRvOk1kpGf253wnt+fRS/6//KYpZKXXsJWfS3hoiwSii1GLBCZwXqEp9yfXwmRo1NU0onxZbZK5EBCJJ9vsN7zVSLbAMhueIRBuGcCAGlLsxbwTq9yFj6ePSe/jbGIhYPIqSJs7KPVuYrX6mW8WvHx2SzFnXmGPgN8U1Xk8nLkF9XO4jB0caNURNNd4rPhCQazh9hdfYFm8Slqbh+eE4u1hDaJEb76CJwyql5LbB92y9dEicwwvbuDf8K94T+hGz3BJBkIJB4u2ngyuolJ3ESUlQUcWKWuqnaBkBC51MNu5RT7tScGIq/Fk3ivfB0fHPyPuN54G36RPsMJ5tkE03SAWTrAIh2LD7L1XdXeFr3WDaNTDGi74tYQOBWZy/N65hZUfUwgzfcoe3XU/DZqfgcVvyUAeZHOcH/0IX5z+h8wiE8Qca5HperKQ3e2j95sH93ZoQTovbh9f7fA8uFTJAKRTZeEWcewQM+5cZaoVQPXxXYObSKTc8sLBcYbta0NcpZON84Fjd2jgOStti+uhQmSBZaKEjLGOpmjsBih6S2xX3Hw8lEHr17Zw8FOEzvtBsplFTi4biAdmBLOtxXqZztoNWjPwuUtIYl8CxO+bteZorrmmpTjJ4N+fcyXDh6cD3H7yQU+vv0QD56eo9sfiWCK6yzOnXmP47nk7IgK2di3CSA23zsPMzN9rxrYTE5bROA6aFZCNCsltGtleSzROoDA1QjXyBFOR1Mc90Y4H0/Rp+2IgcC6JtKbQOS3qER+F/7hGwIiFR7rI7vndP+pKll/ZnLVZO5sQreNMK5cWqMZZvhXYR8fBEO85S2w59ILnixAgeX9uIS7UQVPsxL6y0C8h20Y8r4b46VggSthiqOQc3xHPsvpNMX9qYuP5w2cFjg/7KDItYsvpqI6j86N5i73maqZkq7T7bpNQvTIDbaOq22YvLGys1tqS4ds/iaa9HEqSuRfo3vvI8TzsbEatLAfokT+4Kc/wXvvvY8f/fAdHAVLNGYnqM4eoTw9Zo+GdLtb45RcqGLEZlo72YQ92lNGulEQIvUqyIIq5tEa89TBMmhhVWqiWK3J+oLcqj+ZoDuawK3Qf7qGSq0mCuBev48ojjXgToBwhulsitl8IXB3uS7K8eD4gaj4ed5JgdyIA2bjMaaGh3EeVK9XpVjDzCR+ZqqTuWakGprnldqv0g+f3ebshmEn+QoXlSq6pQqGYRkLrmFe3F5sAZ4R7//7f7/V7PunbZOFhci9nqlM/vOv989BZKuQ5eBqVWPPQmTX8VGt1gUgH129gms3rqFcLYtCbM1wizTBbDLGZDTEoD/AcNDHYNDHeDiSn4kfDv2SqdIlGBDJPytjGoon4XhbFheEr6owtjYX9v+3PJXzEAH7Ggor6YtM9bMEmlHF5is01ruqkOXfhICeQkTJHRAbhKIo86aLFc6HC5wN5uIdOpyniFlFZhsbAa8ofdm6rtYGoqRbUT3MCx8HPhvvZECJeb4o76gktnDPeDjIhdB4QvHCIa0THLwyHUwUD9uAXAWxGn6lFiC8QhIiy8VcHlWRLO2z4slDgEwAxnZ8hcUFfk76WAtEzlBcmX9LBVInK/Q/ZrK02lgQJHPCrJMM8UTeUojbqqeEDoi1hAbaiepKvh/962gVooFkoiw2h6t9ziYsT2G0eh2bViHTmiOXbh6rbPvnIM/vLqp6zultIJhjrCvse6vy2Kaqip2FAcj2ZwK6DOi1Xtk5RLa2F9ZDW+CUqdobuwx+R7FtEYW7/l7SXAWObQC0tbsI6aEsibAOQp9ptWs4qzkKGSHyQ0wvHmEd0SMyQ7vaQN2voYwy/MSFFxHeUz0aYFIo4CJL8Xm3h88v+vjiYoSLWYZJoq104iFGn0lC5ISeyAzy2FRCZSIk6nS7My4/bkDy14PIFiTbyYZ94UuDnqkuawubVSAb/12piOu+IkjOIfIqxl6rih+8/hKuHOxghxD5/jE+/eweesMphpOFtKOqjcrG611q8BxnuB+4r6hSJmhdsQUVCD1HPJHr1RJajTpazRo6rQZaBMr0q6JXMo/fXIGcYJ3GWC/1MYvV0mI+m8pxyPORkwWCZA1u5CxSxwkqkqnApZVDDmVNYcTauVg4KwU/AcQKkW1HB8cuemZZf1tWuGkhJGnXtN8w/us+/bYaddTbbdR39lHfOUDBryJeOfjs7jE+/eIBPvzkDo5PemLXI5PjQkGq9RzjWA/TyaWq98VD3JzL1l/dtnxpMWIDkXVxo8eRBp9qZwYPMQ2VySSZXF6fxSmjTGZLJc8Z/pyvwb+zvDzj9l5nqIUeWiUPexUXOxWgXVmjHCQoeTGWMZX7UymOaRcMWzO1mCfi8tUKP6vs4belzp924f1W/lohslXhCkRmC7j4IU8E4BFCbd+odFTlclsAIMEdty3tBqhEVuD3fYLIXczdmtgkKJyta9eAdOKo0pXDXSc6QSs6Q7hcyDX9m1Yic5tyO9N6hNYbU68pn3kT/KN7idfn7zpE5vnP4gN9gfldqKqmlzq3u4kP0u8CDWzkMUU7D343Amcq4XvhvlhiSC6B6XIiYJAQtWWEetwzoXKEyCy4F0T9TMUu35OKcwmSBAQ4t6NTOW6tFYsNVWSBhbCb5wb/nqpmembvzx+jSeUn1T68ZjLwL+hg4O/KZ+L3CNOpANyd6CQ/JxSCPD87C2tTQSuLYbCHGdtv6VUOyHeh77f6Sg9yPP+tDDWilneQOQEqhMi7N+C7oVwDPiW0WBD4qJhhu2uk5BRQdop4q7LGzSDGOn2I0voR9p2HqBYH8J25CWWiUpLXYw+BW0XVa6IdXsFO+Sp2y9fhU7WPAn5z+n/ho4u/xTwbI6YH97qIUdTB8eimPM7i+qU2ad1W6xwi7xiI7BZSqdO2gn0cVV/Dewf/Fvvlm4iXM4zjHvrRKYbxKYbRGRYZIfJci6QGsFAxzPCk1Zoq+RT7lVvYKV1F4FbgOSzo63chRKY9hoLkhjxymyXLCL35Mb7o/wK/Ov0/MU37Aql5ow1Hb7aL3nxfvJEX6QvF2bd1zD+P980ePlGIPFGITCDE84RrCVEmU9EooXpa/MyhnBRAjNDLdglaaz9rFUHPVqsyNl29+ho6y87XzATWBFKLCZaLEQrzATqlIq53anjlyg5evbqHTrMqc1wGQAecf1HsYPOBzHvYUD6ucwUum+/Atae8rznfBFhb7m0+syiTZc1KGWwgPraztYuT8QK//vyBgOQv7h1jxjwlIkOjQJaMpZjnuq5h5XXltN6sUez3zbdFoYBy4KJW8tGqlNGulrSDjVaWpmuZfyPrVaeA7nSB0+EUF5MZhrNFDpEv2Vnceg/NN/8rlF56D/7RGwKJqdiVR7lrGD2n9wmzaahS5pJaY4q0G9h063Auelic4Jozwl9UJ/hxZYHr1QKavlogaK7QCrOlh+nax6zgI5L5DCfhGYpLYtElqs4SFQcouRoUP8+KuDMu4ItJgE/nDQwKdaxK9LemZaK1cVQaYcdGxcUyqzf/bTKLdHdu1NR2bBcAbw40eaVtCfLWcSCrAKqqCZE//7lA5It7HyKajlToYq1YeB2vN/Duu+/ix+++hx+/8z6u1Hy00jGq00eoTB7CWc7gSF6H7XI0byyKfZObw+8iwFv5Emm8rG2pOGb202qJ/iDDaO5i3X4ZxfZ1+O1dFLxA1sHxci3duk65jEKpBBqs9MYTfHb7NkbjCTzfFRvDNEpw0e+iPxwBDC10fQkFrjSaODy8IoDY2lNwvdO/uJB79/xM/I9ffuUW9g4O0NzZkc9Lkct4NMGc3fouc48CNKoVWZ+u1hosSV/nB0mCh1mG09USk2fsaZ/HWPXiNb6fW+DPBpEvXZCs0m9rG21UyFohs3YWOnDaCuNlFTLBGhfhVM8RIu/uHeDgyhGuXL+qIXu+Z07aDEk014CpxUI9QmczUSYP+33MJhOFLAJfMmmrEJgsHmIbgKwg2dgNmECkjQJZrStYuZMU2vz3Vomsv/Pou5krkT2FyZdA8pYyWUKkFH5wsZlykrqgWi/GSX+GJ/0ZJtEK02SFeMl2FoWg1g9J7Q44uVQ4zIkBBzALVFQBqwBVPazIbU3ondWBSgiVgcgGCosa17RRyN/JwGlUpWZCoepeA/aoRJbXN8YQtkInHse2PEolZYpilqKwTEEj5kKawSFwWbFlhiFNWvnUardCZIY0eDJJdsRLycwbct9WW+oU7y/rESXjvrYWb/SueuG1VTap+srzrAeYsR8wUC0PLDBex7qPrO3upv1fALpZzAgoNlYVOdQyKaiczOcQWZ7H48U8bimR7TGvoJkqY31Nm3qcK5et5YVpkVLotfFT1ufZ5FUqmRUuSxHDpW9yIAUOFjrCoIhSWITvpGJtMe8dY959jGI8gb9OsVOtoe6WEWYBvHkBxRlbrlyg6GHqe+iu1vjkooffnfXw+dkAF7MU8yWPOd0jBXosrlT9wHYbq0RW2wedVNi5QT5h2wghLk12L48z20pko1bNXylvfpJdYbXzWh3XCY4+bkNkA/9lH5r9xVC9Akv1EXaaFfzgtRviY7y308Td+8f43Wd3cdYdozeaysRh8534QTavLUBSILJ4M8jEg8c41a1UKjCIs1IuoVYuicq506xhp1VHq1ZFvcJ0eBZO1lgnEVZpJBO7Ne0T2HonbUucjHJSWRAoypAEKXbYgEApLPgSUOqJvYJx8DXnjW4LbicTgkllBotIXGzwvCQw5Ovy75kWbBTBErZHIGvunLhyXAjKBAB1VNstVFsdVNs78MoNwC3htDvB45M+bt87xpOTHi76E4xnC0wWkdynMcP+WITgPmWRjce/SSg2CxRTsjJHjqoZ8pZMAumMwShLhchyDSGEVpDL78RxUEP5tMBDUG20HXJM8DuyzdKO+bymJMmCMYDiBdcp+WjXfHTqHhrVAurVNYLCHAF95sDziB0VWnlTCyBduP2ifgUfVfe+h7OHPwyRvVWMUjoViNyJT/U7m72SUIls7CzGQUtAHH9vIXI9+b7ZWXQFEBIkM5yMcNbepBBpPIdpjdCKzkWlzTbHbwMi83NR1a1KcFWQSyfNZgX2x0PkpCugNlzO/ijLg9gpizczPweBrHoyA9VkZLyju3ko47Mnhg1pJPgcBR0s3Jr4+mqXk85p+G96JxLuEtbSloM/IyDle3bFuiEQIGs1T4S3nGuE2VzgaWdxCh7LBMt8ZaqfCZH5nvz8FiJTRd+Mzi8pdvm6Me0X/Bb6pQPxAifo/q5C5LGnx4NuT4WGWgwaS+glz2W7fb+1gYrzN4oHym2EjUNM6ZGMEN10jZFZs28Kw3os0OU+LCxx0x/imt/DnvsUV4IxbpQdNHzO9zcddC79zJ0QoVtB2WuK/QPVuxW/gWkyRH9xgo8v/hZf9H8udhK8thMij6M2noxvYLjYwTRu2PIligVCHQU7vhOhGozQKZ9hr/YEfpGdXkWxyLhSfQ3X628jcMsCjQfRidwnSR/TdCjK5IxdhtLmzfBrtvfTsoLzhTWcwhovNd6R19ir3EA16CiQEXEFRRYM0OXdh8PzpFBElE5xOr2HL/u/xD+d/0dRPFtAnS1dXEwPRY3cn++LuvrF7fu7BQQi//IjLCcUFXCtp2tt6b4yxXXpShUppVRrVPwjPEwt5nRNroBsYzu5maPr3+lzJF+IakYTTqfdrxQgZIhnI6RUgS7G6JQd3Nip4TUqka/uYKdRRYuBc2UNfyZEliwYuyYSe0nTUWsBsum6tEpnWbea+ca2SES6XXPwrd23zCxICy7GyQqPelN8+fgcH91+hLP+GKN5JOInnrsSMk2hUz6NMfZponbWu3QJGDtOq5j1mR3jsrOTtotF7bI129OqkJnPxE7RaZJhuEgwmM0l92jb2lPftoDqrffQeOu/RvmldxAcvaGWD7n3sRF2GdsO8UtebqwumKlkeYu8d6GAWzjH68Vz/KQ6xdu1BPu1ANXAUYgsu3KNDFTR6nZaylzBWMaRmWAFv7CCJ+ty3f1RtsbxOMPdqY9PFm30nA6yUgdeuFEiW4dBC4J1BqLHm9qpqPWJrNZyK44NuOfzeOjyOfa4085rvV2e0ehrLCZ9nHz2Dzj/8lcCkXkcyjY2xwSPn0aziXcIkd95Fz/80TvYa9RQKSxRmZ6gMn2CMO7BT0co8tyxlQRuKN2gW3k8/OyGDNhzR/KgyGISzKYxFlGGtV/H2i3JfHCeeRLOuq7totA6QrndQrFUwYPTc9x59Biffva5eCXznJDCTpZhNp9hES3ghBUU3EC6fMvVOg6vXEW5UoXrB4jmE8TzifACCgAHvS4Cz8f169ewe3CExs4+hv0uBr0zycmhwIxrEq6NCJGDsCQio16vi/OLU5y4RVx4LqaVCmJfg7Rf3F5sgW8MIm+UgCag7Bkriw1INhcn41258bA0gE3CkAJUKnV0dvexf3goIDkol0RhqeFsVM0m2s5N3zfxE00xHY0xHlCd3MVo0BcfGir3uHggkJG7NSMXqKwVf1WJGqsKo0YWz2QLj7dAsgyCVs0sqjcG6xk7C+NRq7COAMcTtSltOOib7LoEHApzCJCjVREXkwTHvRmOe1OByPOsgGhZVDN908ZigbAFIFpBZoVJ1bOyWDShbgSJrqftNJw4UoGnrTDGmF+M+BXAqFqWoMv81obTGW8srW7qYJwn6BqOpy3mesGVBQgHXuO/I9YVoj4mRE5QyGIgTVFIU3hrMDsWPrcdx2dTYZVWcrbq2X3CvWUtJgiCwLsJtBPzDNU/KxRUOKQt65vQAeuXnPuEbSlSpaos9gMK3u2FSi7XZvvkuV4GNNswBq2DbBKKrWrS/kyOaZkAKdSV1iwzWdJ0YCqFjcUFPZdFYU0Fo4HSxv7CBu4JaLb3XEWuEFkhtAJq2ffWZ9m8viqVFSKLKtmn56uLsOQi9IDQWSIZniIaPoWTjBCsFmgz1LIQIIxcuPMCHOnSLmJZdDANfFwA+Pish0/P+/j8dIDePEFMqxSpZKvqlgp0KlUFOJpzlMeMTgdyfLcpDpgLtwgAnilKbVqa/hBEttMKM+kw+9hMebVgZSYBcoyYMD3xCRYgz0frWa0LOPohr9MFdppl/OC167hxdR9Hex3cEyXyXTw576PbH4t63YJzmeBsvbYo9037n5wjMgE3VXhRcqyl4MTKMS0tWvUK9toN7HUa2COILQUoUbqcxShktB5JgWWCZRwhjSLxuROYwgm96XpQiYgdC9SyIYfIJlxLzgkTAqfHsxaQtBNBW6kk/JIJv2zNM3eeL7L/jI+5WtGopYXDUL1KiDKVJgxOaTZRbrRQqrXgletYJAUMJzGeng1wejHA2cUQF/0RuoMRBtM5RrOFTFBp7SM20FswmepwO4mz5QcZyYyqXMYI2v6Ytk3pKrEJ3NYKw1yLrC+5jBPiRc8FhAZocpLFYEJ63POcms+nUpxcCUheouYTHodoNytoNwO0Wz6apRSNMEEJkQApjnEMQ1Tlj3Z3/LJ5HR/XDr6XM5HLSmS2UxckiCzI5mglFwLxNLxNrX+SYkmUnPRQphJWIN4aqFHtmA5E9UgP1u3b87OzUEjYSLoCdAkWfe6TSzcz9zDqVGtVwVZ/C9cIGTUkj57IXdCrlV67F6UrmPhtA2b1RaUAul5iZ6FKZG4bwsdvCyJTiWvVyNwP1jPcboI/VolM2ErAyG0SSIL59s0AOuuRvvWrPxUi87hhoCGhJ48jAmFdvFuwwS6aTBTgtFWhupgwWIsYhMiHSB2mqauamDfxX1xlEgrJfctjV0ISzRWIymX+HRX0kVMxdhgQ2wc5fpMBKhk9r9XKhAppqu557BBe873ot0yfZSqReex8V5TItGGZenXxReYxz/PYAu92fC5qaB7HVmX/7QxWZk4a1FAst3FWqOEEFXDmnlvH2Eu8dL2t5fwO1hEOvce44j3BK+ULvFIFXmveRKfUhu+UZU7F8d5zAlHu0haCHsIMoQuckiiUT6Z3cG/4WwHI90e/zZuxqVAnRH5KiBy1MUvqphTLLscMRQG9K/hOjNCdo1nuYqdygtCllYWLa7W3cFi5JRYT6SrGxfwRBtEpRvE5FtkU0ZKFYPVWZls0rSYIeZ1iBt+NJDyPHXmvtN7HK8338XL7fbHf+KrbPB3jZHJbIPKHF/8Js3RkRCEM1vNxOr6K7uwAo6iNZKnK9Be37+cWyB48QfzL3yIbjU14sq6Ht4Va1nZFVQO/D5F1gDQWhGbNZ9c6Vv1r54SSByTrXT8HfZwDUtkbTUaIZ2Ok0RTN0MHVdgWvHrbx2pUO9ts1AclVWj6UdC1iRTCy5pO1tq7DrTBHhR1qR5ZbW2zvJtuAJlJcC3HVTlG+c1Eh6SQr4HFvgo/vPcWj8yFOhmOs+brMEFIqfWnNYT2LKdBiNont1FWGoUIp6x9sM35oGyLhfJwfmw5BcgHO8aPlCrN0KfPcaRSZzCJdA1lrh+qt99F4WyFyKBBZRVwW7vMb0dJAA/dUgSx2F/TNldA1uxbndLmIN9eP8QMc4/3aDG/UMrRqFZQCz/hPm9KyFdRwfWRsdKy6Vjt47NpexRjMbupOYzyeu/giaqHr7GFe2sfaD1GgPYLZHxtLC2OcYkRnnHPTBkTWRrloaKs0aKCy5lUpudYcE1P02ILIdtXHbbQY9/D0s5/hjJ7ItLN4BiJzHdRstfAu/ZB/9GO89dbbaDVbAvjL0QDlRReVqIdSMoSzTHQen8QSULfmEWT4T2a6uqXj1tiIarc7hHUUski6byleVCfDFMl4htGigG4cAlQmH76Cyt4RCtUGfv35Pfz2sy/x8aefoj8cwmEQumEvtoPXDasouD7SNEGpXMHu/gHCSg2uH2LcP8dkeIFGi5lhIcbjkQDig719NHf2Uevs4ezpY5w8eYh2p40K4XAUy3vUJEenKq91evIEj588xLBWwaTZwHJvD6tq7fs5IL741M99CzxXiBzdvo3hf/h9T2Q7wOcT9i0/ZK2M2rutfOqgnXv5Go9XafEX+4cA5Uodzc4u2rt76OzvwwsCadcWVZncE3ldnqzqzeSIzUUaxeKTTFuL2XiIaD7Fip5HVCUTaNJcXGAyFck2ZI+WFHoh46Agg5ipuOqAZi9yqkq2amV+XkIH8ZiRu3rUbquRXaqS5Tkazie+N1QLLAsYp8DTwRz3zkc4Gc1xOo6QwZMKoRjQG9sKGbIMPOSFVa/56scmSytCSl4UPQJkgiMqEnRikNL+w7R2WLWtvBxjNgwkt5MIAWJGTcpJg3i+2vA708KkQM+0FoptBSf0xkCfqmiBxwqRkXFAjrBOFkCqSmSfCkcq/wxEtppRufCYMMPiWu05LBCmF7H4QAlI5l3nQtazWHGw+p6q4sLMicz/2e23rULW4AZtspG5ld2WtnfJgswcaNrkWrP1RMW9gb4WZltrFgJL9V41gNJ4swq8Nr7I1hNMJ3yqLNHKvMJhsaYw6nM7kVLgrL6vcreVfNPCLyDZTL54jIsamgofn6pSKlY9hcjSguSh7LsoREOs530U4h6KyRAB25lSoBR5KCU+SpkPOlImBaBPj68sw6cXA3zRHeFeb4phlIn9ihw/MslS2CgQmceeeHRzDKClgNGP5wpGO5swo4dNG95S0Nlx5bInslUi581PuSLfNkxZJZ4WCqg+NdDYBOCpWkP3Uw75xdubAHyOnWZJlMi3rh3g6uEe7t1/jE9+dwePT7o46w7zYElt9rLKdvN6tvlO2uRM4cb8TFmvFgE4LgSeg1Lgol7xsdNq4Gh/B/udJnZbDYRFiCKAIHmdEiAvsIzV+50TMQ351PHLTvxlfJAAvaJ4JFOJbAG6DW/gd7fdBTLpzhOBMyScRLFzwMBYKpI5dsmk0nYasDhgkqzZXRHS665SQlCtSMBeqV5HpdlBudbC2qUXpIvpIsN4EmEwnqE/GAtEHk7nGE4XGM8S8ZkeDCeYzBZYRAmkR4Hgn+F3vJtzPh8PrQe8BFDwM3NRr50G23ZKYocj9jHqFa6/3+rSMOEmPD70/GEBi4XJBMl0jGW8EO9ULn5qjTrarRp2OlXsN4Dd2hIVTOEvZ1hHc7H64DEv29Z18PPaVXxY2X/uF/Zv4gUJg0XB6HfEr5TnE7eDZ3xlW/GFgDP+jBCNEHMQ7IrtA0GiqnXXEqhHcMf2fcLd7dtzg8g8p9crAX70XiZY9NbPQGS5TlHFmgpQ/DoQmf6KC7eCi9JV8XmmotXqG/m9CTOtEplgjorWbwsiE6ISgA7CXYGwhLFi6WBuXxsim21J6wvaRbCw+CyQlxwDSVPPcp9o+z5/OkRWSxByLoW0AAAgAElEQVSq2rmPrAWDhch8X27rDuF9ciGqWo5NtFMhRKbFBI9FWkxs3/g3pWwixwf9vPn/FiIvi554KRNcz916/rcE6Cx86PE7EHjJY53q9InfkPfLRPVcVKiZzbG3OBa183cFIhPCL5wKzstXpRBC6y/dhgnaESHyU9kW1u/7mxhb/vB7kPSzfbeCoVPFwKlKAYH7Uc45M57QgoSftbyeoooRrgV3cCV8iP1wimuVCt5o/xhH1ZfRKV+BWwxkXkCVLr2EnaJvlLsMv1JLmvvDj/C73t/jwehjPJ3eFggjhinGzoKeyNO4jmRJEJ3Ac3hPBSQ7hUygr+skqPhjNEoDlN0iKl6AvfJNNIJdpKtUfJBH0Zk8MkiPwg5Ol9OVh2TpI85KyJb6PQmkq+EInrw+cFC5hWu1t/HewX+Pq/U3vnL3LNIJzmcPciUy7SyorM5WHuK0LB7PhMj0Q+bPXty+v1sgvf8Y85/9GtmYPrBGkcrCrsx1raBLQZxdY8jcj9cx2+6fh+mZ9bkIewxYtYJQWrJRSiLiKs37sSsuwrI0iTCfjES4lSxmoLtBreThZQbrHbVxc7+Jq7sN6bKjQII5LZIfZNY4CpJtB6Y+Sp6FBclb4Xuyt+w6TRfDOUS2amCZ03J+CAeJeJunOB3Oxd7iZBJjulxhzmWKWZFYoYquHXVdS4jMjBCun2U9bFTeXM9ojo+ud/n/9J2mgEC6g+X3NlekiFkcYTyfYzCZYjKb5a+T8xIAlZcVIldeetdAZP2t8F2xoVlJIB6D9lRcZrqRzaPRNRnLCOCt1UP8AA/xTmWGVyspapWqCFa0EVrXvLm9n3kTOR7s/F7WNLmnpXwnBryNFwn6EXCRlnBR7ODCO8TIaWBcrGqnsmEnqmWxENl4VkvnpHZw58I12X+bzlH+r2Uw6vO8seOU3W7htrGy4OpKIPKnP8Mplcj3P9KAeBG/KQ0oOh5a7Tbe++B9vPX223jl1i00Gk1R4dK2I+TcHilK6xQ+A+EnQ4zOnohNxjKawC/S976I4TzCUDonM+Ez5TCUwPROJYS3TgVAe1yvuUA5dOEVMqxmY+kancUJVoUQa3rb776KRfUK/vH+Kf7p9iP87tNP0OsPTCep6fY2gcAFxxOxE49Brl0qokKmtaSDaDFDvJihXK6IUCyhr3KhILA4KFflPpmMMBkPxUaGHfIUCfEmWUpidRhgOptgzEyxa1eRXLuG1ZXrWDc2XXff39HxxSd/Hlvg+UPkv/mPyHq9S59tGyLb9pjtUL0NSN60z+hFbmNnoQBZg4lYZSmVa6i3OhLU1GjvSFgUQR0HMqpruVDnSC3g1yMkIxxQP14G70WzGebTMWJzUUujuQCYFWEM1XMyTSRM3gBjghixuzDVJW2NNh7KziawTS+ketHjRVDutLQQw3JfbAMIkiVQTzxF9bn8voQ7KYqYZgX0ohWOB3M86I7QnaUC49aOh1XBMz5HpqXGXDQLJmjNwlMByWK+pFVV3mVbeNrKLRCZcMUE3LEtR5R3l1pLFA7ZtntpDeLzTNu6PBIMm6WzXha07UlbiLiQpDWFURXnAJlqTgYtRFjHkYTpUXUc0PNYbCv0ldSTlUB4bVTBCpBt0wi9l4kdNdRuo0a26kQ59vh82nRof/4l37ycRdpJSA77FPpZl73cAsiqOfPq9MY2wf5Kjl2xDVH1sAJetTLQIoNW0+XnpjWLIFdDGhRo5SplgZu8ptvzgWpYY00hXsi2/d7aNRjYnk+4CJw3YWLinSzergoVLeimIpWq0kAgsobtlYNA7sE6hrdawEl7KMQDrGcjeIsU5YWH8jJAec1L7Bp0/DzLYjyOInx2McTdwRRPxzHGyRLJ0hyrvPhx8sWARhNWQdioYY+afLwByRt1mYhL81Fl86/NQLPxSN74Vl1umrKWIqaGLvvjctDhBiRbsExAqYDZLlIzFFYJVolC5B++dgOv3DzCjasHuHPvMT7+9DYeHp/h9KKvSnirrDaBj/paTj5JMg3YRqVsjiWzb6yVDltWXYfKZIitxZWDXVw72sP1owNU3IKAZC3IxFhJpVtBpUxkxZJnk46tc2pOoHWi7QhE5qRD7SFyJbI5H0T5YQpE6ou8QpzE4pPFIhK3n4xjpuDEc1jOewn8U5U5X8Mv+fDDEF4pQFitIqzWxNaCimSvVEXRK2MFV4NEoxQTguPJTPyReafHdG8wwcnpBc57A/n3PGHCsSowZAQS33Mz5pnuAzHVMSoMaYUzhSH9njoJ3fa8Fx9zs/3zooRpG5RJtCnW8TrAawknpOl8gjSaCBT2KxU0Gw102k1c6fg4bBbRcKYoYYpCMhHlOIsovB7RHuPvSgf4TbjzPK7l3/hrEODxTqBHaMZtT4jGkDNRaKYD+MsEDuFpkRC5LNCZAWcC8AxoZOgc2+YZgEbLh+3b84XIa2nRLydjUZm6a7rObW4EZ7wTZPP+dSByZuD4eema+NpSFWnBLMGbu4pFyUn1M+EWofO3BZG5zQmSCUNps0DYqd7NZkH6dT2RBSKvBZ5W0pGo7K2/rn0tfldRs66iHOLa3/0pEFnWrYUiRv6OeHJP/ZYA4e0bwT3fm/CTSmRVFK8E4BM890oKkQmVt2+EpjxuCYR1f7E0qkVM7mcbCEmFsQXXfG0/iwQgV7Kx7GMLkRlgyPOC/89zg8cUtxnhdj3t5xYb37YnMo9ZKurPytfVq9wcE/wuPDeppOd+5Hf9tm/0RibQX9BGxqkIROZ+lHNOGmdYBNL93yj00XS6uFq+i4PwMapehN1SAy8338HN5o9xs/FD8UCWDi9TQFa/TmOFJPBsiTuDX+Oj87/F48lnOJvfF3UyzaSWawejqIXT8XXEGWE0AUGEwKFKWCFykRC5QDHLGhV/hUawlBBd33FRdptwiiVMkjlm6RSLbCKiDuZ4MKBvtfYQZyHiNMQiqwi0pjVGLSCM7unrY4W6v4uD6i3866v/C2613v3KXRRncwwWJ/K9fnv+N+jHZ4iWc0RpWXydn45vipVFuuQ6YzM+fOULv3jCd24LxHcfYvb3/4hsMsmtKbim0uUfu7RMl9mSBXbNyqBVmBUjqbWFvSt4ExXqMxBZ14faTZdbPtpyqnQCJ1hMxyLaYmYH50Bc4x22qrhGW4srbdw6aGG3UUazWkIpCBAGKrqyuULKANTSMLf5u6RGtorkbYhs5K+2I8ZmlNjORnZQoigewvN0hX60QneRYUSbnAyI2JHG+aWxiuDlIA9xNhBZRHCi9tVHQuNc+Wz+TdGFvYvwyq6zAYwmE/RHQ/QGA/m3hdH2YOIViPC4/ta/lsfSlTdNl6QK1vhVaG1JS4PcA5nduBn3rVHqmk5I24j49vohfohH+GFpgpdKCcphWawO8pBEvrmxXpRiA48Xo+jmZ1cmoOISfl9CTLIEiju4HefLIs7RwePiFZwUdnBWaMN1mdPDTlvNjZLcK/mSG0Uxjwl+Br3qCvrWf6kyRH4i/EU6tnVNqWK6jZWVIGdZL+rPIkLk3xEi0xP5I/FEliKAOa6p8G11Onj/gw/w1ltv4OaN66jV6gJRmRXEe8nzEZLnpAvEwy4uHt/FrH+GZDpEUFgjcIs4H01wMZ4Jp2GAY7PeEFuMo1ZFbJV4TQodeuSvUXaW8JYLLGcDJIsxomiCQrqEk66QNW5gFh7gs9Mh7jw9x/GDe5hMxnKccu7D8gSvzXrkaqcfj0ntAtAgS843mE/D/SLh6Vzb8SDmlYvrf+mAdpGkCZIk1rwXCe6zoiYjrKIVBvftconprTcwe+k1LK6+hLT5fcxx+c4Nz/8iPtCfHSL/IRXytgrscivIZSWyXczbCqRAZF5U/BLCcg3VRhuVeguVRgusyKghvlYEZQykrYSnlgxiBSogR0ZDqRBm8ULuBMjxfGaA8gJJvBC/Xvq28gTlacuBj36l2xCZSmXxJhVFnoJjGRit9YUB3+KLbBTJHKgJkPko8EVOem2dXxWZPF7EbF3EIF3jdJbhdBLjZBxJVTRe80u4Ar9kPDew1kLjogD2QECHDCKmbUfUejm81GApNclXP1BRgFo1+NYFznAmbWPkRVgAkVZWCdrlboC9tuMbr6I8zEBVp/Q25t3lI1+DgImtPREhcgLECTgtVxsLJktraBaPk5QD2FoBsVzUCMNtq7oFRrSbYACgURaLC7RR5MqCwKaE2euSPXW31NMKatXbSI9ZtcHQOdMzlzTrm2wWG7bqrWGQBjbmF2ALpfT1bMu8BhESUCrItbYT9nOL7ysBsVESa93aqqM3EFmtLEz6sTElUQXpNjjWAozncIKo6mSF61btX5QiDI37WeDg5C0MQr2Aej5qfhFVHwgwhZuNkY56KE4XKC2KCFMP4cpHgjXmWOLhbIQH4xE+vxji0WiBQbzGLF1LQJq4psghRF+npVzkpCVIrE/o+6fQMffeMhOV7Tq0nXZsI+WNx79OOFQ1YO5GGZgnTsvvNt7HVoGrSuON4ljGHgGKqnTNCTYD1ZaEtXPsNkr40Rs38OpLV/HSjSu4e+8RPvz0S9x7eIKTs65pbeexo367dqEqx5a1iMk/Ky/8Ep0s76kFNFqesDLP80pc0tGsl0WJ/NK1I7x84yqC4go+JxS0hlmmkKgyo/aWb2qsMUwknSyy1XPNVOGl4uwLTOYCgpOx3IaGvuTmPOL4p5O5tUw8LEjW8D4m+hqfYY12xjJhsJ62g4tFi+/K+7iBj6BSQalaRbnZRKnehM/qeVhG0aUi2sWa3o9LBoOukGZrRMkSk1mM3mCMx8enOD45x/HJBbrDMfrjGeZxikWSYcWJpRqmmQmw2pOofYy1h2HLnvrGq6qkYCaiGkRKlbUtWNITjIsY/r+dwHKhwM8m5xH/PlkIRJ5NLpCyAOk4qFQaaNSbuLZTxZV2iN1Kgoa/gLsaw13HAipLIS2Zyvi/3TZ+6TS+l5MJqloZxkV/2pnXUCBpjjdvGSHIFgYwZgKNCXssQOZzxe5BbAdOQdUyFa3PwsjnBZE5+eb5wM/lL2MBTXz/7ZsoGFepwO9GMvhaEJnfgwDunH65/o4EtlmPXwGMy4UJ1mOQ2kqg17cFkQkHCVIH4T664ZHsE4Yb2tvXVSKrDcla9i1Vvn9oW3I/0rqBgXNUmNtlId/rT4XIHCdHxtuZ4J6vd2k/rlIBnoSf9EQmHOb7E+aKErmkYXfcF9s3fh+qq2mrwqLGNkTmd+axziIIVdxWSS9WaKul+EKr9zJnZUWxs1C1MwGnrsK5LQjdaQFCWM3PRBj9bUNksU8r+jgvXxO7GW4XiToS+xdae5xJOCH357d9s+GnPI5lTCn4UqCSDgCjoJYCxjpF2zvHbvAUe5UnaIfnKBZSVLwKDsu38Er7J/jh3n+Dqt+GJ8UEo77bKlXbtvW7w9/gk/O/xcPJ78RLmNdl0C906WOa1DGYaxHQc2IEbiT2FQqQWdrMZHrIOVcjqGOHIaprguIYUZZhzjb2uCh2TRq+xMBnVxTA2UoVyITIfKSiuVXuolnqoRn25P95YNGCgzYW/+bm/4bX2n/xlbuIPsuzZISHo4/FzuJ0dh+96EysOUaLHZxPr2K0aMt12HZVfOWLvnjCd3ILRHcfYPKff4HVdJYH6dmQZIGV0qGl+STS4ch5oB/Ko10j5IHFZt5o59haZLcJdsa6jf7ApjtVjh4JFFYhQhLPES/mWMymOvdfr1DxPdTLgUDkV49aeGmvgcNmFdVygBLnioGvc0tZQ2tHcS6uMLZ+ag1obBCskmdrLWYn79aUQT6/VVkLwJSzVNSjiyUwz4DZysF07QpInmRrzDOFtGIyYde3OURVcUUujLMg2drZcX2T6Xax4dTqo6xwvtvv4eT8HBcMQBsM1WPZWGrZOWr5+tuovf5TVF56D+Vrb4Ghz4T9HPNYdBLbCvP57PpHMkzIObjeEl6gfIIueD8oHONHxWO86Q9x3YsQ+qF0SnONoutYNmHq2pJzZPnO8r3sftb9vmQns3R+pyLei5NU1uz8LKdo4y6u49F6D0+wiyAoIvCLEh4eyHpB1fA8DrJM850kh8rkDemaSdd0Gg6o30OEfaYjXIRmBiLz92pVor7OVmoUTXriiUw7i/O7HyKaDBXUm4WjQuQdfPCTD/D2W2/i5s3rqFarAlqp7K1WagjDGnwvFHHMYjxA//QRpsMu4olex7nNz4djdEczTBLGA5Wwt7OLg04Lh50GQmclamQvW8BNpiiMulhNLgRwz2ZDTOZTlAsZWu4aq2KIdO1jRN/j+RTFaCAq9hQ+EhYW1z68FUPuZ/Blzpwo05IDnGfdZl3DY0xYiiBndlDqXESPfy18cD2j6xuuhXRb8zXU5JTnhRbRH9z4AR5dewunBy9jXHsBkb+TA/638KGeL0T+8jaGf3PZzuKrIbJt8dDByVY9FegpNLOerwwBE4gclMWrpVpvC4QoVRsCVznRzwQis0XBtigTDEk91QA7NTaQy5+EUaXiUaMgeSp3VkszE1i1JkhesSVNDeQlgC9/5L8NWM7BsQbM5eDbhJvJhVA8kRUii+eTqfoSfEgYCwrgNH20LKCfrnEeLaUyOohXoDZ67RCuquKCgJieq5rarNuKIJAXf9U/WojM8cGAV2tTYRQbAusMQNaKoiq4tUqq1Tyt6qmZvMIpY0mwBZEJk2WYskJKqV7r8/g3VCfKYiujlcVSvI/XvMf0QV6imNKgvygAmQoNgcjm88cMZFgt5b4Sw2q2risosvCc4E2/8wb2qh3FFkzcaonZ1rFaeHzp+ebvcs/jS8b9JnjQNgblbVTczEaBbJXIRn2sCmMFl3k4hIHM1u9YjxdVKOvVz3hSSxuX7neqkY3RiLEaMBMn668rf6cXDQur8+q9OQ7zsArTzqaATdv02YJGgMzJWznUgAsqAqpMGg4dhMVYLlrr2RjOPEIwX8ONASflIrSA2FnjaTTFk9kU93r03YswSQtSmY7TDItFhihK5Z7QjkCsVAiRVYm8XDO0jWOABclGyWsmVLpVfl+FrIep+bmZdOTQ2I4jeagdj5stmwoBt6oK39iPbCuUbRieaWNb0vYmMhC5jB+9eROvv3wNt25exZ17j/DRJ1/gzv1jPDntaoCluRwLsuf7mGKAjPX2oi8FE30fQlSrViZM1skxOyI4BczQbFRw9WgP1472cf1oH8vFHFk0g7taIigW1CvZp3WOKWzxpKRyQAIhOHnghJeLVU4gVuqlLTYOCpLtdtOOBN3+UiRjQcNM0FmZZlseK9h8lG4DKaRpgAjPcYXILMKpl40cYxyfeGzVaqjUGwqRGw14pbJAZNcLUHR8PQdYujMZnPRB5jEzmUa46A5k2z56cobj03M8Pe+iN5pgOJ1p0KjkptDDyFULH2NHQqU17V8cvr60gNnQS8Hu6oFMiJww8V4Vx1K0NIp+LWAqbJBxQWZYa7ERWcbsarnAIpohThMEfhnlUh1Xdhq40qnhsAm0SzF8jOCtI7jI9BwrlfD/+B38ij6k38MbYRNhHKGatRWwIFnhGlvg1ReYP+edIWic0Ap0WSUCdem7So9YbZm/DHafH0TWEDX9XHq9etbjVa04EoF8/ExfR4nMY4fq3q6ByLET5upeAtZgORdITiip4W4Bhv6uwMiZT19oVbTz/dSreSaQ++veZJsWfAH5Z5UboiLld2O4IYElVdCEl7IQEyWL+gkTpBJgbqtx/1iILMsS45X77LbkvqXqlv7RhLLS2mtufzJERgETv4mJ1xboycLE9o2LKm5D9UTuClDktue24Xbnd6d9w8YGQ/+af6P+xvS77l+yb+A1g2F59GCmdzB9sK2nModxvqe+j0JkC+jZLq3H3QrVZIBa2kctGSpw3obIfkesXvg+/HmYTgW+X9p/FA8UHNnXvfBIjjsCVL52JZtgd/FE4DTPKXtuMvCR6mIb9MjvSHX2/uLRpYINz0u+poTrORVRUvGI4f5rJl15XXYKfBduFiTzeOY+VVsWoyDWrS+RULulExxUHqEZ9lELRtLp5Dsh2uEhXmv9FO8f/js0wl34zyjZ7Xe0EPl48hnu9H+FO8Pf4NH4d6qcYxt85iPKSmL74EhYXgSvSI9Mrhc0X4VAht7KZbeBVriDTriPcXyBQXyKSTLDKF5isKhhlpQkNI/wmI+0sSBEpoUFf0ZgHXpzHNSO0Sp1UQ8HAqn5WRgGuFu6jv9WIPJPVUphABbBtBbo+ajnIP+dLmOczu7hdv8f8XB8B4/GD9Cba5geQfIsoeflH+r4+i4cAS8+w9fdAtGdBxj93c+xmkwNRFa1rMJMCjkStVpIYtMp6cINQjg+52KemYuZtZWBbkaqkWd6GCqlc/cVFbdcU9MKSEVFXPtyyZbGC7GyWMxn4g/MOSbnjL7jyDyJiuRXDpu4vlvHfqMi1hblkP7IjjyHHbR8LbVns3Z96otsxTbaQWis254ByXaEsOIoKw6ysEwCVI2ncAwXi7WD6RKYcf4pEJldMKaTz9A2yyxI3pRhmpwgG/Rqu+BskJux9RPgbIDnYDjERa+H04sLXPT6mM7nWEQxEtpfcF+tAX/nKsLDV+Dvvwxv57oGoTk6d1WIbMUfNvakkGeXyHTWDVEMqqiUaLHg402/h7f8Lq5zTPFSFbXlMN6scaVTVn2y1clSIbLuZ35PAmp+xkRDt3k8Me9jyfFliaerNr5YXcXjwj5Oinsol2iR6Io9HwGy9TUWjiGKeFWnK0RWmMDxU5Z30sCq3s62A1zUsxTL2a5Cbqt88Daj13otoPZEPJF/rRB5qhBZOzI5z/fR3jEQ+e23ceulG9KJm8QJKuUKapUaCkUWVdROSDO2Yjme0zjKmdV5f4gL2vBNIumW2d9jVs4uru11UPHJN1ZwsgiFeIq0f45F/xyD7ikmswkWSYxWycV+jWswzhmoJGZ36QJuPBQriknCfcz1UYDycozScohCNACSifG0Z0c2iywQceOSLCxjt4qB7tKt7yBhSHmmWTHsGmTot16v9BjWpc3meOK+4Dzjo7238MnO67jbuoFuuf11h6AXz/sXvgWeK0ReWIhs7Cxys3sDdnJFp1HDqQpZWyFsIum2D9NliGxUyF4ALyihVKmj2uwgrDUQVOoCkUVpwxYOMWjX1hdedKTaxVND4KN1x4UBKzIVFT/kLJ5LouWcLcqLKZJojiU9ezOqx7R1QBS1JpGUqFPUyPRPZuibhC4R+j0DkU2YGSG4BuoFamMhbUOeVIho8D9drzFerdHPVuhnawyWBamIxmsCEdNiZEBhJh5mOjGUypuoT1k59MwAoEpl5SF0cd+0o9gFtMBhW3OyCmMJPdskyWpIgDHQFxilYFgCAwiQCAEtRDaeWPY1ZWHJ5/P3VHbHhMeJeB/TvoKtG+6SIS5s7/PMfQsirwBC5PlK75lTwMpVxTbv5G6yOMrRl56t9idagVOgrnh5c8v/xiiQ82PVPNdW4mwxw7ywbXbM/ZIFVJvJilpYbMDuRtVsFM7Ga0xVyAZUGgN+Tgj0+HFzJah8FwF4PFa02i4X9K3wQ/nc8r7Gk9m8nqqRbRilsYKxIJkLTxueuK1aFu9dTyYa1VJJHkulEGXfQZkVZEfTzv1lBj9O4c1TrOcpsnmMle9iGbgYrZfopwmejKbozWPMU2AeL0Ut2utP0O2NMRrPMJ0uFCJz0mkSkFkVlQmKUclrK50N2bN70Cxstnbo5p92emv386aIIIpiA4+1LcEARmMjYyGy9T62Nhemb8/A7RVWMh7QgmWG3RYh8i28/uoNvHLrGu7cfYAPP/4ct+8+FrWswEyZdFpPZJ0c6DGlR6oUQMR/TsG2BIWwXTZXI/N4opKJYT0rdNo13Lh2hL2dFjrNOgYXFxh1u+IlXg197O+00G7UUK+WEPg6WWManRRvjNWEKAc40cto+VMwNjfsjPC1YMHPZCaJMtEwbVIabKIqXlEP0GPe3GWc4NcyYwQXEWJnYfYpJ99FKQAGqLZaaLQ7qDRbErQnCxYZEwOwm4KfQQUuxn5GYHIBWbrCIk7R7Y3w+Mk57j08xp0Hj/Dk/AKn3b54y8WcNNGuh/YcErpnoLw88meEyQTmoXhB+0FJ2rq4vzWEZIk4YYuXLq64HThpDcJQUo/9IBSYnCQaMsgC4ypjN8sQ8/lQPMYYCeq5JRx2OjjaaeLKjo+d6hLBug9/PaeeQBZGnKj+Q2UPv6U67Xt4Uyjsiyfy1GtK637qUImrLdD5qGugvCwGrG+d2EbMBH7V4x5q6VBD+J4ZqZ8nRN6MCs9eDfQ3zjIVZS3B3W709GtCZIjaVGCdT6BZzuEilZuldIZ2fCqKTg7cBJe5EjkPFyREPvuzQ2Rr40PwSkuLhVdFsgXQ/hiI/FXbkttRrCHirkDL5w2RCXNtcJ0NPbSfiZ7c9LwWiJx0ZaEkHRiEyF5TrDwIgZ9VMPMzEzoTetOeYrugIYvHoiOAlRBXiiZFLRhY8KurXdOCa/mbWHlpQYWFEm6P7VDHXIn8exB5hmo6/MYgMoE4Ibb4TPtNKfZwm1lbGm4Tq57+7gxVvz+v42cjXCXIPag9xtX6fZT8uSiECU/doo+a1xaI/BdX/mc0wwOE7mUlu+5G7dThtbu/eILT6V182vt7fNn/R2SrWFSJ6TIQSwveqDx2i6p41ykhF/OuAOSav4Pd8nW0gj00/R08Gn+G++OPMU0JkYHu9FBC7KKsLLBYAvQkSI8gXxViHBarwQhXm/fQLl+g4k/EooW3qt/Efvkm/vr6/4pXWu/JZ2dBPl0lSJcLxMsFqD7OVqZAqgcqxnEXp9P7+LJ/G5/2vsT55Ajd2SGirCLf7cXt+78FFnfuY/Sff47lxBQSxXKBazwqS9Wrl6FvGYvnxtfY4RxHQHIJjhtcCpVTALspLsj8XJT2WgzlXJ4qY2YS8VmSLeRyzb0SgEyPVnq1ytzKQmn6tAYumpUQLx808MphCxRJ5cMAACAASURBVC8ftLDXqIpKOfB4HjHcWDslxSc5t7XYtgc0QFnm0LoW09qSwcd2rWi8eHPbR3N+ieTDBLURvfFOj+GMSmVeP0RAUDTK141lhZnJm/exBnUiAzJZOtpVazsmVSmq4wvP4Nligcl8jpOLHk4uujg+7+K8N8RoMkOUpNpR7JWAoGruFQ1kN+tBaf4TFbKxGjFWnPyJ5n24CCptlDtXRRl7rVPHK9UYt8ox2sEKDU89cGkbIl2qOXy362sjOOcxY5TI6gHNdUQqINlCceYfEXwvkiUeZw18lh3hxDnAhbuHWjVAtcTua4X88pmtcFDWJuQ2CjwVIqs1oxxttK2jSCRbqr2JqNP1s4plh/Wktkpk24m6yhCNLnI7i3MJ1hub72HFIh46ApF/grd/8AO8/PItsVwcXnRRDkJUSmVE8xhJskTRL4lwsb2/L/Z8aqmhALzb7+O028P9ky4W2Qo7O7u4fniAW9cOUQtZBNQkJ3Ziz8dDWbs9fnKM6Wwux9Vuq46jvZZanVLwwm3NTsfROUajAS5GU3gFF40gRDsboZ72MB8+QTzvaSbUuoBk5aLkF1EPCogXEZI5C5v00S+gXvUA18Mk8xClBSTJGhXEqBYisVoKXC2nbCxs9P+5DksLDn5WuYVflG/hk9IRTr6nwpfv/4j+3fsGzxkif3kpWO9ZFbJ+fR2oOehQRq8DkapftR3BpKeaybgqJakg01YbCYIqVVCuNVHv7KPcaCKo1rEqUt9VQCoQeWWC7wgnCdKMf45RgyqoVjUyQ/QEIi9jLBNe5MZYzEdIFlOk0UzgMq0tCAvY3keYzPofp47Oih6QDBNi9cyE8AlANipoUbJx0LR3tgoFqshzPUmHpeIjWVOFXMRktcJkRSXyGpN1EXP6LYpuTcPUBHaoGFXhm/Uwzu0bjK+NqczZC5fovowpvlhRiCpRF+zasGZUWVSByZ2/Y2gAIbH+P70uxdqDPpZW2bgVkpa3zZsWnzyplhU/qUxnWEUJ1gkN5tfgeBWgCH9dBCNMqD4WkFxw4ImaSi/AKVaYr5aYrTNEnIjQtsIpyn1t1MjqepwbPuRJvRZjmN29JazYMkXIzf21jcc+SS/09n+tylWnC6L0tUGGxvYiP9ZtINmW0tgWQ+SCmNsaWEsFhfzWxsI+R/9GrS6oghTLC4aHmaqsDvaq8BRLjDwgSb2jNwF+GvpIOOmaQD4+ymuLOnZT8OBEolLyUa+U0ayzAltCtRIi9IoIvCL8wlruwWoNjwWAKMU6SpBFCRC4WAc+IqeIOdYYRgmm6RIxq/jJUuDf05MeHj25wFPxtR0iyZLcv1xBsjEkMWOAVj6MGvkSXLKxy3YrmGtfPpvbKJY3HQ0WItMORi0q8kA9s69021tfZKN0N6+p5w2PZQORkwX2WhX88M1beOO1m3j15eu4e+8BPvzoM3x59yGOn55p0crYsmhr4MZGxFrO6AnNqYW+t7TmyWfYshwprOC5QKXkYXeniatXD0QxzsP14uQc/YsuPJmIB9jrNLG308D+ThONWllgsisgw5zjHHPZvkglMVsKzfdjNV7GKY/FKrY96eSI47Qeh5vjRCflBLusdDM0hepstSKxEJmdBgKSzX6l3YxDz+1KWXzsmzu7qLVoR9RAgRVyUVXQdkcLKbpdzO5nS5YokwvIsjUmkwUueiM8fPwU9x48wuOnp3h6dobBdIoJFyoZF9AanAICeR7vVCAz3dglqA5Q9DgOB+KvL4/0g3OpUnbF1oJwPI6YpqyJ2twmhOxhqYygROhgFgirFKssRpZMsFiwADmRtj9WuHYadew067jSCbFTXaNaGCIAIXIkSnEqa35ZP8T/z957NsuRXUmCniIiI7V4GigApahFUzTbdvbD2OyXXZsPa2vz8+aX7DabPd2caTFNORRFUQIoaOCJ1CJSr7mfcyMTqCqyOKwhWeRLWvKh3ksRcePGvef48eP+89rRn15k8DGOSN0uuaKM5WiWNy7SMK8sFoa028I1NKtCY26zEEvN2u0SFbJlVwMxHGlQZlPxRYCXkhnjqCEZAoJbAmw2K5NJEEvyytr5XnqQpXmVnIp5SqBuX/v3o06Nx0UAkoAugeRJsSGZDrEzne1KiQ4yRCl5QWCND7JOye7lMRKYJGuDD762vJoIPCSjkw8yRAelDiYOupvMxlZAKwFPGq/9LtqzxkSOMCgd4aJ8E2uua9utxpP6z2Q4kxEcHrwCkk+IO7pmBL017q4hKLkFyhesJpIXYWF+mU/QTcg2b4lJ/XHGkoxXXqNgZPgiiFzGZXImIHapa2P3OkHK6oLJUfc3sl55DgSOCSQT+HyZiczvpowImd0Nmd15MkSpsGJD7GW+P5x7GBuCyDTVI3jL4sbLciecz5xXYpEX6/oMFhCkeZwVBnezy+KljQz1eDycA/zsaM+kjp8nQDzu6JoYM32recDx6Cx2149/4z7RT44131jAWecoArbReHXSZxpzzmH+jXORgDePV/IUoA7jQgWNYJYXjpbXeRzRKJMM75bOiw8WeirLkQPrgw+9Rz/GUvEHfQnN7IqFJc4a93G79Z6M7mhsRxCZoG6ndAOf6/wNvnH2H2VsF7EYQPPPLduwCdo4c1ckjTWmyyEmy64A5Lv9H0s/eMEC+Nbbg9WtY91CBXUPGXicFGuoRR20kxMclm9pFZyvJnh/+FPcG/wMi80Ks2UBV5NT9KZH6KcHMuejDjGLytRA3n/US/0XQGRKXJFUcFK9g1fqn8c3Tv8vnNXeRLqaYrYaYroc6Nj5XGxSMQZDtx73r9lygX46wXu9C/zq6jm600Mdw3odYb3dydz8QS/e9Zd9oiMgEPm7/4rlYKggWSbqzOnkb2Hxm0DfxTK0V6mQL5ITQeQ4yYrsykkCQ9TzkwACWo6508clQcTkI8ng4ncuBCLTd4gAsnmgGBbAR1TII4mLOG6WcUqd5KMmbnTqenYqMVpl9xJil50zkmm+vuvgLEp+ICPxZCByMLQ24o4k5UJnqPI9y4D3an47EpazMi0bdokAV9oVq199/7sOG8sNHbT2/GontbeXq7xAVLIOOMpA9EdjPa8GQwHIE4KAZCMTTOQeQ4JYIdZPEYRcJsmkil2eLeTBwmAtdifBLUqqKNUP0G7Ucdio4CRZ46i0Qrmg1M0M7UJeG7p4M8q2Lq7kN/Q9kkAwEFlyCOoktbZBzgP+k/I8zzYN3N2c4mn+BM8LJ/JeoZwdPaCYTwTGq1O4DZOxlMmkD704IcjDtaj5/fK50rU3gFkMZRFA3D9pr4diPZ9i0n0mY73n7/0PXN3/pbCdwLTlB1TKFRyfnEgT+Qtf+hJeffU1ncd40EeOHk6bLQbdHkbDEdLlRrhNqVrLPGQCnsScih234/kSm2Isz5ezszO8fvuWCD/U+tYl29CXa4yrqyvcu/9QIDLJLfRROT06MM1vnh/v1/kMo+4zDMcjDNMlGuUqTlpttHNz1DdTpJMuppTDmIwxpeTFNo9aOcZBo4ztkub1LIWwi5ykl9SKn1tqJBclKcL9vbweo7Qao7Ai/jVV7rNYMecsoFKi4awR8f65dAPfK53hLXa9RbVPdJ26/rBP7wh84iBy72+/LWO9fQB5V7ncifQH/SADkc3QTVXNAHY6e8laug1ANb2mEuJKDZXmAdonN1BtH6BUp3kJXVZh1SqxZY2eH0Bkay23INzE74NpHrcRbnIpNssx5ukA8ynFzsdYzSfOvGXl1lhnecozUNuXtxWlTknm2+TAeM4MBQxENiY0K6ZsE4kMuOAzjlUNQiESOExn2HSbx2ybw3izxXgLTKmpR1C8SFZXUUzl0K4joFM6Qt6mxkXO24bCpm1aV0G8PwDFQc/Y2IFB5zhPIwRW/KxRwwFlarlxATLNWrXDuza0DPLkYM8WTddJ1t+oPWy6SVxM+ZTeMkGrhQUp6xlB5DWibR6lfBGVQoRSjkZ6LmXBzY4gMrWbJE+QxzpPiY81xpsVJpslJmIk57EmI9nEYjX+/H4yw7Wxhp2IZ+NSFAGKDPIVIWoIrF6OazCbyxJuxzOCSEZgfO8DvgY8+s5H8z5uwM4A3lV0TXs4mEUG0DgwUbVF71XlgxRKkFfITCR4XqGKHaQGwnc5WCktLdexNXb6LngSS14bFEdK0IHLa1DTlmZ6EeqVMtqNKg47DTTrZTTq1Mri31ksAejVLeCfhYA5zRHJPFggV4qQS2Js4hjrKMJCmxWr+NCGNJ+vce/BU7xz9xHevvcADx4/w3S+UPs/W6Coy23aTCZpk4HHfp67EMmO+4Xg7CViYSBKBNaEaUkHbeN9EDkAyT5G2TVyfSgbbK82rwAF4ClANvIyxXGnhq984Q18/nOv4XOfeRXvvncPP/3ZL/Drd9+Xdq/NQ3O5tuKBaeuKIa+JGIA2M0vgMZp0iRv9BIb9doUkLuCgXcPRcQenZ0eSkhgOhnhObeDzK64QKEcRDtp1nB23cevmEc6OO2ImJ8UCSpwLGROZGnhLzGW8YNpgApBZ8FKByxJIjblrN3OIpc/skitiQfAVZLPQzG+1kL5ekLAJIDINVWQ4gg0iMtvrdQHI7aMTNFoGIhNA5goi3WyaRvD7Beyzdcz2BCXn0vTKYzFfYzJJ8eTpc7x//zEePn6MR0+e4qLXxeWgh/5ohGk6ly6bgGnOd7bzRYnpLkclgckoEFRmYFtGnFRQrtZRrlaVXHF80nSGdDbDnJ/FtWwLgciVat0ZyZHWR7a2rZYzLBZTzJkkLeZKzGqVMlq1Ck47ZRzXcmgVRijnpmIjU5eOQdqP2q/gl82TT20EoXbKfCTwmCAjDa8I2sq0jVqlvs6EQiVZoaYVnAqoIyBrMhbmCv3yg59Lg7JxsSnQkw+CvWIxu3nfyzrKfA1BtF58KBB49TGBT+oz87MI5lLSgmzVGXVwoxbmxYrOJRw3wVYeOx9Ba5ffRXmPoDNM4JBgLHV2ea7huEYRz6WOtFgz0BBbNOaUOeiitEk/oAv9myYH3099WIKQBAyDXrF991iAIZmv+w8C4gEg57+9YVQ/CRiSLUsZDoKfQS6DQDrBTtN8/u1mWwQy+b0ETXn++yAygVOCoJOojhX1dx1E5vGWdU0HHzjm/ePnnOO8IIhLFjzB4P3Ge2MizwR8VpbsDLBCOceKRQkCpbOCgcj74AGvrd6zGun7DXx+8cFrrTnpIDbZyMuCaQjL1NNfzn8ZA5lzdYpkNdbncj7sM+45T+2zaFLZMlbzdivQme9hkSRcPyvaFAQ2Uwt6lSOIbHIZvB/aZDmvKG200D3JY6OUBcF6K8OxgEPN7750jvfvOY6NgPliw8B914s2Y0SOZS9jIn84//dPZwkr5pfSJ77ZvI/b7XdRyBPQ4vq9QaVYx43qm/hM+2/w1ZP/A9WohXwuwmI903O+nugnwWQBymTv+lW9P/wZHg5/ZQZ4NABlV5jvlCK7yCOlJMkMfm49PkAnOUU7OUUrOUM/fYYHw7dwb/ATyWLw9atNgt70AJeTUzwfvyLt4496UJLjleZdtCsXqJWG7pOQx2vNv8Lrra/hjfY30SgdYjC/QD99ru8bLq4wXnSxWKdYSCZHwn7aFxerEmbLCh4ONnivt8BoXsd0WbUOoGspiz+dCf17HMnsnXvof/dfsOwPBNxKxoIdaG6IFjSRmauFHMTM1fLGRuaTcRM7u5yEJelEjwMlC7AncxDk6GT05eZ7zKNlXD+bWIu+B+8BRFanngOYlDoQCNas4tZRA2+etnGrXcWNZkWAFjslJW9BJqpLqClfInOzyGPcMZANg9jzOnEJjCB5EeLzF/1S7PCCZmzWMegdrYqLFRNbB/AuwTRWq4B2Jwtld5E+MGwM9tuwVxihzkh17AwkoJwuCEZSY9ikIWTE53KMlHLUHuHEI9NnNq3g8Lmhy9RwASsfanyiRKbp5Tgy8LjgEpSeU4asJyNve8HAGNouceCsWzP/szVVnYmcU+u1gGiuH4ttDl008Cx3iKe5Yz0X+dg6XChvIiA55M2mvG6dwy6poA5GqlcW9Jk+anYVRJIKog801rPuc8X7nq/oHZsN5qMehucP8eSX/x0X936G/pO7WMwnuwJGLodWq4UbN27g69/8Jj7/+S/gldu3xQQmiSQdjzAdjXD57Bmuzs/R7Q0wmswwp6k3QVsWX0TGyqNeqUlDuVqvoVSrI19v4eDkDHdu38Hp8SFODtp23dmRNp+j2++pk3I8TdUd2Wl3cHR4GNyPJIe0WKS4vHomtjodb446B7h1eopmXEC1QD/1BcaTEZ6eP8dwOlbO3ajXRCaKSEDj963WymOeX1yoMFEsxGhVSzhibr8coZD2kR9dYD24xLB3ifF4jOlijWqS4KhVQ5mkSAD/Wmji+8U23k7aOC9+9D71eyxX12/9FI7AHx5E3mMiW0uE6eqowrWnM+Q9+2LviZ1HEJltyGxBrjZQPTjEwY1bqHYOUao3sMrlMOdionYUAx64gMYyprIFSyZKW+rBmJg4bzCDldl6TekKusf2MBtfyjFzNR8jylO+whglgVki7iD3BYLHa96kpkJuYJUBmcYEJShkrGNQC5IMLbaDB/1musJuC1jwZ66AlPqKBFMIIPP1NLqSC7SxVe0zrdpp4vvGjsxAZNd6Di6wBHTF/CILkCwJ8LUmVREER3cbR2AkcxU2QzxWj9X65NfFdJFNH1ksbmk+qAzqukncTKzlhJuhgYMbN1FbC0AmqlgUcFxEUojkeJrk+SwiyUdiJ0dbY3jzRNf5vBjIBI/H6wXGZD4WclgWKW1BfWSrjjOVIswkRq4ALnu/bfSm82PbrFWKBTR6xhckIfZB5NByFO5p36P3gpQADIegwaQmQhBhkhX+t0zf2NmlbthnB/RywL5jsYt9H1qzMu1lB6r35ChCkSYw/DNAWppWHBOfj2EOBfNAgchW9WTBo5wkkkI46jRwfNBEvUpNZLbmmyMux5jyLTEKiDZAcWVau5wrelEcYVWge3oBvCVW3q4l04TVFo+fXuL9R8/xy3ffx3v3H6Pv1XYxWn0tCBpju0SVc8sBTb8Ydk3DK3as5HCtMhDZg9gQTIqBTK1H6U4HY0M30HNXYAUfWif2XantPqPRJlZk3S6QW89x1Knjq198E5/77Kv47Gfu4L337uEnP33LmMiPn6tSHUyVAngcWgnMQdfhDWfekzFrDAO2/wWfeK41K1TKEc5OD9DpNFFv1DAcDfH8+QUG/THGQxo65RRUV5IIrUYZxwd1aSffuXmCg0YD7Vp1x0ZmIYZsXerhsdhDLbLQ7UFzDc45DqaYG64BnG1uZpRnhn8GeMgckd0GNMwU0E7jTDKRyeJ1SYsCEDuI3Gh30GwfoFpvStuehUGujdYymMeWXQbqYPOCglzvY4HcZPjyUnBO9fsjXF528eDhIwHJbCe76vcxHI0wmk4wnaZiwNN0j6wxAi7bQglgiybbAwkmR8ZEJsBMhnGJ2sw+BiyAkZU8m6VYslgiaQ/bjyjLEceUAOE9vcWSVf4FW94IIPOZyoi1UirgrF3FSaOAw1KKWn4mNjL3FNbAftwhiHz6KQwddodsQCa7EMoCkMlWJUPSwFS7T7V3SA5qByJTcoBgX3CY/rBBIMjGzyQ4S/BO01LsTnsvQbOXdZT5GoJ9BCnFDCaLJ+vU+Oih5ueySFxdDfUkCEeNYzJdg3ZwMIzTdzs4GwA4M2vbgaym+TxHeT3VsWpO54qZ6ZoMzHyxEoAqAPCjAfUPO3L1UQUAUOaGtm6YLnAqhioN4/YfBHFtTIMucID6CZLPBCTz2MkWN93ZokBvscxdvuG3TVheZzKCDUCdvMAwZ2xDsNJY687idYCex7wv9/Dh30MNfgNJCcASxN1/cAz55Jhy3EOMwxnI15oecgnLHE2Id+/cfw/P/8PAUs4jgvYcQ853MqnDNTdgwD5Qc4lda5uFpDV4HLwOL3+ugdKcZ2XNM2PFbVGktMqG18+uhYUxVuYn2DuLjDiRFQ02ZH4P3TRybdJuuSi7B0wTmcC2gdosgOwzraXtzePI23wXu5ostr2xDDrOv+3a/7H//gEQOWcgMi82mcefbX9LoOurza/q+pO5S6B1vOhhuhqJLUwpiPXW5LYMGyoImB1RYztPYkiCUqGCgljoBMwYR0WIBSKXBSILSC51ZHzHTIPayr+4/Cc8n76PbvpEv1tvYwzTFi4nJ3gyfBXpcl9aw4XYXP2qEo0k0dGunKORdMUkK+UTfKb913i1+WVU47aG/mr2xEDk+bkYybPVWGA4z4V3OqUy5usKpos6xvMmrqYlXEyKYkEv1qQJ7Jdk/thX8/r7f58RmL5zF/1/+OcdiMycLHT+Ksdj3EZJLs/zss4/1t7J7o3Nr4KMZO/Usk4xy0OYRwfyV7b6iXjhrfHsJp2NrLN3RkO9RQZW759XyG1NQzkvX49WLcFho4zXj5p487SF01YVR3WaHZNFSS1l8+EwGUACk+zO87xMhuXmQxJyccvHXd5MUghmaG/saje1zoBTj1k8hwjHqjsyjFFmsOfyFI6+mn9NyDEDfclTUnmz7CQWA+jJn5m8p4hwZkQe9H4DGSojLPk+n42h5xI76Q67i614H2J2EttszGQvxEPxBDnIVARy2U6xxPajkA8JMHY/lSxv0zwyTEGZQ85iBu6zk0IT/W0F3U0FT6bA80Ue03wF67iKUrmKIjuzdY0sj7fRsl00FCF4jIbDe/etYyAudOGd7Twue6/iTX7OeoXB+QP0Hr2DJ7/6HnqP3hYrmSSPAFaTZHXn9m288ebr+OrXvoZXX3sd7c6h5pNypDQVMWQ8GIqJPCLASoY4DQRJllvamsp7gfkA5Ur5k93m22KsnIImfWTZs/BB8Hg+XwjUHY8muOz2qZyBpFzHjdMbuPXKbTSbTQHBZG5zzb7sXmA4m2G2zqHV7OD0+ATNJEItYi60wngyxoPHD9HtDzBbrlCtVnHQ7pgsBvEmymfMZnhy0cV8uUatWsNxq44bBw3E2zkK7AKcjZAOu3jy+BF6/aE6iFuNOm4eH6IccW/L4XvpGj+cb/D2OoeLD9bXf59l6vq9n+IR+MRB5D6ZyF1r89zXTgqLkmkBuZOpAGS2QzgTWa0SvmKIBWKtKMZEpmlcpOpoVG+ifniMw1fuoHpwgKRRB8PsOT/LuIwu1eDgF0EyJj+uJytWLDV5xcAlEEYm3QSrxRDp5ArT0SUW0z5W8xFKxRxitntksg9mOCeQc5NnVigQebvOSo3ZcfP4DQBne68Z/9FugA0GVFheUYeTeshqGTVNZ+ruWduKsZXpHMsqWwZOF2xzEoAsEDnIUqjh20AdAh7SKzYJjiKBcNdUFeeRh7rH/DbO727TMQCZ4A+r066fJQ0ta1cyOYwwBvw9r5thiRRsJ4jMBdaqle5cSyScT4KPOeoeFxDnDUQuF4qo5iMxk5MtJS72QGS2kErSIoDIC6R5OrznsIkMcOKZq9oqNqexSjO5gMAmtpXe5qVNzmyOWpLgkhCOLts8fekR9Ifd8DEwjbON3edrVg0XgLvT7CI4Z4+c6x77PZKZANrfjIlMFntRG+zuoF0jSu60ewYSe+zkwOhnUcYq7juwe1eh9uNyuQwDkSNUyomqpZRCOD1qihEQR/wuM5UkG5SyLWSLF7dMMP2+4FBSAqHA4gfndU4GFHxy97dKO3DRZcW0h5//+i5+ffcBnl32MBxPXNrmRW10Y4zvmMAhsQnXJGPLZBfJ7799ueE9ENkA5MBGDiCya6QHQ8QwNzITCR633WfWksdqO+VtCCIvcXzQwFcEIt/BZ968g3ffuysQmQZ7j59QE9m+R2uaB6fZneb67NYn4FIWDiJrzTMBBz3JWq3XEtw4O0K9XhG7nAYcj58+w3y2FjOXwDfvSRaLyqU8GtUYt24c4fU7N/DK8TFODw+kK0d9LK55PBdqGtNVmaxb0zs2EFvBtQfjZDAYc5pLhml/Baa7dLu8fy0zKRWYvMDGjfW0jjDJLuZRor52vY5avYFqvYGkUkOpXFOSQnkJaZ0zACWTdL3GgsxmZ3YkCRnxsdZwu9+LWBAgns3x6NFjPHIQuT8YYDKZYDQegf/uD8d6UqMtXW5VzafcwjZKgKiMfKkMUOaiQKmkBEVqnlWqKCXUSub6u1XQx6BRBjRuAMJxieIIlUoZxai4c6jma5Yp1ssptgQRCxuctqs4bUQ4ra7RKKRIthOw5ZrX4ccHt/CrTzmIzNs0gI0ECNVmnzcQOWNmuqkjQSyCkwTUKEvxUQzksPLKLDcXqahKMFi3kYNhBLjoeP2yqZuOh3urjMdcWuNjACNKtrZbHRsBPCZC/M5VwRifarfkfspzILi2JQvFEkKes8zUHHzj7wMTla/j65Ug6bhMAsGM2XRCBtpulua98CEM2I+KMRXp5Oz7CQIGELOwoemdAfYvjzHH1GQqbHyyaiqZPzIXnOs9WicEXOYFvqqwvQeU/qa4l+ega81r9JLcCL/fTOH4eVYw0niJCW7z4+PMC44fP0fXZo9SbN+91nXk5+yDwXwPAehs/F943xqxxovfH/QBP3iWQcYlzHVjZ++KgtrFXzp/joExkF/MvrTecY5xfufNFNnGIlw/noOZTVqCTeY/GV2UFTH2s9Z9XWu/bmSHuYkiX8fz1TTz46KcBosF++Oi66x7jcdihRCu+QaGb/x+ZfT6gajoN02DP8rfqIcc5QMT+T0U8gsUczS7i3FUvoWvHv0H3Kx/Ds3kWFIPBrg+xyC9wHQ1RMpcgGxul7WQuTfHZTNXLNAqnaCV2JNAsoHIRRRzTNpLLmVRR7lYl+kd2XqTZR9vd/8NP3r2/2GwuBKbWSDcJsJ40RAT+XH/NQORc07oIHklZ3OG164cTdCpnKNVPkezfIlanKAWNfFm6+uSsZivpxgve7iaPRYbebToiVVNQNx8DAhKkYGcYLwkgNzGW88tJgAAIABJREFUKD3AZFHDbFmWfEZYP/4oF+76Sz/xEZi+/R66/+WfsOwNlLtlbGQxiB1QdpN0JXBummZaxyRYFBERRE4qMrQPkpJh31O+weBeuXQwHXcoz/9GDdrFdCh5SBbYA+imddLzMEkTqGtvt+4STE7iCK8dN/HZGx28edLCncMGqmLTEkjOSQaDHV0CkaXpuyNb6TOz3+3IaIYnFCw+35Ows3/bM+TDlkp6h2u2BgcGspEcRN5x8NJkjQJz1lftoIuYAdIOlmaG7bYJKbeWJ4z/t3cxqnPav3vX4W0QcZDPMM+XPWKNhRUmIaZ9JyNKe+obvlw6EaZNrATeukF1bcKmIxZPMFqzn3y9EQCNBBgY2Ro3HgsxjGKCTVQR+DlZbvHWxRxv99e42FaRFhtIGm2USmVEkbHcdf35P3lOccz9dvC1S69RbhxMsv06GirvHRQ7whHB04v7v8D53Z/h2ds/xODZ+1hMBkZsMWaSYvcvffEL+NKXv4gvfuUruHHzFZSTmshX0sf2jmrmAAJ/05l+klzC8xYT3w9TxYqQy1OjOMiKsiiwWGC5SDGdTDGb0ntrjjQ1QJlm35VqEzfPbuHO7ddwenKMQ+ZrZXb0bdAb9tCfTDGcr1Gu1NButlGjMXdU0DWbEER+9BBXvT6mixVq1ToOO0eoVMsihpHkQwbyo4u+NL7FvD7q4PZJB3HejGjZWTsdDfHee3dxfsV9I4d2q41bN07VAcDu+h8N+vjJoI93JhNc0ojz+nE9Arzfv/mf//MnFhXujPW6vlD5YpgtgaGiZSCywGOByPxv10fyn9ZOYktZYCJTt7KYlFBqNNA4PMThrVdQ67QR12pY5jaYE+hxwMMqWS4voSCQTFEj1dI0ie3GUkMgELtOZaq3SsdIJwOkY0paDLBMRwKQCcJaqmM6SNrnNjkBx/Y0lrMAon2GJI/eK59bsUbYvkYQmQE7zeGMlUzwDWTVCuSifmcwhLIkfAcic1/fMZHJGFYrkDYKezIQYFVZUhKqLlsySFY2ASYuzLv2ENscg55zELFXVZLvDZZ0zsxk6wYrb2vqG3NjE3hMJiL/beZXmVSUu9QG3WbTTApa1Kb1Sx3kUqGIct5A5FouQgUFJHQYdbYs06fFdqOnDPbWS4yxwSy3wSqAyDJLdAkMAae2oRrabvf5vvxBuPMDozJUQW3P3GOghiBnjwWcsZg9WDBm+I79HADkTH7EJSRUR+XcDEWSUPkOQK4HURZUBT1kY7NnOsmeSgamscUIpgNl18ojBb919Fn7Old+PoLhAlOeLS8OWhNEJgOZIDIlEeoytbCqtell2X1UDKC9FxPIxKROFOexMe2Z3Pox2UGJKTueUfcrxU9/+S7eeuce7j18gqvewMns1Op1XWQ36wirh12vXZHGm5/sd/ZF/giFAQv8NJTBcHDPWC9cL/tJtkKG5fg9ZOx6zWu/xxRg03RSIDJlG1ZiIn/pi2/gs2/ewRtvvCIm8k9/+hbu3nuIJ88uxeTgh5vWu8+ToESetQaayZ90kKXTzFJIKOjQTC+HVr2CVquGg05Tx0qAtEsX4N4A6xUlH5wFL6kZvmeLuLjFYbuG06MW7pyd4tbpCTqNuhyveU0JDJgzN/V85ztNbq1XJnfCQEptcB6gB5maTMdOmu82P0wvmgDqXAxkGmhm8hYy1SsoKCJAWy5XUC6XZZAalyqIy1Xp3LPLZOMdJbP5HNN5qiCPEhsJXx/F2idyW7KgeYymX31+foHz83P0+32MWZRYrzGdTtAjM/mqJ8CdrPf+aIpRusRkSW31CBtKW5QqYiOTnSy5IYIAZWNJlJKq2C1sk2NhTGufimMWPDJKL5WMecAWMV5msRcWUyznI6zXMxRySxw3KzhtxrhRA5pFgshjAzVyG/y4c+tTLWcR7jyHPWxf871uX/bAACzX1WcJ1Y1qtWf9hoeBpNYvtGMT+37H336IGV9YDcNxvLh+/OZv418J2iku8H3agE7XJw1eApJw2gGCQa/WjjGsSe4l4Me5Oy4vD2VdKASv/fPc1f13iU7Dcdp471DRwIZ9GfgLwDN5Qy8ztK3bih1LzoIMDFi/pr/LWFrH0gdB8QBYBi3kcMyW7H70Nd0fkw+fF/4KH8Mwx15+X7hWQXd993eToNgZDn/0VZA0moqlxgYWoLtXqNDW4/Nodx1sBnzwPDjaVkD7bddPUWh2LSxW0N7vY22M/8DlovwF75tQvHYml4PsH3YsL4Lh+59t8+LT8KCxHk3uzhoP8UrrHkqFKZLiGrWoLbD1y0f/HvWYRnYTdNOnuJw+woiyD8u+g65zdfqxq9F0iQOgwc/N46TyGm7WPoNXW1+VfASXMOseMqkwPslWLuRi+VCk6wm6s6f41dW/4EfPvi128HJr7PL1JkY/7eBqcoJnw9tYrPk+03Qmo5rnQdM+xlhxYY5KPESt1EW9dIV2qYVOcoKD8g2xngeLC5ev6LssR6puHsYfq3VRpn2Ur5guawKuJ4sGZosalpuS/n4NIH8aZvfvdozjX72Dq7/7rpjIym6UX7ushUg+zH+NNGQxrgHJQcaNayQ7aYtJGXGlriI7O8cCccY+L1BFnf3rwLDIBMu5jMwW05HFhiQ37Tg8YcF2ENHWx5DPmDxkXoZ71PH93M1DfOZGGzdaVRywS5JeLZS1ELvWdWQls2Hm9iRbBGlAI0gwlqXvhQHKFm97R2KQJAxAuNZRcmNce9clKiyPs8MONCPLw4KUgq+qDi5r7/UTtlTI/G9eeI+PnwGbO8BYqIMkIl3Mb58U4zzjrDi4J5ERCCsWW+3M9vaB5H3vKbuGARDf+dDYXsJD2jsuB5OzLvLt2jSbhT2YTKjyPY4tmevFkuQMaaz+wwdX+OnjPh6MNugvXS6FRtpBmiMrKNt6yw5qjZQGLo9CiXlCHZX2ESqtY5TrbSSVuqQY1bHrKE1YxwjcPvn1D/D0nR/h+bs/xujikXSBjXVteyHzi69/7Wv4q6/9lfSQT89uyB/F5vcON6DesszICQaTKJIBxEbw8+Tbt2PHt5xwos53zxtkZEmda+USa+UVJg9TRL3eFNO4Xq+hVq2KYc99aDIbSaKv2x9huTSZD5IaC9hgTWB7OsNVr4fZfAHkIhweHOHWjVdwdHSEzkEHhWIB6WqF98+7mK42qDYbODs6xO2TIzUQK45dLzGbjPH+3Xt4dn6JYbqWvB8/Q7rIhTzeGvXwy1Ef96ZjdJfXIPLvthL/+b76EwWR03feQf/b38HqqutMT9fU1MIYblwDjNUK4YLs+m8ZOflmxMJmppvEYqFrHpGen5RQaVbROGrj6JVT1NoNxFW2rBJoXBn7UdhQaOM3kJT/04K82arlmCw8gh9k6hL0YNvCYjJFOp4gHU8xn46wSCdi8BKAtZYOWyTDXrsJIPLGkjclmll10dMt36SClpHIuGzJlnZvASDTr8iqqJmnWfuNGWuxMqq1WZqqtvPa2hYW/Z00RZCa4EIukzI+uWF7UMAg1PSPfVz8pwTcBSRGVsUVc9IANPtKY/5Jx8e1jdXaTQPDlY2HPbnZeEVQm6VJbsgAUNfaEpBQo7UAgWxkylgUUUERNRRRzUWo5slUZjBuANxqu9Ez3ayRbtcYbJYYbdZYRjnpIquqLC1Ba6UxJrLrLXneluHJXp2VWqrYlzuQNgOQuck48JyZ1gVQUifhUUSQQAjAdQhAsmq4V8dV1bTruOEEYMLnZnkKaLKWqyC74nGHvsqCDqefmwZVcMiV5qsFCjvGc0gsPwqC3QHUJmVhY0A5g3ISo9Oqi2FL8LFZK6NCIwReq8xxnKkSQUhjKUkHm8+9gohA5Iw3Fbb0POaLDabpGj97+y5++e59vPv+I1x0+wbWaM65y6/M3ALvyieTg9FW6fcWNO3yDu5kLHMHkgN4HH6qjWw3L0KQYCDzrtKQ3UchwJbDAye3S7yQHUsQebvSWH3uM3fw5hu38MYbt3D//ft46xe/wr33H+GpQGQywDiH+RnGNg5gW1Aqt0DWTTMzmRFfTcgAK+ZwfNhGp9VAtVpGOk9xfnmJwWiK8YzMKDekExOZdxfvW/U5oJoU0ayVcPP4CK+cHImNfNhuolmrSGOZoAAD/TXbu3QtuSRZdd8CQQ/CCRZHRV2jIH8hHWXXpONPBb9sjaSEBQMMrj1exOKlKcYRSklJALLavihNxCc17ss1GVXwybnDgGeaptIB43rP9xFEJpis+0dJvRnd8TkcDjHoD6Xllc5SwX3z2QwDaiRfXuHi4gKXvSGu+kNcDUboTVKMFhukDMOKiZyvBSTnS2Ik04QkTqpIqk1pJfM6choISCZQLikQ00lmkkEmRZlgNMEdAs4EkRdjLNnGv52jU4txUo9wq5lHO14g2Y4EIhPs/1H7Jn7R+PRqIn9YaBRAyh0oERoVnRmzB1B+vNDqxbVs/z2/iRn5PwuKfBB09TXIU8f9/3oREHz5L7au7Je5bDt6+Td2v/++j/+Zz335PZ/0eH7U5334tfnw8fpN4/KbrvFHf3f4xN//Oth+tA+5hyjH96/foSjwu1y/nUzSbnQ+7lj/trn2uxzH7ztn/1e8PyeDuxWOak8l/1CNR6iXljhMznCj9rqkLPg4n97HVfoE3dkTzGgqtCYDmeAxZfGMtUuDObKBjcm8lsfKceVV3Gl8CV8++g84rt5RfBxa2IMkmlk9W6w1WQ5wMbmPX179C378/NsClWnex78v1yV0p0foTo/Rmx4qN4iLqQDjuEBJpAWi/MJIIPk1SsUFytEMtdIEjbiJZtxBMU+ZnwJ680uMF0PpH5s5IPMqnkMBy1UiveXxnOBxHdNVVf9NXWS+5oOr1P+KK3P9mX/oESCIfPHtf8CqPzTw0iUYJGkR9HbFSg6Ge4FVGri1DGHzKEYlK/RT1oKmxJSOkAaxxeIBGFbuFQz2FilW6dT9hWYy8WPeb1vd/n7n+a0XxPTXUFymTABlW6IIr5228fppG68eNXGzXUWrHKFWKiKJDEg2oz3ms6bZTAM35TZiKptmMlms7DBTnCtpMuaLJs9hqOFuhxbBao/lLL8d5e3B02R3FsKBHVAPUgliaO89Aoic5Y/epRl0jZ3CZNcolHH9c7NvcnNDA7I918m+w1f2nRbFB0Fk5ZSWgxqeETxoAhAecJrQEe7g8B4eo15yJwGyYzDoNqsgEbqmA5ZBDf9piu5ogh/cfYafPLzA4/4M/XRtQLPLcgTylO2noV/TMAu7NAUUkxqiahPVzhmqnVNUmoco15qSkGDXrnK6QH3j+r1c4vndn+H8/bfQffQ2psMLP1+TSOSD3YR//dd/ja9//esCkY9PTi3/8c8KeIyKt2QmC1uxwlw2hTNsIBQHbFxD5yZxksDYDwWXoIXNa2D+YFsRdqKIxC3qfvPeIi5P7eVUMhq9Xh8TsphnqRd+1gKRl/MFZrMZJakF2h92DnHz7AaOj49wcHiIYlSQ1Oujyy5G8yUKpZKkKo7bTeX16t1fLTGbTvDk4SOcX3TRny4Ql6podw5Qr1ZRLZfw7nyC9xZTPJhP0Ft90Mz6D722XX/fn8YIfMIg8nsYfOfvsb4yJ3JbTAPo5a0agaEqANm0kA1EDq0X+z9tYbPKYV5yFnESod4uo3VYw9GNNmqtKuIqWxo3WG7JRHZWobcWqO3fZQaCZuxiQY1LC8xowLcmM22yxHSYIh0t7DmdYTFjtSWYfdniqmM1c1tsVtSEMiDLAm9jbpgelCWGmVusG5xpeVTSYSxI0qHJ+JP+qBiJQaYgmKj5OIbz0k3vlcHgDusaxdZSYq67rCxnpgfcLDIN3R1oGrRXBSLLWMsATRGuBeSFsbPNlSBKaOem9jEXR3vY321v8oomnUW5AK4W1vZB7WYHV01ywpiZlLWgPEJ5m9ezQUZyPkaZ2kIOZnFBZuWPbOT5doPeao7BmrIWWxnscV4IdJcCSh4E7AMT2f2Es307BCiaV3t62WaGYEMbCho299wAwMMebQJ7FWExeh3Etu/0lhZvjdL7KfXgBYzQmkTwy0zMzAyC0z8wo8OGahtPuD/CZsMNLNxTVgUNQFYAxENwofnqGlZZUOZAvnSoyDLwCj5BZBrr1SoxOs0qTg+bMthr1KvuFhv0kynWb+xTtn6LscvrI9jS2fWhLUlBCoNTMz5IBSKv8M77j/Hu/Se4/+Qc3cHYNYhNW802VHNuNnA8FHlD4GZVIiVpmp+hWJBd6V1l2GO+XZXY3+uV44wI6PptAmCZ9LOlK7T6WduBtcyL5W+6v1y7GvUKXr19hjdefwVvvnEbz54+w3t338fdew/w5CnlLJyJrMDKGA9BvkK3ropCBiCzxc4STztfk51Zy9SQjr3NZl3XeTyZ4On5BWZzujYzKZBd0o6RrbWA9+4aUX6DuAC0qhV0GjVVn8+O+TxAp1VDLYkdSHaGiEBRC66Ncc/jM1OOiIag/pAW2IpSOUxs89Ld0gzW+BgL2bVtdP15QhHbD5PEGMgsEDkznK7EEeUjKjUktTq2hQLmqxVmiwVmi1TgMZ98L49DGny6V4xNwt+xus8ClwzwFvzurYqCNMTod7voXl1J56s3GODZVR/nvQHOB2P0Z0tM1jmsC9RGrkjeQgZ8RRrKVBSgJpUGSpW6OzFD37UUkLx78j6K40SFOILblLFgd8tiMRYbuRYDR7U8XjuIcJCsUIYxkcnS/CFB5Prxn0Y08AkexUeBe78NwPoED+H6o65H4A80Ah8+qz+69PEHOqy/0K9R3J3bSDeYJnTtcheHlTlu1l7BUeUEdRorrkZ4NrkryQf+24BjxlYu+bCOxdzls1RMJSVBgz56pDTiA8lh/M3Z/41X6p+TPrKZ5vrurZhlV6CgZMbV9JFA5B89/1tpFFMugzv1fF3G+eiGdJEJKBM0LkdjAchxcS4AmaxkmVnn2b5fRCUqoh4ZyYLfM19vMFttMGZhlIbafh6UwlttIiw3EebLCtJlVQDybFXR7zeb4rWExZ/5PUIQ+fLvvovVkPIpJhchgMvlDsUeFZhMgNcl2wKz2FGynTyfx6rFSIAyi+0RNW2Zw2jqG/GAJILlnEZ61EGeKGYWE5P5PpGu4HXh5Kh92cvAQt6/LMH0vFUr46BRVRv+naMWbh1UcVQroZkUxEhmvkidX8nv0QyM/x05iCyTe4LIe2ByIGwxTvcclnlHyNutA89izJAHBqlEEbw8Fw/DtWO47rGSAyM5Y2vvclNL4x2szbpK3cjb84OMlJaxim1kQny1E120eD3DIPY7vAKZV2Q4L1i7rGjQMjbsPJj07XXjur8U50m4TpK2c1CV3kfs7F7O2YG4zLoWlfMyZVpucO+8h18/vcTPHl3gneddjFICo2QKvljE3aMaZKunreVGpqImN80Bi5p7NRE8qKnM3NWMvkP2ZAxiYg7T/iWmw0uk4x5Wi1lWnNB1zuVQKpUMRP7GNwxEPj55oZNZhD6ZndvIGYHLB1SknT1JER/dcFqBlJZ12cvbKuSp4ToTJzEg3ooQ3ikuQpHhKQSu5/O5AGT+5Hi706FJjJIlrS5evj+HclKW7nGtVkG1SnLLVtKAV4MBhpTTSGkKS28qpmm8J5k7pZhNJhhcdTEcjNU1XCpVTIP58AjHR0d4GOfxqAg8WC/Q/5R0Jf2ZL+9/Eqf3yYLI797F8Dv/iLVrImdVz6DF5EZwpoFsQEwmZeGLuAzreLuGQiVvdrWc58SGi8sRmp0YncMyDk9rqDYS/W6bJ5C1Ms9UVa+s/V4aNQSdnNXLW5dMZILIWjfXOYHB6XiNYXeOSW+BcX+BRbrEcmHV/P1WD7vRzaCP8g18BhA5W2SDrpNX0V7UpXVmqbefGJmSiJz9PgNueWzeTqGhCPvDXiUxLCRZx4fGba/KGFiizmgVUO1AcVjMxF4kKBhkE3z5Vtt4GDtf68Mitw+I7o7ZvleVOgYj7ja7JNORQQvbZLkYh+93vV7KJFD/KN4ApU0O1VxRshbVKEa5QKMSZ53y83jtthtcLVP0qeHDwgGB4DiyhV8ift72HPStwtCFDT9rPSJj0zYAgdsObGtO7G3sgSVs1WEvUOhamCSENItDVTjoaQnEJr5qQDXB4rAJcbHnZxFEVmW8aJIlHJ9MB9nN1aQXLsDOJF9s87JgIYDCKoy7Md5OL8sDjT3nX1VOjS+g/9m94S63YpQWZVjB1pVmLcFBqyoZhXqtqt+zZagUW5VUFX+y2gUakp25Aj0T52RrUufP55Dq6WSRu9HicJSiN5rhwZNLPHrexWVvhInYtBYW7daLF806Amgv9pUD9SoaZAwgC8yMEeSb9L7ShRaTXZDl9WIfD7U9KOk0ENnbdn3Nkj64WpztXEL7H39WyjGOj9q4fYtA8m0MCFI+O8ddaiI/fa7quULSDDC2Yxbw60GJpCMIJDNYUSdD4CBspPtWKZfEQk5KMeaLBUbjCbqDEZZscZOpD5nO9h3W1qxQx5VMrUWeTI1KHOGg1cBRp4mzk0NJlhy1m6iUKCmTo5i5wHGCu0E+JaxnZM1z7Q2yFtaaZWaICka8YCfJH7ZFkq1NQyIZJlI3llX2wo5R7CCytKDZ+ktgmQzlckWM9uVmjQVbxzZrUAu5VKbsRUlsA63Huv18zeT97p0TBHg5HzkGDGgX0xlG/T763SsMhyMxli/7A5x3+3hCMLk/xtVkjtk6j2UuFoiMuAIQSI64rzRQqjZQqbckvUHmtNraJG1hetLS+FtvdP3YusxjFIgPBn5jbFYzVKINDivAnU4Bh5U1amSYEUTObfD9xil+Vj38kwgGrg/iegSuR+B6BP4cRoB7fBJNUIlHaJd7OKzMcFY7QKtUUXF2uupLB5ms3dWGBpJsHc5jvaHsQ4R0VZZeMeP8ammEZtKVtjIliEqFMs6qb+Df3fxPuNP8CioxGV0Eoj78QdmMQXqOt7vfw0/OvyO94slqpDiAIDJN9aiFzOMSYF2cCDiOJGdB01tK6tGIuoxq3EJSSJAUY0yXfQznl5iugMmygEFaQ7osecxB342CTPQIhFMHeb42NvJqHV+Dx38Ok/xjnMPk1+8aiDwYGsFGAO5GvjmSOxR71EhHBiK7nEVALwNhxhmiASguUsuWcmQ0RyvRP8KYoEzBViRpTUcGIqdTo1YpF7EOWcWNYul6jrkHJu7ILjuA0f6cQykuolpOcOv0CLdODnDnpIWTeoJOkpPJWLlAc2mTn6QMnEz3JIdGINlAZPnMOJBspB0SPYwRm6XZGXHNzfpkMGhdpSaDEYBgy6gsbwlSIS9KP1iXrktEeP4WJBGzlCxrhHTSnce4WSF+T5YiaA/bWwJdbQeehrHeB1Q9G/Tz8zzQcQ3zRsrAFrtOLs2xY8+aZGJgYvMaU+qHOSnlHVbzBdYkj9B4mhJ+pEdIAm6L1XKLt59e4Wc0VH9yjnvnfcXQzI3DI8tlwxzL/uBnEfT8A7tZxtdkwhv5xo5r72ZwkjAzhdU8lWSfjs+7oTVyTiITiPytbxmI/MUv4ej4xHNs9xNyw/HQEZwNleeZIefO8BQHf7M8/aV71HCpPTBHZDuTdpWHFMFkv0TWPW3zh0Q8dYK7VOnukhnuErynSLIxPICdmhEi6lUoB19iPJ3qSc8Y4l+hU53fScO/RTpHOplgNk2RzpeS6KtWajjsHOCgc4AHUR4PBSIv0d8by4+xDF2/5M94BD5REHn+7j0M//6/Yt11JrJvWAYsrrFhi1UAj7WZGEjLmygDtwwK8mawcDcZdlSICojLBXQOYhwclfSs1iNEJTJ5N9jkzMRJRhcOlgUtUgEjvvireqabkXsZzfFiTIYb9M7n6F3O0L/kwkNRdau4GYC4k7OwhYPsUtdKdD1kgnJEMGxR9HagzCTDZQQCRyFb6OjP5yzLlxbP0F2TLbd7DFiBRfvVRt8iBKFJZsGZtQFcc11T2wgJWDm45dUv23yEoO5JaNjKbGu0H/++yQABN0kiyF1L11gaq1nLty16Br4Gg0RuyMHAi0CmgWYFglHrLRJW0shILsSo8VmMDbSk2ZbrI18tZugtUoy2KyyoVx1T5yoEMRT19zYZaSWHrp9dm07Y9K1yF8Bk09CSIIDMCvd1iU3Ogw+9xsH+UJ0ObN9MUqJQ1Ospms+xDgAYx8rMudbWDiYTM7Mv4uJPsLnEVn9qrBaLoGwINw5WHs0oj4WUSH/fFSzsuAKwnFVK94IbCwqCNtauUKHzcVCaIDHBYgKXNNSjDAJbWAiUUpyfYF69WkeVgB6DM1YiWSDgvTRfYLpc6zknY91QPpNDyOd1HnS0fXbRw5NnVzjvjXE1mGGx2mIp3eFs8mUM5CDZYQLkrjvlxZYgS0FNXGMjO4M/yEFkBhO2CYfxMSDZ9CNllie9Y9MbNKkXmsb50+UrQmDtvQNZ+xeDQzodVyslnJ0e4bVXb2G1XGM8nuK9e/fx5Mlz11Q01oA6DxSoeteCM5OtM8HZv141osQOz/uw3UC7WRdDnMF3tzfAhBv8ci0AGdSglgY772VLDgxEtkA2MOEIZRdzWzkE89oedhpiI9+6cYzjdgsHzZqMpEzDM2jJW3eEKvYqPpFty6CE2r9BFmixA5KplU3WPb+XXQfSjza2rmyeyKIqxUiSsjFCZPZkVX62V+XJaKHmcS6HlUWsopQwyOP9o6JL5C1rXiDQlPbWOgZCBJCtwl5Qh8lmscRkMMCgd4UpXZUnYwzHY3QHQzkVP77o4tFlH73JAiPi3mQjl2oCkclIzsVMkuqoNDqo1Juo1JpKvhkELwgiLxg4U8LDTPd4D/I+IguGVf7FfIr1aoZ6aYNOZYubjQ2OKmu0kpUMLQr5Lf61coj/kbT/jEOM61O7HoHrEbgegT/8CNBgj+zhpkDgGQ4rESrREsvNFVabKZZujMlYj2CrWLvrWGArQV0CyGQGt8uXOKw9NTNUxgfI4ahyG//uxn/CG+2vo5ljNMsSAAAgAElEQVScSAP5ox7LzRyz5Qh3ez/Gzy/+Ec+n7+MqfWomd+sEw7QtyQmCxwSRo8JcBUZjH5vUXKVYQyM+xEHlFkr5RDHR0/G7eDj6JdJVSTrHl+ObGM2bXlhmcdlA8XBu18zjP/wc/GN/I0Hkq+98F8vBMAM71U3LjjpnI0sTWQbqbpJn2a51l3qHpHVpejcuZ5hLTFInOaI5cqmsWI6fvZzPsJwMxfxcL1Jj8jKW9O6tFbWSHVgNudSL8hZOEthjTin/zzMejHF2doqz02PcPD3ESb2Eg2iLVrRFs7hVXBVJ+oWxmJnuEUiOBCQbiGxAspMlZFxu+aIRObwL0AFjSnbkSQKKmLeahIdhCTvpxpBbmcTBnkyEd5IGEDljsHpObUwjmyEhBQqEogBOK3fJQOSd9nD2nr33WiJlWMo+aSZIC2bfpPjdpDBDx2cGPegUgkSl5fQEjJXSSebBBfPWlHRbYs0YeLlwbo/hIsvlBuPxHPPVFmsU8fbzLt56/By/fvQcDy56GZ6gcwi5aSCG/LYbZh+89e5h+wwfkR02nQH8lkN+8MFrzg7HDET+whdxeHycSUjuM9E1PwLxZ++ndZgaJpBJGXkHZ+jk3DHEd/l2uD7W/GxsZJO/cInQfWxHnjPWjU3CikwQ98/TrydxBXaJGuHMmOOGC1h3Oq/XfEFDP+Jb3h3uc5G629K5XhLD4evIdmZBpqDuUXaDvrde4u56iQeLBXoEx64f1yPA+fNJGusRRB79/T9h1e3tqo/UxSWY4JVOgcgCk13UX86mAUIOALIJq1sBMjCLtyjENGcq4uCwhPZBhFaniKRCOQMucBvk8q4RLCaYN5Q50zaTicgXsFjyhiIQwEoZ228ijIcrXJ3P0LuaYXA1UxWfILFDMqaB41UhqzIZIBTUe3Zt9Q6IEUwOGg/OAOUiFMDt0O4WjABN484X6/22CK/SaiES+9VBwKwtwjfc7Jh8Mdt7ncrDAYB2SQmb/Wb0pqebLgQQMrR7BLBSxD+/JlnniKp5vlB5JW3pLG8tUl51DgvtrgV9B6AG7VsDnzYoLjcobYBmPkKjWEIrSmS+x2Z/Kocsc0B3PkN3MUN/NceM1zps8JIPMC3pjHHtW7QZpPkG75uXyYIEdrG1P/EySw86bAo8P4F0xgIW01AD4UxkGsm5ppHeI12uHYjMzyQIRiamQGSxOMnKdt0laUdbJdHeW5B0AMGosKnwPbxW/O7IQTX7TnPI/SBwvL+2eQjhAU6400LkYqRqa5NkoJWQjZwUUUsiJGSpig1bRrVSQaNeR61SQamYB33kC+wkcCmB8XyF0Xyl1so5NySNF9vKCqpKs32JIPKj51e46I1lsLcmk1+KGF4ssm1/11blgU6IZhW4aeyDlEVgEAQQmf/tVd7MUzHcU3YnGyHdNODIlmXwrISNoF5hg2Jxi4ik1CKZDNq9VcFWcJn1KQVta84ToNNu4saNE3UkEDC/f/8Rnj27APXCeO6uLp6ByGJQi8G+Z8gpSQprXyIzn99N6YmDdlPXmK6+z88vxNxes3glBnOkW9uK+rb2BUPSXXXf8ViaSBQgeYxKEqHdrOLsqI1XTo9w58Yp6tSaj4sGAFOmwoNsW4rsHg8BeGAqS+tLbHkbB7I/zCCMlQTTjrb13ty7CQJzblNfjwE9jz/HgJ5FoGIsbXjqxFOOxl4bSaomY4940UWxd0hoQvcDAWQ3eiRrS8WRDZBORhj3e5gMB3IfnqUzjCZTMZKfXQ0EJD/rjXE+mCFFhEUhMVkLspKjMoqlKkq1Jir1NqqNtjTHCN7zOov5TJYDdaBXC60TPFab1GQVLCTy0q7mcFBZ46Q8R6e0RKO0Qqmw1TX+l/LBNYh8HYpdj8D1CFyPwCc8AioY5zZICpSjWKAe03B2gc12yJ42Ly9bHEzWsVjIG5OwoMEdmcC10gCdyrn0lSk/xM/j6wki/+8Ckb+BZnIsENkKmgRduOeRNENzTgIESyzXc8ln3B/8BA9Hv8KT8Xvax2lol64SxZ3UQY4KNPxmDMDOlgjlqI5K1JCERrN0jHZyKvO/7uwxnozfxePxO1htEsyWNTwdvore7NClKqwLSv4rjBe2xrS+fvxljcD07ffQ+y//DQuaMKtjy/xptpQ9YfeZNIotvhWwqK5RxsfBYM2BL4/NQ1euAWTsAk0EIBeTihnuFSLFQ8vpGOtlKo8M5YiM0wgeO6FsHwXLAMDs0uxLM7gEQA6oVMqo1moy+zo47Ihg0SwzTwRaMQQkVwtApUATSt5PzGsKiCP6VgQ2Ms2g97xw3H+I4KeYyU6SkqF0RNA4Rp5Ga/q3Acmm5RsoGgZehtzSOhdNIkRSA54bhte8DJZnchWB1OXwQWAaW3fhjgTEz3btT4f6gw5vkMUIer+hazO4w73INuZn6LMCGhm6jT0f20kLkgLiGtUku8kMFMrtSRZTIWKzNuN1xv+FSJZvSxp+5yKgEOPZcIKH3SF+8u59/PrBY/RGY0xnNC/dk82w9PpjPQLBK7CP94HoFzLfl0h24ZrxNcFYnuSob37rW/ja17+Bz33hCzg8OlYRThJ+Kjrs5kpgriv/ySg6tn9Y7r+HzWRAcjgiYi1B69slMf19gUgZcvpADgygtCk27i6QpfKBHrXTZhbQrG5Z5t9BUjWk1IYXsLvZpC+IG5A4Zd3YgchFLCh0mQoDAosxJmPz89EAbw0HeHc8xOX82ljvY03Wv4AXfcIg8vsYfuefsOn1Nekt0eek9dbfoLuk4Mpb1vdAUrs1jT1qIB5xFgORtzmCOwUklQidwxJanQi1JhCXyJQjKEf9WsI1O3XinSyGy1pooyAAAAHIvA/SORljeQwHS1ydTzDozTAYTJHPUYIgzgCrjIkcbk5nIwcQOeunyFZCWyh43I5TZmencwut9y598ELl0TWcTTf4xYVJshOurxwccq0SZk9r8Q/yGO4E6y01XGQ0Jtmi5CByaGER8BFcWnetRuGUjEMZTM9s8wwKAya7sEI6n6vFZc12Ka+uETA1uQxfkN28y7SEvSnHtbpybKNYrQUit4sldOIKKtRNJfM7n8M6nwOZyASRr9IJJgSpCNBKXD/OTPXMjde0Wq1Fx8Asqxpb9c9aUDxIcQCXf2e7Ov8mqQp/GKieF7ClqrrrJQfgOSy44X28ngSZxEQWU9qCFH62qvCsEDpj1jSYTayfm7f0klnxDkYBm42YyzFNyAgiJ4mqinySqSztawdt9/t6rPCwW8X22cih2hzYBgKoiwSRCzJdo/MxAy9W8wki0y220aijXq2gzNflc4jJMaWUxXKJYbrEcLbCbLmWLh8BVH6HXHNltFfAs+4AjyVjMcFgNHPGzM6QIlOW5D3jbVZZoJPp3LixnjOQbd7v2ARZ21Fm7edMZG2IAWRlgEdzvCW2GyZtLIZQYmSDuJRDpRahUiGIHrMeoSApOEXbTc0gaoMVdXjnqYLbTqcjSRAWnp48fobziysDGlU5NjZyYCLv36tBimLLjggP7CgZUi7FuHl2gsNOW+1H3V4Pjx8/l5lejqwntdUVs/VFxn/8Fu8ssGXKAkkzzOR6ajIX2CxRjvNoNSp44/YNfOEzr+Ok3cJho6ZxUTHHdegzM5E9ze6dGzJZ+1vJ/hijfyutbKavZJ3ws9QqKWNVin0xOCso2ShGlIwwZoc09WiMwe9UoF5ELDO9xKv8trZlDBCv3Id7Ruz+1cpY1OSlU1aCRZFiEYvZFNPhEOP+FSaDHljkoq7YiI7G/RGeXvbw4HkX9593MZhvMdoUkIurO1mLUgXFpI6k3kK10UFcqUkLkNdV7srzmbmOc9zk5l3QvKDZBbX5kiJw1CjgsLpGpzhCM0pRKy5RKrJQkce/lK+ZyH8Bcdb1KV6PwPUI/JFGQEVimuO5vnAhx66RwNizgyKAHFi7NNPbbCgBNcJh9RkOqs9xUD2XYS33WOofH1fuCER+vfV1NJJDyVlwl1uuUz0Xm7l0jwXIeZfQaHEl8Pfe4Kd4f/iWuoiE2zmD0I6TYUJBbONSoYpWcoxWcoqD5EwgcjVu4mL6QNIYzyf3cJk+xmYTI13V8LD/Bi4np5Ks4LlcP65HYPbOXfT/4Z8x7/W9Fd5iJWnhKsb2Oe1Ar4AogkxkGoYuQA2jdbcFkkdILJR7UiM5qUiSjKxk5pA01KM/BuMiAasEHRepETKclKBP/RDPln0WbQDnGH+3Ox20Dzpotduo12vqjJPpXiGHZpxDJ86hHQHNCCgXtkgKQMQOOoLJzGfU4m+saMXEyqWDsbkRUvR7yWCY6XMhKim3FHjsIDKJDjsTtx0BRrGuniYLIqDec7sM9MtYxYF9HMDdIElnTF/Bd941SRk9y2EdKNZPi6mty9E7Lv33ARg2+b8gcWn3QnYce0UCZQqei4brYRKUO5A3AMnSjmfs63J2yieY5zHuV35cQhSTfFFDIa6gUCorJxylC/zbz9/GD3/1Lt59+BjPe319zs5/aHevZvB85nMYQHQ7/pDjhdx2n0T1ce74QNYiRkCW7Te+9S381de+gc99/vNoHx5hDTPtTtgByTmjOUKA3H7P3EIdy3tzl9dAr8lkSUMhxH2i7HbLDAk9NRPexc9RR66Y62ux6GXq6BKjAe8Jus/WMG7zwTk+WUcxMaN9LEnX1qdowHH2edkBA9lH8F8A5QVj5WQ0+71nj/HDZ0/x1tUFnk8mH2eor1/zFzACnyiInL5DEPmfsXYQ2YBiA5FZhSQjWZqiHoyFGyCwB3dKMcHUyXAXMyfLI6mUUKkmaHYS1BpFlKtb5IsSAzBNUwVhZsZlZFEXPvcGD7ankbq3WudUKaMscppuMRkvBR53L8eYjOaYTdmeQbCQG4fr7TpaGo45sJEDILSrcgUBH6ushS1GshpeeeLikGkQ86Zn9W/Ps90qUK7zanRsZ2UbWzaTpPDXhE13b3+yfcRLTFpkfZEKwG9Wl5RxWwBXd/pI4Vh3mLgHEIHx6GZk4QzJPOZzTt0el2wIQGBYtEP1LxjscREPQHkwA8yt1og2WxnsNQsx2oUSKvkiYk2EPDaFHHrLVCBydzHFeL3EihdbLUqx6V3t6T47HzzTydY9vQeshnYSGy9bnKXZFYD8YDCmyiJBVTNZEPiaTQa/RmG+qVJpDwHowSAwKyfYZhi0kALL0zYgA6hDtVGfIQM8M4QoxpECnLDZyxnXTQ/M5C+YABhbM4j6m6HGXkXbmczhniNoyM2yxEJNzATKWMhBD5kBW0K2alJCrZygVmKLZUEBI6/5cLrAYLZQC9N8ZRpOMgtgEqWiRgHd4QyXvTEu+wSRU2fIhJamUBUPIdEuYLLWOnduDKC/5j6DuT1t5L37ZvcpfgeKpUrJBjPIMxYyAdOVAORiYYtSkkO5WkSjlaDeKKNSSSRZ4cTnHcvZ2eoGIs/FPiXQzmvHQKHfG2I0GhvQqHG2AIKnsF7zugdzTjNNtAq1FXT4QjK+D9ottJtNVJIEF5eXuLzs4qo3xIyArUzpjHH/YgBpmsgmpu4TPXQoiFHPWc1xWCMqbFEuFaQv99nXbuE22wOPD1DYklVghnnmdL1jaITgf7d+GSPDWrCszYoAtJjeTELWXJeDu7ImsncJWIsg5StkjKF/G9ODP8UCKLlsiwdl4aZV4KYA1opUuo9YmKEem98rbP/lZ1ITbE3QeDLBqHuFce9KIPJinmI2S2Uy0RtN8PTCgORngynOR3OsimWsixWAYDI1NOOqtJHJRI7LNZnKSM6IbdBzM2mljI8Y/dQ4Fzubkh6maXlY3eKwvMJRaYp6YYYkN5NBU6GQw/cbN/Dz2tFfQKhxfYrXI3A9Atcj8IcfATNnYl5ghrPmf7ADbwxcMdauGdVah1AtHkrG4qBCEPmCULPW+EqxjrPqm/jfbvw/uFX/AuJiIm1lGuiNF12Mlz1QB5lAsoHItkuTQZyuRuimz6SLXI06AorJVGauJDZfjvFrJN3lpFBDs3SERukQ9fhAbOfFZooHg7fwi8t/Qm/+HJPVwLSVlxU8Hr6Ky8kZJvOG2MjXj+sRMDmL/4qFg3YGcu5kEQR4OgEgyFmI/OPayOE+2fmIeCgehlYhHYkBAXRlbpKz94c420Fk5v9iOBucmUkEhq45+71lTgEo1P1WrQg07hwcCECWOTOJOTR9FnhpgHGlmEMjygtQJpBcL/J3QFIgISavLjwSYwJIF/LRHckp5FlFi0vJso4MSCYTmViANH9DnuZriIgu6uR1EFnxL0Fk8wYKusNhHQgE2ZDD2Wg4Pr+3MmWjESQmbaHKug6zPDH8fs+wUL8yDRJ7jz/D97ycAwu/EFBtRS1JWOjfdmzMU9bsrnDj80xu0M+PY0o5O5qxlVhQSGooRGXkoxJWa3airvGLx+f49dMrPOgN0ZumWZf3/vUP+ajIO9uNiFKUohv0+xiPxpiMxwbe7vn9hG5cmzc78NaGZTfP9qaswN5mq4mjw0N87ZvfxBe//BW8cvtV1OpNLFcbXf9ytYZKuYJKOVE+xPOTNIsITDakVgD0meuYU3Yc9qqM7K3Xu9REyNsCGM2ckC+0vSqQHgMOxr0ph8Umh95wjsvuDPQXms0WOGyX0GnEqFUKSErEGthRbASacI1N4tBmE/PyWcp9idhaDnFE+cwoG8+MkLbPrhZgvsH3njzGD549wVuX53g2Hl8vrtcjYLPqk5SzIIjc/7sdiMx+YrlLCkAmkLw0UCnU2vymC23iatvIZj4rP9YyQ+CMm0alXkWVZl+NRGBPscQ7wUz6gsYpFx9ifFZpDECyrYTW/k8QJ4f1KofVKo90tsKwP0W/O0L3aoj5jBVTtreTGWdt1tw4AvAZKk2SMwh6OMGYbYeKZ+Do/uZgfzZgJjBlee5hURTWJk1jA2deaO/wtSoAyAQLxYjNtmRndFJKwFtojD1toItAZG9fkYRzZgbgGjuZpIBB1qHNwV6qRj3XUPLgwPxZ/XO42BuIvKCMhbNtw+Zgm7VXeYXIeeAhlqqBVGS0Uls0T01TAPV8EY1chFY+QgUFJATNCnlsizmZ6lETubecYrReYiFzQoLrkVpQ+MxAJ46BMEw/BslIvHj3S4/ItYbUCsKxCoGMX9sQcLC9JasIunaUAeHOAHctajGSM90tgosG6Boz14IsMrcJuHNjYtWTwBcBMOqtLp1hzCPlQi/APdPpsmsvJ2QBaTbPbQNxEz8aXAhs25O8COxe1z5jsGgbF6UO8gYiRwWUS5G0c8mG5XGFeUhAlZrNzVoFjUoZtaSEzWqDaTrHYDJHf7IATXepLCAQebXAYjW3OVooyPF1MF44E5kbmclZ2Ea/02PbK72EPhtnkO+bcQRJC9cadgA5GFNaqBVKCC71IK1e0+wlGxfUQyZoShZyAVpTao0Y7cMqGq0KqjUGqwTvWcDwIkMI9riOrFZYzvk57IYIUijscCBQufSN2QMwaU5tsKTJ4IJyOtSeCo68Hmi4tAyNDM5OT5BQVwNbPHr0FBeXXbGQF5SQkBY7mez86W1NzrDPe6HMrKO9pi/NdTcO0Q3tzCyscHLQxKs3T/Dm7Zt47eYZkignuRIF59RjpIac1isLnKy4FAobxsqXUIgYCi5RpPXGmCxWwTc2dCa9wXuAEjWs9Iu5EOsp6Qoa+LFYQkOUorcNejWOgYzYv37fBBBZ7uKUg3G2Mu8BFlriUqxAfjVLBSKPul0s0qk0+3iN2DXBuXvRG+LxRQ/3n/fw4KKP6TbGPJ9gW6obkByVQe0/GuwRRKaZjBgqhaLuX3ZekJHOw4x5/6n6v1U7Z36T4qC8xlF5KTmLWmGGeDtRazQx9R91buOXzdPrcOR6BK5H4HoErkfgDzICu8R/93UvBYXYOoj8BAeVcxxULgRAk4XcSc5wq/EFfP34/5SsxXq7xHB+hV76DL30qQz70tUY83XqHZfGUAjdl+yK429oztdOTgQiM4YwADkWWFwqEkSuoha3UY1aSIo1LDYpzifv453e9/Gzi+9iuhxgxW4qAgzrEp4O7+ByfIbhvC1JjuvH9QiMf/UOLr79D1h0+yYblzGNPOZ2sNeA5SBjscsVdzq7gfNqpvK7u8VIAsxhpJnrZtdi6wpcNXYlnzujNo/OX5AbCOCxR5kun8Yuzs5BB0fHR2i1yECuW7ep8tJwnEYeow9FpZhHLXJWcgxJXVSLOSQEkfWk9B2BZ+929u5Y5mUCCj12LMY0DiSJxIDkHEFrAclG3lAnqWtRhOPIuu4yEJndeIFBsiNohbw4ECJ2OXzokt2HOz1Xd7XjAAoL7wgylEY9zcBqb7XdI5gEkpiTTPjxLsmYMVED18blRck8DV4ugQXNnC7IkFruHyRQTM6C8XqSGIgcC0RORMQT9rLe4uFkgUeTJZ4vNhivDQMwBrQEI73Lw/ILfh7HM52n6HW7eP70KbqXl+h2u3t5reUc1t1rxTrhKwSAAsvd5VsCc1pkEzeiv3HjDLdv38KXvvwVvPHZz6FzcIy4lGA+X4p9XioTb2qgWmugFBVRkp62sZL35Sxe3jmMAB4AfL/lnAxoQH0wULRMl2Qj5oXCpjhf3OcmzAJiMYsNMFsAjy8meP/REBeXI0zGM7x5u447N6o46sRoVOlrRN+ZknyM9huRQ+4mwtd4rCIBc9ZyOUG5lDihzUB7Hp9yKZGILO/j67/35CF+8PQxfn5OEHl0vbhej8AnDyLP3nkfvW9TE5lyFlxnXdJBrqxLe7oOqde3MlAiK8U5VGG6tkUt3EmloqpQtV5DpVZFuZogLpGx5oEZtVm5wK2XGWhBvUlWx+xh4FNwwLSblb/OY5Gu0O8O0b8aonfVx2rBDc8E4tkuHqqPBkIaq1QtPAE4doA0gHrBhCr89w6xNHagyXS8+Dmh+hckPDItnKySFXRtrXqkSpUbvIVKm9obpHnlz0wOwEX0M8A3aCFZC0yQONgZmdmWli2CbihoIvweaIhhaozDIFlh7EB+tx2HsXntkTGQHXg3xqzp/2oTc2ansQnpkw2UkUcNRbTyRdRyRVTpokswLJ9DfzHDYJGiv0ox3qwwp0aqzxdKWhBEClVC0+bNWRs9TRbc5EGbl7ejGGuW82fH3LU+IG+h18Zk4DGBNWnzSv/OzjVjbQfQ+AX2sl2vcJ0EurnYvTSjlyt9NrWZSpSriGOkqbXcc0HncZbLFZfEsDHg+3mOBI3FZtZxuysrGZ2+ORuIvPZNNzAQjAmgoC44MasdiY6ueZmv1SsltOpVNKpVyVhkpm0yqyiiXquiTp3kONaGOxhN0B1O0RszaSJDk+Amj2uF5Yq/2yr4mqRrjKYrXHTH6A9nWIUWn6yC/iIbOWMr7LdxhTKT0cB3zz2DA7YIeUzkRpuMdlwzV0DyWnq9MpKj9QOZyEWg1iyh3krQOqyh1kiQlAlG5pEvEgAN5VzrNMhv85q3QfPM7r9QwDFgXMGTXmPBAZ+UfljwSRBZRnC7uN77kNBptXF8eKjPpmnhkyfPcNXtY77cYLneqrIfdJZDfwBvbzvEArCxjovAZtdS5/PZGPYMJtm0tUKzmuCwXReI/OadmzhosECQKKgr5sneMGkImeaFCrkPRZDRMX1vO2cZ3Kk4YUcmGQ0vBnLeMThlssFnBiA7azgwkgkgh8JTWEPCvcpiFYuRVqhyJrJ/p32XaZAHYJpfuKXBXr+Hca+HdMJC4UTAL4s1NL/sj6e4Gozx/tNL3Ht6iS5lLVYFbEoNbOIatkUDkcvVJkrVuoBksqhZtOI1I6hNrWXpWTt7mz+X6RhYTXFYXuO4ssLN+hrNaI4YMxUxyAL6Yfs2fnENIl+HY9cjcD0C1yPwJzQCW1TisfSQDyvPJGvBYnOpEAtAvlX/El5tfhlxPkF/fo6r2WNczh5iOL8UG1lyFgJ4d2CM7YnUwy+jGjXw2fbf6LOifIyCOh8L+kk5JhrPUhM5yicClfnf/Nz7g5/jnd4P8Kurf8V8PXVgGjIDfDx4VSDyeNG8BpH/hGbSH/NQRgFE7hFEdj3dQBjaA45NG9mi5ox17CQZM6De08/dZ+G438W+7NnOM0iZxu69GSt0zwgtG5wAIluOK6Zos4njkxOcnJzi5PRUQDVBrcA8Vfz3AvhNMBMy1qvmgUYEHMQ5tEo5NEskyJjZnrGXjcVMQDBoJMt4TyAyZQPLiCnLQJIDwdCY5s80s3YykwhcLvfgXZ3BP8X0kFciRumeDyZ2nhDsEz8yMz4HxU2mwroJjUnslBp1K4d/u/eTrolrILufir5Lb7Jv0aXek67YSQZalu/ttBmpTDlMYDGz247dlRkBz8zYBJbvaTXbv41YwvyQcX2JY0cCHiX3qKG82eJyE+FqG2OQjzFn17B8XYIMp8+9IGPqOTJ1l6fTGcbDIaaTCWbTaab5a/kW8yHLfw1ENg1vy7fXWKQp0tkUI0rajYYYj8fqGqX84J1XX8Od117D6Y2b0kIul2vK+UkuoUQjTerypSoK5QaajQaatToalRLKJc5DFiNeho8DaTHLWvxahP92YJmXZLvBasOuXTixaoYrdsP3ZiIZ0UMo1HtEFtsCyzUwmizkJzSfLZQ/fOH1Bt64U8fNkzKa9QSUQiSOQPJX5mHlY8LDZc45TVNjmssM3To/TQPbtJQDKS3Ic6iDdrPBvz1+iO8/eYSfX1yDyH/MNf1P7bs/USby9O176P7tf8Pyqm8yFHzqRrO2djrCbjYBSM6gDXcf9ZYOBzsI4KrduZSgwmpQg+ZGTORrMheTZizZf2ojIUBDYIEgMlmn3CwI+mVLsCQvuAASLFT7Nc2gtsAiXaB/2Ue/20f/aiBmZcFbxSUp4RXWICMhBrHrEgegWP8dgOUgN+Gv2ek72cbA/w6MOTGOycL1zcGYyq6r44y/DCTOGME2hTK9W988BGY5UBWA3SBfsN+SFNpRAhM5AHUG/thivPvbyzIXXvl17Z5QlTQwcqdbFADh4ikAACAASURBVEBkq7ja+Zj+sQFRrBRmIFFoswmbgGBIIEYOVeTRzEWo54qouVkWp8dwkWKwNGO9DER2dqNYjMVi1pajBZFtT6w0u1NvuF7hfOVoyvPPwMwAThq72IKaXVu/gcDO8nYpCV23PRBZgZRdqN09n4nvBwCb98Rax0aGLzWPCQ7TPZUbGZndHKdqtaq/cbE3Ef61NgoGPAaWBxDZNJu0HXNzdbNDMTediR5a18S2ZkHHA0tuGNQP4wbZqJVx0KyjVa9LWsGkN6yVsxgVUK/VUE3KKEcxptMU3f5QIHJ/nMosjYGDgewES2fYsn20UMB0vsF4tsL51Ri9wfQlEHk317Ld8wWWrRlMvOC0G7SGvfUm0xB/AUQ2Fr0ZUtiTEhY5gsjyDl6LoVAq5dHoVNDsVPSzUmMxgvM2J+UII/hmGiYC3XUfs9XHJVCMaRHakUKxwMBVK7Cw0ksWMlnaXIv2rZn9vkYe9WoVrUYTi8UC6XQmFvJwONZ4EUB27NnYTQFMF82XWHneCjk0DQ26vZwLChrczNFlLfLbFcpxAdWkiNdfOROIfPPkAEetBki+FohMdrtLnUjiQtp5HqQqBg339k6Ly9r7RMfdGU5Iq8teY0U4umbv3LLFHqbpHkFrgsguHxTAeJvTGzemtAKI2Pxcz/3+DfdgiSCynjEKVJ/fbjEdDDDt9TAedDEbD7VfiEW8XGGSzjGazXH/6QXuPbnA00GKy9kWq7iOdVTFNqIucg2lSgNJtS5pC+5NBQ+SeW2ns6mKJpQLYSBNRnIAkY/Ka5xU1wYixwuByNv1QpqBP+wQRD77U4sLro/negSuR+B6BP6CR2CLJJqimfRwUHmG49oTlIpbVKMEr7e+hpu1z6IetyVjcT69LxC5mz7FbDmSlIW0Q9UWbn4Q7LrK5whyLVCJqmjEHXz58N/jjdY3pXtcLtZEXCHBRCQAd1DJpP5yOfTT53i3+wO83fu+gGRqLzPIZGdSuizjYf81yVnQZO9azuIveOrunTpB5PNv/wOWvb6bqHvHX0bMMCCSuVxgKwYgOcTMgWG7i8sd3PQ22xeASSftGMEjSAnstfx7HrtD13b5Uci12F5frVVxdnaGV19/A0fHxzg8OLQONHb/LRYi2Fjct/ekfISTRSJsUM4D7RjolPI4KOdRjXJIaJhN4JhP6c4SFzaSEGVkmD+RgEBZhpiM2jhBFCdmGhhF5k7NjljJUDqj1PPmoGnL7jcCyKEbL+gXGxHLWCPW3evMY0cLM0azBc+Zu1MmJOkSE04BdgDZGcEWIFuO45+rTsxMkyKYue11YWT5k3dLEkcRu9ny1pAvEMA0c/TlTqYwmMh7vJ7l9pJ9YPxb0k/mgsE8fVSoYFwsYxZVsGYnH3N6x03CfAiyoEGJg+ClrjnNq5U38RrvJCKCrIV+Zw7jruJp+cEinWE6HWPQ60kSYzgYKp8+Pj6UfMUrt++gVm+gUqkKU2IuR7mH6XSCyXiI2TqPBSK0mh20Wy0cthto1qsolRLF+ZxHAYsJMzmA5sy/mOctSf5ZOfknENWon7/ZIl0C3dECzy4nuNBzinROryPrMOZD3fUkRTIXdTyBBRAWRd64XccrN2poH5QRJSUsUcSWMqwcewfkywWy8YF6lENMOSfKyhjFRx3cMjP3uRm+M9yLJnMCYQn//dFDfO8aRL7eWF4agU8URJ78+i4u/99/FIgcqhg28U2Lk4sqW7cobREkKLQBZRVQrgDGAGaCrpaSpIJKo4Vqq41yrY5SpSoHWLLA1CoR2hacjaxWFW4QRQMqs6b2LV2TGdit5RirKiFby2cz9K+6GHT7GPYGAmIisV4NBd8GcJhM1n0h/uDwKoaeg8gyvNtJNATWqTFVDVRysYidUZRYfHsbqTN3rc0kbNZWneT/m/SFV4Wd2ZyZxzkDOIBZGYis8fcNi8Cig4dBJ9c0sP5/9t7717IrvRJbN+fwUuXEUExFsqFoy+MZjDEewOMZG4bHsA0bNuA/Sz/Y/sGwYRi2BwY8klpWGkmjVrfUrVYHks3Q3WxWevnmcM4NxvrCOee+KpLNZhVZYd/W1Su+d8M539ln72+vb31rKZAqYKr99EXS66Gq16OHKy7UGc0nwf6NFyouoGLOoFIZBN6FAZwY7Jn0g0z8xly02d9kU1Fa51Bb59HJF9GCspFL5pw7imYYRjOcxFMMCVTmgSXBfupXmx6y2aglusU6HrUt34sA3qaTuKJm2K0CeGXWW5WrSFYo+5stWs5GN8fiBOS3m00rpCrNooumXVn7gizDmX+ZW5LE42JyQw0wgsgE3Qh8kaVMxrKzkYWxTzMIAa/KAowJCG3gmoDJmWq5tNQ4E9mKBlxweM/UK0V0BERuotNqot1sGqMVwshlksWWMmr1loslTMasoPbRH88wnMYoFpkcENxmYYdMz7GO10Ie47kxkQVEnhrQr7pSiaTFhnnHpp6Xutam80V6fTKtcH7f2LXTd3iF1cFkgsgRirklSrkVmo0yms0qtnab6O40hZFcrTLBcVPPlUoxiElmeg+rNlZa9fbCgok+JPd72m3mLP3UvNLycK2iW8GFciwsKpCFPJeEhvILLL4ps1mwZ5fvkIo4BcQokQLEsxXm0xizSYTZjO+PROOLxg2i9eha62prKCzsUh64cn4X1y+dE6O9Kxf2UKeBI+c8UOrDwWTVBfMBkUi4eK9HMs618KKtaga8J8mWFWSk9VEfAhwLg0HHNMe5V/k9pnrPWKwNrCeTOBLWgG4qeGV4b/NzaMxXqdVQYXtXqYRJv4fxyQlOjw8wHpyKXp+2wlHHfYFZHOPOwQk+2T/Gzw+HuD+YY5qvIy7UsSrVhZFQrrVQbXbkSWNAauZx48H7lCByFM1lzBNA5vXDco7COlImsshZRCZnMQFWyiT43s51vNu9FBKTEIEQgRCBEIEnKAKlwhy18lg0kc817qBTAbq1Cl7o3MJ27YKAxWQeH01vYxT3MF2MlIghOTqlxoqIlmUs16qfX8rPUStOwC7JSqGKV7f/Xdzc+k1cbd8SINnNuty9QHPqdG/Qm93HByd/KwDyh6d/KwA2/7xYFTGJmvj49GUx1ouXFazW6fr6BIU0HMpXHIHhuypnEff6Cl5uEIWUSCU7S5O1s82dShca61Tk2hJJQ9lxnzkLJQvp3tD3Td6V5x2piVDlwyNgezsSfbrdDm68cAMvvPQSXnj5ZdlvkBhAiT8+VS5uJvmx5H8R9zqaAyo7WZnA7DQs59aikbxXzQug3C0DZSFFUL4vL0QJ3XMquUtk0MplVGtNVOsNZSRXakIaIIi8NiaydMVajGQv7BKB7JCLKWOhILICxSasl+xfLP+3PNZ6gjfZ3gLiakelm9olhIpsAUABELtexvq2S+TdmEKcUaTEd6TJNspBWDEKJ8nFjMDl1fL9OZEopNfNNIowmUeYRAuARu+1OprtNlqdjubuJPYVCtq5aDJ4zMdZQCMQPaOme76EuFjGiizkRAIyS7TaOET9DydsZYBi/YMCnMoI15/2D2PWMr9XubnpdIrZdCrjRYoUjQa2t3fErJGdviRliawmuz/jGFMaco+GODg6xdFJH40qdbnb2L14Gdu7e3LOrXoNjQolKFU6VWX9ICziyXyJwThCfxihN5jLz+EwTgBi1Z3m3J3DNFpiJPu1BaZT1ceXAo7o+HP/tUKjmke3VUa3XUO3U0etWka9Vka3U0O5UcEoV8B+lMfPRzmcRDkMFwrIEGy+UAWu1YDXOjlcra2wVYhRkq5uekyVsS4oOS0LJLu2tHRdG4j8rQAif8Wz99PxdY8WRH7vIxz83p9hcXJqGq0uAcAJWtsL1itWsxxEtnaPpFVGZSQIEHOTTnfPYrWBRmcLje42qu0WyvUm1gR5c2yFYKKkQIW255O5qTIW1K4hc04YkfyfVVtpdCEgMhee2QSz0QiDkxOM+0NMRmPk1kz2CCKbcZWByQqAKgCpYKBKUuQ3wGUFkdnykgDLLvQu4JZq9SRAshgGmu5nogukbSGqSZxh92UAZILhvqAkujfecmItPqmhmjE4vTpJsJ0Aryy0Jkfh1VwDflUj2A1BFAtz/NTbRVzTV6rW1NARkEgncf5N2s4NkBajLJNfkPO1dU8TFXMI1g82HZ4cimugQnMTFNBcF+RnJZdHOVfAbBlhEs/FXG+wjDDNrbHg4l4ua6s8K2siG6Egnxy/OZ4mzOiMKZnESgDyVB4hAZF93XVmsYGSyjhVRF1Z1WmVMK2mehGA+kMKnLs2cyrfomz9tMig7fFqSse45iWpITjMhZnXjguhA2/8XNdCZoz5WiZXk+nUgGOyUE2PzEB7Ze4T5DdNZP+eUgHNGqUsFERuNWqoV2uJNAiZokzmmq0WqpWqsHEJcPZ6Q4xmMaYRQW9t8+f4otkYQWSOV15bspAHowiHp2P0BpS5MCfijQXMFtCszoOhsBxnDiR7FV/ZDnZXKfXbEuPNCVjuf3sSvCOIRxC5nF9iZ7uFvZ02zp3rYmenhVqNBoqaXHsRShQiWKwwSQaV7NDrL61Afk8q1za5z71AlADJxhp3JoKCyM7YsLFkLtGuM+4a49rJQCDZ5XYyztLctC7WmE1ijIczDHtjjIdTjMczkc6ImNzKMdt9IfrrfhYr7HWbOL/Txc3rV3DjykVsd2nqVxEjQiYcTLwJKlPeglp3UlAyvSwhOwiLYZW0ImpLo5l78N8iacG53bsQCjI/MA6cR6UAIh0maozpWm3p7ecdGunGmpsHYe3PZrKxYBylIMPPqlI3v45GvY5mvYFJ7xTD4yMc798TNrI6XjPJZPKs8Tk46ePecQ8f3TvB7ZMJBssSpvmaMJHzdJuuNFFrdVFrdqXAKSAy2QvrNWYzAv0zxNFMjC2q1Hjm+MotsVNdYrcaYbc8RTM/QWk9QR6xjK3vbRNEDkzkpyNdCkcZIhAi8LxEoJBfgEByp3oiushb1RV26gVcbF5Bo1THMDrAIFL5ijnlKyT3JmhCmbES4lUFswXzJ3Z5RaiVxmiUB8pIzhdwo/0WXur+Ol7b/Qc4V7+esMw+Lb404/t57weiifyT47/GbDnRtWdRw3DewSenL+Fkck4A5M+B7J6XS/jcn+fw3fdx8M0/xYIgsnUoJt44LoVgQKcCR04SYOecAbIuT+YED/kgw/cMyzMah/n0OMPWZDAScM9YrhkQ2osk0glJ/ePtLVy6chmvvfE6rt24gYuXLsuehsfGzkyyUZn3CZBssn/Mu/g7BZO1w4xPdj4zx6vm1+gU19gqAdulNeqlPOqlgnh/lEV+jPiEdgpT2oI5KAHkWr2Baq2BSrUhHdHUySWIbGm44Rm6hxapTAL05u0jkhYmAyLgnHcSO6DsEhcZL6KEmexNy44PZ9/r5uj204FTN0v0vZB3/SX7TAee3SfJ2MXU4qURusjrMY+n1CYBYGpAF5TRyn0D/zbna+MlpjSNJohcVRC52TYQ2aQU1ZTbiHUGRJPnzt5P6f/k78SjxeU00i1TQqqxPVTKr0v30tn9lfLdbSzayaex8O5sBZO1a1E7f8vlogDJDV7jSlXlIs1jhoA699jM6Q8Pj3B0eCTIDaUfKq0u6u0tNLd2lJncbSv4vF5jOl8IeDyZrjAeL9AfUX+YzwijUYTxmBJ6ZFUv5PUCebDjs8AOXxJ0zCvLbX6k85UdpCusyX6nYR5NJRt10T2uVMtiQL4qFHESA/dnwMdj4DgChjElKlmsBF5trPFGa41f667wUmOF3fJS9nK8hmvuXwokfTmRS6Mpu1jrwpau5uUSf3X7F8JEDsZ6z/2yshGARwoij977CIe/96eIjxVEFqBVJhRrg5YKC8FFgsgU8E4N8RQJIsxKVqWykAki81nrbqOxtY1qp4tysykT3comJy1GmTPqkiCWmjhxIy8gsmh1KsBB9rOAp/Ecy/kU0/6pgAujXg/zyQQLCqrzCMRUj0CyM5INOM7qrrpOLhcdfpewQRXUIQCt8gdukOcAo1Z1fBJ0MNoBSAHJvDU/4zLK89PjN0A82+afmUWFgSxC8loFTpIFM1QQsMvbv0VXlEAirwcXXBPNF1kHrVir7rPxIpKfCioLi49yC9ISxGutIDJjLIZjUWxM2IWa3RFUMTPAVDbDgToRVELOQHUZMwBKqxyqK6CxyqOxzqORK6Cep5LrCtFqgdP5FP3FDMPVEhHN6srmoEsDBGuZd0b3pnxR2oIild4ExPPESMFk6cxyQHDjA7R1JmEXG5DsC3paxfOigTGYsyCyJwFZOQxjvWt12AoFoudMTdqCGJwJk4BaTcZo5oLH72MlVRiYbKOXSqqyVHh+omDlrVfCvrRrv2D7vYLYKqlREgB5u93ETrcpxnqUMnAWM5MG6pM3KSnDhIrtOLM5RqMJpvEK83itiQfvT4LICyZ7E0mwOASHE+o5zXHcm6I/mmulOyMNkrhGGzMiaYcz8FiAS6/mG/iqP7IZrWZeXg7w2c4Z/AokU4+WIPIC5eIKVy7s4trlPVy9uItz2y2U8kybSPt1bV9gXchhlc8hWq8RUdmQ1VmDmQmSqwu7Lr+eMCa0/UySI+ZwBmAK8JxcG2O1W3VedbS1VU31xjg3etKVdjyoNhcLM3ks4zWmrH6fjnBy0MegN8KgP8HcNLaYyDHeovcuUhzWNLdeo0EZk3oFL12/jBeuXsbVyxfRbTUFaKZhCYHkarkkT8pD8Fr43OB6xamzryv3aGFIwGN2hhAgzmiSS7fCamUSFjSFoM53aqaXQPEu8ZOYXCprhON8Lu1qE3l6NYGFJDKR660mOu0OttsdjE5P0DvYx/H9Oxj2jqWoqW2clBpRaZGT4RhHvSE+uEM28gBHsxzG67LoIos2WqWJamsLtdYWiqWaFDp5TsI+WCg7huNdDCrLJZQLOdSKbKlcYKs8xw5BBAGRxyjmyQIH/nb7Kt5pB2O9kJaFCIQIhAg8SRFgPkvAt14aoVnuY7seY7u2RKdSRrmwxHhxgPmK7OMFlmISXMBiSfC4hHhZxXxRFYZwIb9Eu3qCdqWPVoV+MSoNdqF+A9fab+LXL/xHuNS6qcy8rN7smWCMox7ujT7E+6ffwY8O/w3G8QDxaoHBrIvedBf3BtfQn21nithPUjTDsXwdERi+8z72v/nHWPQGxtzMdPMlLezKQkw6Im2LqiQgSjMYs5bkgWx7pvElNNv2/VBqXC40C/mTSmaonm6iCJyhWijpq9ls4JXXXsMrr7+G127dEhmLer2WesrI/nZlMmRs+TdWMkHl2VQL+TMylPmcq+yFyErEKKwWaOVX6BQpb0GdZALJeTHcIyNZlS/1TJjX1ijXV6+j0WiJhFmp1kC+XBWCmEonpAC7AshK/BFyjnToCt3ESFLMM3Wf6WQTBZaVdGW7Td0Lac/2huxFaqDn7G6Sr1Sy0DsfZO+UAKpmvC3scfulgciy/zDZCkrjDWcxRnM+F8IOLtUp5afAcKVWR6lKbeOS5LlCmOHxkcRSULlRdsg+QP7wfN0l6YwsRDk+SjhQWk+0oLNznTHVlFHsD+8wdZA4+zPDXs7cWFkwVPbKGXDUpUScUEZCFMHYqnkRCUnQDMhFRmO5xHA4FD3laDLGdDyRjtsYJZQ7u9g7fwFXL12SeBBAvnc6wcHpDMPhEuPRCrPpGlHErmzuMYy0RRoSJVfYBVpYoV5eY7tTxoXdBrqdJtrtlpqYy/5ePWRoQnhvCnw4Bu5HBRwtiiKz6teEa89spa8bxsCc+skk4eVzaBVz+K3uCr/RXuIbzTmuyfqVE9CcxuYoFJVdb1KD6Q5Wg8o1icWk+WKBbxmI/M7RIe6PR1/HdBa+8wmMwCMFkccEkX//TxEdKYisOjmsbKnLY0F6Z1i5cxCZLb1erXR+LtvIKfZdRa5UQ65URX1rG/XtXflZabexKhBE5mRrerDGaKV8AoXzCbhJW7QbPpm8AlnQ0mISz7GaTzA8OsDw5Bij3iniWaRMNhD4JnhMIFIZyWqy53IEaYXNzeFEkN/kGkTOwnRCHTRVWQ2b9B4Akb0SqoBjymE0Jp+sM2x9MPF4nnPyUa6rlGorCaDjJnfeYmMxlkVHtKMXshBTQ1pkRaT1xhZFE1YXxRxjzybHlCxKm21RuvCqkSLBNIKUXMQFVFqtpT2d10OTZBVp50O1obX1XYV/Mpo/a6BIBscKqK/yaPKZK6Ah7fjS8IHhMsJgMcdpPMdkvULEyZfVUFYVTVbEW2aMpJq5BY3BbslDptFHXmOQntdDH7x1TftLiyW6+LjYgbNPnaks322xVIamVDaSREE2DsKWVrayslS9GsgWq6IA8cICtcRDruEixnQyFbCeTOUK2Ze1uiQWBNiSc0oKLcpAliq9LWr8PlYseQ7VShnndrrY2+7Ik460PE4HkUWztkRt5pJsdlSD27Se5PzNjDJX0DaieI7ZfKKs9NUKvdEcp4MpjvszDMYEkXXxkqTJQXM3cLTzTBItAVPtqiRAcsagIy1H27VSoFNib+Z2zhgmiMxnMR/LZvCFS+fw8pXzuHF+B+c7DRTiOfKLGDkxh9RkZ10qYFUsIi7mERUKMtZisiNYULF5yAHhBBz2O9pM53jYIqfjTwPLVW7DsqekWJHqbkuS6b5+eudsmHvKWF/nRc99MppjcDLGsYDIYwwHNGqgJhf7MdQsUkFkTV21cKWSFtVSAZfO7eDqxfO4cf0qzu3uoFGrosK2P9HgKqIqxTkzJeHHZeLuhQ+XiZF4WCIpBSIxtzQg2ZJxji9nIrvppd4OKUvBmf0+P7pzMFkF1EqTVjUa25kmGicjFlRqTdWW3ul0MTw9Qf9wH0f3bmN4eoxCLtV+V3PKNQbU9x5O8P6dI/xsv4f7Y7pIF7GutgVEJhu52iQTeQtFFjgJIjMJ4xhgIWvOlrmRzIUqAZJHlSByZYGdSoxzLmexmgiwwOXpu93L+HH7/BOYGoRDChEIEQgReH4jILmWzOVzVAozNMsxWpUY9RILgBHi9QCr9dwKwSycFwxALiNelREvqpgtqqiVJjjXuiP6yo0yXe2VfLFbu4prrTfwmxf/Oa60X3sARE5YhszpscRsMcGAbOT+3+Odo7/EwWQfJ7MeTibncTI+j5PpOUyi1vN7wcKZPxABYSL/wZ+onIWBvS5HpqBaKq0mewHty9c9ULKv1v0C94gOeiav8Y2V+WNwD2Pvtl49k1gQQC/9rnSHpaDt+fPncfnKZdx6+y28dPMmLl2+jGazJfmiQtSmJSx72NQwnEQm7nWcicx9pzCT2Z1mXWoEleP5DMVVjPJ6gWZhhVZhjU4lj1Y5j0a5ILkayRHWdilyZDQnazRbIqNZqjWRL1WF6KQkH+5tFSx2EFnkIB1c9n2MyYcoeJuyPZX4kvTZJYQfB0ElVs46lu/TPYLo7Fq+ypyeMmyUraM3TWwEsnKlKnvBKuXc6A0i/h0Z/WGhXQsNBNN4iVm8woz7A0rBVWtCFKL3FD+HxoJpd2BCkdW5yiQ9VfvYTeidoKXlMCUJ6R5J/FxI2nBwdwMH1j3wWT5Qmvun+yEneD38dvcYK26SSgz6qDRCjnT4quyc+BERwzFpUu8AJ0rBscRxNJ9OMR2zg3aE8SxGtC6ILjL9gSgJEaGIk1GM02GMYS9CPAdKRY6hKur1qkleqAa3YyX5PEmPK6xLeSxKZUSFKuJc1ciLqr29zOcxXeVwNFvj9miF4zlwSqiKcSXe4d3qK3bV5tAo59GuFtGpFVGnDnIxh1eaZCAvcb0cY7e8kuJJqUwPmlLScb8B6Nv95gVNFmIoj/ktGuvdu4N3j4+wPxmH2TZEQBGO3/jd300LP18yKOOfKIgcH52aRhIXFKfpEyzlDcSFhOBlhCV1Ia3lw40kCOLmcwRwy0CR7SMV1LZ30NzdQ2NnB9VuF6tSUViBYlxh2pZuDFcWwK2olRZjtYn0QhxhLRXVCLnFHKvZGKf7d9E/PMCo18cyWgh4TLH3nEhlsPLG41BQ2PVsExkLa9cQDSADkYVxZ2xSAiMETt2QbaPF3cAlYReaEy0Xb1dB9oqZLuRm4GZgnoIyymxV0CqVtvDXy2LG9nVbbFklVZ1krZQuDUAmiKyuvMvEQTapjJpOVDKJmx6R6y376/w7dF3SIoEwBOdz+U6+XwB9msJxUbTF0H8voJKwvqnRQ5My0+ciuLRSILm2yqO1oqRFHk1pOSLwDMxzKwyXMQ5nYwwWEcYsz3LBpDOpGSAmYJmBc34+yQKTGfMpkGz/slBn+MiZKqm1exgonNWH3dC4zsqZiI5WkqHZKLCVNFlQU3BbihE2lrngSYu8AHg5camdjEbonZ5iNp1JfFk5b7U72lJm1V7ROqMwkhACVKt6EbGIo1VylWjR5YLyBZcunMOl83s4f25H2Ke8b3zRJxDOqqsaw62wpAklTRRoMkApAtGVok45X8MxQKkBMmEjRIuFAMhHvSlOBjMMx3HCRE6SSzOFSMZ0xpiDmJ9MWImuWJqEpUxkh/7tbyavIkApS7qSlDGZXWCVi1EgiJyPcfPyebx25QJe3O3iYr2K3HiM/JxAMu8NBffX5RLWlTLiWhVxtYx5uYh5kUAyF3oWdlihd9kcS5httDgzWZkI1GbXJ2HdpMHPXZGtgLBRQbdikICk8nfTHDYJFSlkCIi8TkDk08MBhv0pxsO5GDuwGq56yFrYU60Jm5WE6b2i/Q+6rQb2drbw0os3cOXSRZzb2UGtUpICIMFkkbTgHMsExpgpSbeCaRa7tIWzHuT8eYzGRibAK7rHlnjqGNQWOCkobdyrOnad5SyMGZP7kOIaq+Smi+fzJkHdQqkkBRWCyNvdLkYnxwoi37+N0Snb05RVo/eJGouQkdGfzPD+7WN8dP8UdwcsUhWBWhs5kbNooNroCpCsXTI1WSdk45RjC9wUk9FA5lQBksneZhtlZYm92gqX2iu0ixHKlLPIPZtvRAAAIABJREFULUVz+7vdS/hxa+9Lrrzh7SECIQIhAiECjyMC6gWyQrnAonMsoDJB5Hw+lt/zQQ1kgsg0tCOAvFyWRKuYz3b1FNe3PkSndiKAsuTbuRx2qpdxrfU6fuvSf4Kr7dc3QGSlh6SeIYt1jAX9ZFYx7o4+wPsn38ZPez/Fz/ufYH90DcfjSwIgR8vK4whB+MynNAIjgshZTWQ3JcsAyE5o8Q7KhLFpDAyViqQJeKwgsvAqbE9hPiG+R079Xty3x4381PBNxzQ/QP+uXZB5vPX22/K89fbbuHrtGqpV+k08XNc7Cw56rqmme6qZTAYymcncI41HQ0zGI4zHYwGWF9EMBfpWrGLsVnPYrRawXSuhQTkB7s+oCbygjI1Kt1G6j4BqsdZScz0yM0Ue06QgxYuJ/7ZO3iy7W8zFlfxFqRvd27pGhVGORPtYc17fo6tBn3Ue2/UiAM19WLRci24xJSgIAA8nc5z2hzg87mE65z5riXa3g62tLezsqOZvvdkUfxDuz9w4kPs2PtlzyQ5F2VqIFFxJcmcBnjPd1YJPJHvddM+advoqeKzEKd0xp/sekmf0uAkiJ52/1inr+zclUDnYq2NFmcEGej8EFFbM48GbU8dIpkvVt93mOSWSd/QuKRUFQBaTPJMsFUkXyekVuBZSloypGYajEfr9Po6PTzAejjCfzLCuNrFudDCLc5jNgXFvKh3tu9sdnD+3hYsXdlCr09eoLBrcfPI+IRlwvlrg9mSJd3tL/Kyfw8/7ave+yhWBckmIS4tcDjPu7WZLzCKVFJE9M43Lpct/LeP5fCWHV7bKuLldwcu7NbTKQLNEHfA1OqUVGrklqgX1uJHzNXZ5lqRzNpI8f+7fJ7Mp/vrObfzNvbv4yekxDqaTp3RGDIf9qCPwyEFkGuuRiawPAqMOEPDm4b3JO54TboTlci6TMauhylItCBOYP9c5dZlcF0qobW2jsbsrz9rWFnIVgsuczFnZIphFjRldlHhzCIjsGrwyOS+xNBAZXAjjKRbTMU7u3UHv8BCj3kC0lhS8JpBMbV3KU7C9WjU6/SnayASQHUSmZIfreGYmWn29Vf+sRcLZ2TLFmgmBs3HdpMuWZidAyk+XN1CGYzKnKjDoQJu0yygA60CvArxss9FWCtU6VrkJZWUvBQhiazeBSUqBcIIT1riAOTo7C6gnrFNLJla++Bd00ZXKojLK+eSCHkWRAtkZZnOikyzJg7HFuVjRsMANBMzozRWkC5S0WJOJXEBrnZMnxxELEstSAeP1AkcsCEQz9Mm+ZcVVQOSS6M4J89dYjdnJMgvOaxztkZFp8vPP4LuZ+8/qdInWdWYRlWvkrTj6gc4yTliWqahJRi/L2MlWJOCCnhiOyXjKS/Wbydx4NBYQeTwaSbxZ8Ww0mmh3OjLu+PXaXqXXwHWuxWwvpoyFsnRTEHmNeq2Ka1cv4/LF8zi/tyPjg+YCNBogKMw2JDFfiFQyhfc2W5nq9Toq1RoqtaqByCY1YCDylPpSUYzTwUwAZGpFjWaLxLhBWbheELFkM+NkbAM9ZUFkGPF65bwHKlMGkORWmRYCkC6AvKKFnDUERC4XFqgUF3j1/C5eu7CHG60GzlMrajhAbjpBjgYSPE8mFNUq1vUqFq0GFs06okYNUaWMqFjAgnORFXUS3WU/Rpe3kIRS5Wikq8D+52PPEx4FmtNES7Xcnflvv7c5QIeYs7NzWMZLjPoT9I5VzmIyijCfcK7laau8UFLoypT9pdBgLYeUq2jWazh/fg8Xzu3h0vlz2Gq30KIOV7moSReZyVK11xlex1JiA2pzVqaVzMazy9VIZ4LI23hXB+UpqBeuskE+NzqTn6fobHgpfhhrW8whbf7nONfbTgF2GqSQjdGs19Gu1wVE7h3cx9H+nQREFtsSGzosjkyiJQbTGO/fOcZP9/u4M5hjsChgXW0JiJwv1wREFk3kSkMkl2gEy+IXPyiaTzAe9lMQuZBDtZBLQOQrHaBdikwTeSHA8/e2LuHd9rlHva6HzwsRCBEIEQgReCQRsDZ3do/kVijkKCdGSQrNVfRBIIZFdgWT+XMt/51Dp3aMG9sfiLZytTS1/U4Bl5ov40bnbXzj3D/BhcaL4t4Sr+aIllNhHc8XY/nvxSpSHxnbJ/XmR7g3+hjvn9zHT44PcTK+KHIW1GCmmV94hAh4BMY/+RDHf/TniE57AkzKPoDkHhm2mU4+31Yyj01ek2Eq2+8SyTADPpPOSiEo+Ldqnq0onkpZGHqadGB68+kec8zLl3Drzbfw2uuv48KFC+h0u7LvSUBJv8McuHbt2wzBykkx3HMyFyToxz2oylzMMJtPhU0azaYiTUA/pOJyjto6QrfI4j7Q4P5XN9ya29KDhwbTQpKhvGZZPY+k41YzeO0a3TTPSzsSSXLQmHPflO3US8gLJg9BjgtBVmV9RpiJuToF83KyP2YuSyCYQHa+WBYGKWUMCCrP5jEmBMjNFE9lOBpoNJvyk/4gpXJFPoesYccruB9IfF1sj6ym8ybFKSQV9/tREPnsQzHjlH1sTbWJjAZ3WzQCVxDcWMjJrJlK/z2wN09mVUdEjI++MW71RZ8GIuvfsmxv3aM4hkPJUwWQabRYFLlIYeJnuob93e4BRcLKmLIW/T4G/R6GvT4GswjD+RI57rFQQLXSRLPdxc6F89ja7qLTbqJCA75iAcP5Gv35Godz4Gi+Qj+KsT+Kcfs0xsEIOB7lsCpWsCpVkON4K1EeldIUyp6nrvdOhV2jOZFiEZ/HHMl2C7RLwIV6EeeaJew1S9IFWS34c40STfr4WpOY9U7zsyzk9Brr2RMzIOOdchZ/Q01kMpGDnEVYZPwefbRM5J/i+A9UzkIrblpFUq0l186lTIJKWlAz1ZnIMnmxzZquwmt19BTt40JJ2MdkITfP7aGxvYVCjVIXRdF6Fe2aBSdbTfQEdJOnyllIdUuqixHvBhBEXs7GmI+GOL53F6eHh5gMR1jGBFMpJM+Fgu0flNRgRc6cRq1SJRMQGXVm4Mbj5vckN6QBJom+lDuQbmgdp1U9AU9M+sNJxpqSKiCis2Sqp6RMRGX9pixG/TsXLC6mPrNK9Vj0PmMDk1Mdp9xa6o8qGJ9HwjCklicnVQGRzSVUjdjI5ubn8NppCzonXjke6hyxImsAjyziwlZVIXsCkDElLmxhFNCKcSsqI5HaSsoq1O8RPWYDf5mnV6iHTBB5lUOLZGNxLM1hXSlhllvjeDbG8XyCk9lUKnc5LpgFMh01EVHQPosOa/KUba/S4roDvhp0MQr0C2DAfzpzZEDiLLK/YaTon6eLsQPJG9eWURaQL9XHFc0mZ7gLi7ukLTDcZEh7zVQr7KOx6ILxQSCX7V/tdltNDPMFjbnEngkJ7zcC0JpEcsx5wUDkVtYrNOo1vPjCdVy5fBHn93ZFW+zk+FjkAliFZbtUtKBUhur/0miALVONRl0qrfy3SMHkCkkSN4tmIIg8nlEPeYbTwRzD6RKTOSup5L76Qu/yHhktbweXDenLYKaWHFj7WSrcYVdrjZVIniiATMZpabFGgQQg1yrLxwIg10tLvLq7jdd2tnG9UsIeq9+DHjAeY0WJG9G+ziNHbbZGA4tuC4tOE3G3hahRR1QuianjiixtZ1oII9kKMJL7qPyKs8P5b/lvuYcNBreqefIa+wxW8AV8Nh0zqeJ7e5+8X5N0GoLG8wUGpyP0jvo4OuxjPo6xmCvYz+KYtKXZPZHm+7aRcA11aiAXCwIa72x1cenCeZG12NvZRr3K9qwSSmx7MyBZOyicK+DpiB0hj9XnMAN3ZVxzTJv+sRZ69N4TkLugesfCaEl04XNpEcRbGaUQlpnvTMtO2M1MCJl4syWRshalEgZHhwIiHx/cwah3zDKlWyPKyqGtfStJBj+4e4qfHfRxpz9Hf1HAqtoCynWRViKAXG92UaLZSqmesOk5H89nE4wHfVnT+Ik0bqkWc9gqk4m8xpVODu2ygsi0GeH8+ncEkTsBRA4ZWYhAiECIwJMfAbesM73XpNvIwA533XLpAKyxVTvCjZ33BUSmLAbzykKujBsdGuv9Gm5u/Ta2ahcEMJ7EAzHqG0YnGM2PMV9NES0JENGJgUV/SmQsMZhP8JPjEd45HGMw28Y46ghoHQz1nvwR9FUe4eT9j3Dyx38hIHLamcr8xLgXKanUpPK4F1HTde1SdWqokTxk7+n7KfPMMdYmM1nmqgIaG4jsvjzauap5IX/S2Ix6tK+89gpuvfkmXnn1Ndx44QWRkBCGZGb/6/vgsyBm2oFoJ2N7CcmXLU/UvafufwRQnrI7b4DxcIjZeIjVfIzmcoYWIrTpU0FSlcta8H4zMpjKOlAbmAQ30zZOuoJ9l5jJ8S1vd/1hyeudOGQMXME4wI7qHBarnOytZiSC8BhFiiMSyQiyspudDtrdLdQaDTH9I0kiXzQ5AmMSu8m7s42lAzjJtZUM553RiVTlw/arGbA42atmfpcCsxmMwo3n3fbJMAvuULIgshBiElgjBZH9evtn61+UmuLk7WQvLsQP/btc+YehyJnf09g0y6JOQGTHirgnMc+hFMexvXuC3+h3Ep+gcf14PEK/10Pv5Bj7RyfYPz5FZbVCrVDE1s45bJ2/iJ3LV9DsdmVvzP0SMZXbgwV+Plji3f4aPxsucTShBEaEfp8yLISncshX6yhUq0KGK5R5bCtsV9a4UlvjhXYeL7cL6NaKaFVI5lEQmbvPSh5olHKolfOoleihpGQ7x5hEF0DwJttvGbnxs+cjJS5x7/+tTz7Gt+/cxo8O93FvRFmm8AgReMRyFpP3CSIrE1nu65W2J2jbMmUI+JMAIoEsavIqiMzb0w2i1iuyLTmpqlModXqog1zrdtE5t4f2zg4qrToKlbIAMWT18cZ2aQgFjwmY2ITJyY8ACQHkJUHkBUb9U9FCPrh7D/2TE8RkHK5Z1SGDlZOzg8jKaCYoLYxkb/03fU9n9fHYBUwx4MMX2awer7RIZBfGrCawTcDeya1VWsZLv9OBUJ8wVfSdbTRkNXqFTwF1MVozgESF5c0cQcBfjTWZxwRh+eREw7ZrakmL5qmByPxvrVQb01gM2YyJLExiZSzrOSoIqm0qxo42YFQmXVaExT1XzfYUc1WDL2dHEnSO5xEmom86NzM2rkRAiZIW6wKaK6C1ZNWNZl9rkRiI8kAvmonJHp9LgvviLKuAmWrA0sDNlqBM64suTqab5MYQPBmRd3CATpcrBfq9VUdOQD8waXlJF7Us+OUGf76AuzRGAhYa8C6gLAsVYtJoRQn7fPkOYVzSSGyC2XSsBhIEkAkGE8wVPeQa6rWaaBtz3BJAjmLGdILZfCaFBDEEFIkZShKovq3KWazRbNTx0ksv4uqVS8JEJtP5/r17Yi7A6qvLIQjv1GQReLz8LgEFRXdL5V9cXoZA7jxeYDqPhYV8QomFGVuxKHHglXBNApVhqiByIt1glWdnTnhS6xppKRPIQFvb1AlQy3YfjlVhIhNEVoZEjpZ4edU2bFeAV7baeKXbxvViEXtMIilJMBkjms6QY8GERTCyrGs1RO0GonYT0XYXUbuFqFbFoqga7Q7uKjvBxpaxPZyx4K9hK5MDyJ4C+zlJHp6Azqb7Lm1gUtZJv4c3h+0GCCIvIoLIQ5wc9nC4f4wpQeR4hUq5Kkx1bVFjoU7pt5IXZvSitc1QN8dMqmrVCjrtloDJu9vbMj4a9aq0+bHYJFpiJTVfdEsg70bQe8OZwXa/m2xFVhIobZMzySCRqlEgWdcN3gvU39b5h+OZxRH+W4pRvMaW6CWyGEwOBUSuoMgOi/Uap/v3xFSvf3yA6fBUAGTOgz63cmxP4zVGsxU+vN/Hzw+HuMvkbpHHstzAmqzjDIhcrjZRKtekDKfz2UpN/kTOQrs7KqUCaqU8tspr7NbWuNxaC4hcxoR+18pE7l7EO63dkIuECIQIhAiECDwVEdBc4ywv7+G/XaFbO8Z1YyLXijRVLaFSaODV7d/GC51vYLd2BYV8GcP4GP3ZAXrzfQznxwIkx6sZYnrISFGZ7OYqpnEVw3kVdwYlfDIoYR7XRMYiAMhPxeD5Sg9y9N4HOPrDP0V0yuJ2RpM3bZZMNkaJL44QCkzKTV6nRIEkv82Qcs6yhZn7OPNYQWhj64t0muZblI3YO7eD69ev4bU3Xsfrt97Azu4uup1usvfxIH0agOw7NL0P/U60PYDktLZvNfa1dOSK3IXKEsznU0TTqTCSc/MRlqMeot4xFuMRFlOaI6unRaFoJDGTdhBpO+53rXNWfpJpKx24zE+NuCNayStl9dJomZ2aZBNXqyhXSJ5SjIH7VBjxRgBlms+RhGW+Rsx/2bVHFjLl2Sgb6Cb10i0tAL5iBEq+IImCe3Pt6ks7pj2fNvO4BPQ1gNX3mhZ4ibuDsw9hICfAre2Lk71MpgNT1fcURHZNZ9liZEHk5PUpGJx5SQoUm1ReQnFOB8gZEDnd4KfYchZEVtk8IcEJMdBM6yVmGpu0a9jfl2I3SnZTTIPkqumEOskDnPYHWEwmWE6niJdAqVJH9/wFbO+dw/burkgAEux97zTGu6dLfP94jZ8O1hjMyJpfoBAt0S0XsFctYqdTw1aLY6WEsoDIBIfX6JbW2KnmsFfNyb6iJl5j3L/rvUXJQWI5Ipkh55PiFjI+kiKGmrRvFmW8KyFpok735GQjr1b4q09+gW/f+QQ/PLgfQOSvdBZ/sr/skcpZEEQ++ea/QXzE1hkFPbiGKMuMA5sMS9VFFnOrpWoic0oWPWLWU1Y5LJcEkVm5Y5t4AeVmA9V2C9tsrd7bRbPbRqVWwYoESmPsFQzUFCDOROQFhJC2bcoxUNNpIWDy8cEBjvf3cXBvH4P+QMHMAhmfNEpSNjK1aIXVTBDZAWSZMEm0zCNHkNrAPjUNNGF5r8rKqmuv9zbrZCk2oQ/TRJaJQIAblZTgf6s5oOv0EKRRjR6CxJQpILtzzgVL/lsF6/mTZmcKInMx19jCwGONsy7i2pqeF0MtmmY5G5lAclHMCRk5BZtc10lNA1TXSWqEpufMhc6BsGRBs9/x92J8QPCHBmsEMq26aJgVWCkkgDyfzkVzaDQeY76M5TwFXF3nUFnlUF8C9SXBQFaLiS4riDxcROjPZ+jNp1hIIKlTqq37jLTUM3g5rJ1Gi5jeJuNAsmscc03e1JvmwrFRJMjc0w4WJnpXwrw35rGPCdNn9jhJWE12hHrVuiDnUKmUxQhBjfp4rQnaK2yoWsZz0RieTsfye56TVJ3FJVcNAvTJa0sQOcJ8HmE0HUs7F68fE0JuYkoFOoxTY9nln9ZotZq4efNlXL1yGed2tzHs93Hnzh30e32MRmOpfPP+YOIjCy3P1RimKWio9xzPSdjOpSLiFUS/67g3xtHJCOP5GrN4LW7AMl4yOzI381D9YgZK09dEC1mDl0CpG71MZiAoLyFbQBRZ9L0EkXOSzZCFwXbUBVpVYKuWx81OCzfbDVyl2Q31bEdDLCcE6qfS9kfmbbFSRoFayM065u0m5jvbiDodYSMviwUsDUT2GrlfY29b8w4Cno4cvVfsMw2xhpcbn9lz+6y8hSXy9hkyAix4Ml6iJUaDEU6OTrF/7xDjEZPlBRr1hra1lVQnXlkhlmDwa6Tb0M39PBHnmM8JWEzX7E67bSByXcBlkU+hkzNNPMj89+tohSc9LBYMXcM9qyGuyZokbVJY1I4R1Z3X5EZ/r3r6fC3HOzcB1Odiyx/HsnxFMge5DI8liKWSnC/n++V8iuN7d3B07w4mgxNEE5rfsdvBpgHTip7EwGi+wk/3h/j4aIR7o4WByHWs6MxNELnRQb3ZQaXaQqlcN7NC4eAYiDyUeZefzTm2Xi6gW1php7LGxeZS5Cyq+akY6xEA/27nAn7c3Hmys4RwdCECIQIhAiECv0IE1sJAvtL9KTrVYzTKA9SLDTTL23hl6zdxufWq7H3myzFOp/dwOt8XIHkc9zBZDKTDb0EPBSHWlBEt6phEHYyiLZxO2zidNLGUzs3UEO1XOMjwlmc0Amqs98eIaKzn+FqSqyr4ZOKxukfm/syk5JyFKvuWLBPVgWUzaNPNnxnoJYbhmmtrV2laXuEep91s4IUXb+DNt97Eyzdfxgsvvij7F4J6iQyg6yJkGKcpzpmWb6wfNHt4ljinRAzNbbVrzSUeKelIQJmdnfF0hEnvBP39e5gO+ojHQwGQSQKghKCyU22TIrEjg1jDqcCvympyf0sQmVIU3Lsu1is1RS+VUW80hEUsP2t1kclQbxAlPMmeSrxKdL/qBSHmxAJ0ekeqAaDu0ZR4NTmA7N20mU2V4y9ZNm6KwWZi+Sls47O3hu5TbDCZpnOWOKN/9m5fl+NU8ouzsXXfrPKcCfv4AUaxH1tmr+7m2QkL5qFH50PS/pjuyZ2YIjiRMJBJ2rK9g+/XvTM86YZMO8cd5xCda9HhXmA8mQhmwbEz7vfR6w1EmqTWaKOzvSUgMklexJI+Gufx4TCHd3s5fDJaYxqtUFit0cwBl5tFXO+WcbFTwV6LXZ8FG4NAuUBJC6BWXKOWEAAVJ3CjPh2hGZlNw5eSru4kVI5LZcugKYic3me2B6cnzWqNv7qtIPIP9gkiD57RGTOc1heNwCMFkafv/wwn3/xzMdYTuQABglLwQEBk00UWXdIVbSa1cqmawHltfViqk6eCyHmU6TLaqOPcxYs4d+E8tve2UG/W5bOciefawjopsEKXVthkERGJBa1E3r97D/t37+Hw4Ajj8VQYZcVSBYUitZDZImIgWd6kMbJMO34lAVbRo1EguSjAHMEOBULkrjYuq7d6K5NVZYaV7EqDNG1FULMqtq2UUKloq7jo9HCiI8tZAF19xosl5mQcjicYTWeYRAuVGDDdIbKBpWWfQIZJVpC1y9gTGObCyO+qlQvSbq0GU9TzUU4dAWZnQnvLU7ooZJtI0uqetpAbqO6aS6zgmhyIv5+VWWdkysIbU6vZ5DCiBWJqC41HGE0mmLIFSVi6qmVbXAKVxRrlxRI5lvqYEOTziLDGZLnAKI4wiGaIOLmL0YlLgHAC5HjSSZ8AlI5LvRBZlnc6x5qgvhUoHER2YOtsPBxk18lXCybKtjRmLtmfaR3Q7gmv0io7nOOF5nlk9boGNUEzgmd8kHkeC5t7BjoQJ0WOsi5O/C4pPLAAYPIxZH+LuR3fJ+2QlJIhA7kiTweRKcyfL+TQbjfxyiuv4Mrly9jZ7mI4GODenTsYDIYYT6YJQ18KLcLAdq0zNT5LdGktyeD4pdMvGcfzxRr7x33cO+hhNF0I61Mq8AQQLWEU6N4lLLJyg4JHegqS6qu5nMvmpJepRAv+rEYgAiATkCeIvF6gmF+gUy9gt13Cy10FkS+tVtiaR1gP+lhMxjJfyP0pY5r3fBFRq46o08J8ZwdRp42oVseCppFG683mQZqM61hMGdSKiydSNJmDT5nJZ6rpiV60YeoJE0KZHQKk8k5erqUQ0zvp4f69fZz2BhgOx6qP1miiQhCZms8y92ihyk3xEqp+wurQ+Uo7IrSgxVZDJkP1egPNRgOdVhvNegNVjkF2awg73YFZ/rS2v0TeQ4tS2jWibHvp4kgSdf1Ob8vj/SbzKk1UqXVHaRzKEYmphK0ros1swLO5i0vSTfmOQgHzyRiTfg/H+3dwsn8Xi9kYy2imUj7a3yWJO8fhJFqLZtnPDob45HiK/fES/WUBCzKOS1WgXJHEsN7oJiCydJjI9VQQmTIz6zX19dcKIpcK6NBcj5IW1QidcoQ6dZELK2EY/E07gMhfNGkJrw8RCBEIEXhaItAs93GudRvbtUO0a0fYqe5gp3oBF5svo1PdE/mKfnSE3mwf46iH6WIIGumRYKCt7nlhGs8WdYzmLYyjLkbzLqZxDbNFVbuJHuBFPy3RCcf5OCNAEHn/D/4Eca9v3JmsBIAmp+KHISQb25+pFqVvS5JOL2cuikmysTYlkzXWr4KBGVBa9m8qncE0i6SE7e0uXn7pRbz2+mu49eYt7O7uotNRM3Anpuh2wIFDA6DP0P7PdgGkezmFBIwKkZyGgppuQm/HbKA5/ZKi6QTT8RAxtYXnM5UIMK+LhMFtpnAeGv1OI3YY3qGyczTNVlKGSicUBTCmLjH3eAIeW3dzoj+cAJhKFpP9lZPPkg4+AzOFwLVpdJcFiM+yt7Ns8U9jdj90DGY2M4ksXSKnp+/wPYuDyE7wITFMdmxOmHK5PgteFkTOfne688n+1sesDy83abQSwgZT+uwnpGxiLQakTGTiN26mx2tdIJnQWN0poeXBOCf7fzm/tRh7zyjZaDIp9Cli9y9/z30GMZd6q4N6ZwdRZRuzUgencR6jGJiRhZzLoVlSg8fdRgmNch71Sj6RwFApWBL9ckL487Gpe7fUX0vuRWMiKc7kZDaPwdnumYdH2yOvW3F9DTvev0Um8t0AIj/O+fpp/OxHDiKf/uFfCIgs0gbGcHNNWrkZyEQWcz0afrGn3TQ95c7Udg6CyHwKpzaXkxaOcr2Gi5cu4cKlC9g7t4t2p0nCqQAIXDWUns/PprSE6WzaJOwOrtPZXFoQ7t65h/v37uP0dCC6Q2SUUfOIMhbUDlW6NBc1gnIlBeWySZowka1thEBHjvozOgHJwiPoRDrFSku9VYx0QuAEYWAxzZfKFGMvolYto1YlcM3JzVoSrE3F/QmimA6dCwynMwync4xmEaaRatWyW19uegHKCA4vxHuVbONyMYeKgNVkqfK7OSkxgVBAlsCzHqe57yb4fGa5zojoq3QHJ2QDTNmuQQa4SIkUUSQgynZ3MSNwSQ5v8yegy8ptjNVCTfvkScdZgp5k0K6WiC0VEEkByljESxSJlpNRTtAyB1EWna2XmLIiKMzshQDJytjmgm4sbQGgtN1IACl3v5WKorbKq+azMnw9CXDQW+RWTLJEFsBEvsOrdQqufDjBAAAgAElEQVQEK4DsbfjaUiQglbBz1azBzQoEenL5BiukaOt+WjV3fWjVpKYZpVY/tYpNGQl10XVgUAsOmhiqBjXB+FhkTag3S63oUqGKUp5OsQSUcygWcwISdrc6uHnzFVy8cAGtZgODfh/37t7VKut0rqaTZCIXaUCpOsrOHGZBgACfF034k4A4nYEJFkdL4P5hD3fun4ipHsestnHZ2DBQUBkNykDWnNTHn9b/NeF1MwuvhuvddqauqkCjSzfw5nAQGQSRl9hqlXB+q4abOx283G3iXBSjPZ1heXoqTGTGmQs8WQm833kjiR4yQeTtbcybLUTlqkio0FztbEU9bR9M6caadCUp7saa8alLuullJyfpILLIOaSJgmiTzxfo9fq4d+8+jo5PcNLro1JRqRPvbBCGL+cg0T43IDnR/tKxqtXrVJKC85d0ZZTKwqQgu7ndaqHdbKPVaKHGVj0Zi8pOV+cWvzd8cyLun0nrnctPcMynJg86b2phytjKnMVEjof3swHI2qu1YcKnhTmVAeKcwc6TUe8UvaMDkbEYnRxiTW38VWwyGArA05WahY5RtMZgusTHh2PcPpnhcLbGcFXEolIHylXkymQit1Grd1CuNFAq1bTbQTpilpiJnMVITEtpuuQgcquwQre4wG5lLiBysxyhWGBhb43vdS/hnWCs9zTmTuGYQwRCBEIEPjcC1eIE3doRurVDbNUOcb6+hXP1PbSrHTF2Ing8iI4xifuYL2eIlszX1KQvXpYRr8qYxnVM4yZGUQuTqCn/Xi5LWK6Dkd7nXoDn+AXDdz/AwTf/1EBk3aMoymom01ndY09TDSiUFM4l/BLCjQbTQWQHZ0nSUnkxYyWbx4ZLe3Hfub3VwbVrV/Hmm7eEgXz9xnWR3+NeJs3fjUggx5nSKrIZfoIZZhNmO76EMey0a3tNlnDiRBVlYJNYolKBsv8T3xj1WPL8VVnMKrEnQLtt7RNwNtm7WG5vnZIaPpeYUDDZ98vpPjELUmYYr3aSfj5nZUPOAsOfBRRvyhb4EPBx8ODNoefnwdWuXEczUqAy3ZpJZ3FGKsXfLkMsAyQnn5OVvfxsHDPtGPbr6CSjlFaf7PweorqR0ULOyHkIcUX3Ps5CVnwm3ZvrHv3TgXo9Rz0jEtNc3oKdwtFsJjjTmEWJ+RSgbGu+DJQoadJFpdZBsdZErlLHip3f3CdTI5ySokViQ5QaVRCZT90fGQ3NGzt9fCR7NS2dqCSiXT+/JxI/rrPX+guAyMZE/o6AyPeCnMVzvKacPfVHCyJ/8DM4iKzzc0ZnRQA2xVcJJFMPEqBGKxcfm6ClxT9nRmO8SbWaxVZyOoxeunwZFy9dxIULe+h2mygLG9jYpDa5qH6TL0R6W5F5Gq9WGE2mGA5HuHdvHwf7hxiOpoiipTCR88WKsZAJCiirlqL2CRs42yagZSFlO1NPmO3upovsGkVmf2tgLpnWWkEieExwjbq1BBnICK5ViqhXaDTA35NBR5BHGcEyIxA3jRXoJIA8j5diAjWZLzCcRZjMYvk3AVNdyFXOIr9aoIAlilgJiFwleCyTVF6AlPXKdKLXS+HJOjFPgDwVZpVrIAu8LJR+ztb+4SZZouWrpgMEFwkml2nAxeor23Vc3sFa2xUQXQiITOCY6DfBH7IpRW8qDyxpVOZs8jWk5SNP80NqoTqgRJkHTuIAovUKczF+IzPbQGEBY13qg863avjHSV9aj6JYqoXU+x2PJhiNRuKMKwCzSHqn1fAsyMUxKZq/tnD6Ar6ZGGgslIlKEI0lawK2BNkpCeEtUmTwaiwkgbFzEwatg/YEunhMJu/B34vDrjgYuxqti+UroLUWzWz9bEo7EMemvhd1uIoFasUWQQGZUqmASrkgxnzbO9t46eWb2NnZFYCxd3oqIPJsOsM8itWGMVcQI0Q9V97j5oYcMwkjAzMV7mcBgQ7BCYh80MNdgsjTWEBkgndyYMZezSY7cu/bUxNMlaVw5eEUoDQOTsY3kVdNDeiUFcFcNC/KLhzXlBFYChN5p1vDxb0Wbp7bEiB5ezpDYzTG4uQEy9FYkkneE7xf1uU81pUCllstMdeL2h3Mqw1EhZKM1VRz2xKurP5cdq3OVHeTPCjFmDfnZwdyE1aI6Mgo89XlJ5JNAW8csvuXIj9y9/59HBwd4eD4RMFYY1MzceJcJXOMtXRpYkt9bG1blHQlY76QtIBZlwELa2zHazaa6LY62N7aQafdQavZ1CRZ7hsF+9Xl2uZjScRZGlSWh+pqOxCs49evq0pamNYy5SxMRkeHYF7mGmUAp9sLlTRSTbAF9dUHA5wc7IuMxWzURzQZIi9zHVnInLvlQLDOU9O6gMFshd5kgV8cjnGnN8fxPIdJroxVpS5mF8VqHZVaC9V6W0z12L2iRSK954SJPFQmcg5Lmd+ZGDbzSwGRd8ozdMpzNMuxjL9cfoUf7F7H+1uXQkoSIhAiECIQIvAMRqCYj0Et5Fb1VMDki40qLjTrKBbmWOcmwkSeLSdS6Nd0uIDFsqzsY7KN4zomcVOe/Dd/v1ixY81L9s9g0MIpPZIIUBP58Jt/ljCREzDVzO9otK1dmbrJk6J6gt3a3tq7w+yI+BkbwKTldbL3tJw7y/plpyONml9//RW88cbrYqR34cIFNFvMF5XEkGwynTj0ANXYX/Iw9umDf3NCx6cG0UDSZD9he14BBjOMbPcmSTokneTi0gEWs4R04fIMZqatWETGpE03MxtGb7p/1D+cBXxTUDw9x4cByrpHf9j700AmubL/SmjUvl/ZjFS6ZdHXKC5peyrPuxPU1gg0yZ7HfBWTfZjBm8l3ua9LSlyXbxfWT6LQlyT2jmd/muyFGuf5/sFx53ScONHG9xzuOeRAshvPyZ7D9aWNDHaW4e3/7aC5yFqIX4uSqLjn5vjhf0vX8Iza2yMcn/ZxcNRHY5VDq1DB7qXL6Jy/iPLODsqNukhQEr+hab10YNKThr4z4pFkHZ62p7IzS7qotZM3J/vcbLHk7C2U3mbO7N6owmwMgJSErhge2fUiZ3H3E/xQ5CyCsd4jmaCfgQ95pCDy/JO7GH7777HocyOd6uLYvGkyCUbUlSqjA8jUSNbWbyUa6kJmJEIBvkqVsojv7+zuYGeni1arjhJBZDEFs+qnjPxUZl9+bRMZgcHxdIbReILj41OcnvaFhUzZjEJBZSwoVC8sZIIbJs/gpnkiSOBgqOhQKAiYMEBFF9mZpz7/6WrsDF8CpSLY7yBypWQTBWUmCOroMxFE9wWZ4JAwZTlRrRBTA3mdw3y5xnS+wGQei3GZgMgO3JgusoAma4JmazUKMHB6tYwFaCTYQxkLAXF9IhawzUzybJ5JQWQ1ENwQpzfXWoI7fHASTJxhTedK8hDTlhIDQAF6eQwr5JapUZ8PklVBGYIyaa9z4pibX1KqwwsODvRC9GiJES5ExF8ZyCJZQZK7VULFgJDMZNOU5mTP6z+bzTAcDDEYjuQn21KobyUNXgZw+gKtvUumUWuJhpyvMZTdDCxBRQ1AXpIFa4xRBe5UbkXBJx4T2cWRxIRAsSYdKbNWRrQnPQbmOxM803FkDE9rS2NLlRVo5LPIQiaILPreJRSgAB2LChTvp0RBt9vFpStX0Gq2JG6DXh9HR4fiRisyILwv5d5QQweeglTpTaOWDGrRBzdNZxYWyIAlSEcFkpPTEQ6P+wIgsxDCmHibVDaR0vtWQeRNJnJWGzmt+mcTj5S37Ixm10XOCTuV8SajmZq0nXYVe9sNXN1u40qnidY8QnU6w2owwHIyNRBZ7w0HkVetBpbNOuJaHXG5gjjnUhYGaGaMJVwXLLtOaDKaZOObC/eZBUXzyuy1t2Q/k8wrvG5zpknEjIaM8zFOqc816EuMk0KH3OfK/E20wBIDDmW06xx6Rq5GmPhawdf3Ut6iimajhe3tbQGRyUyWe0GmY+0w8c4LGe/GfpF7xr9HxrMGhN/tzBZlcGhSZzeKtvcJ+GvM8EzjonShGIjMI2Bb4qjfQ+/4CL2jQyzmU6zjSLSQxVQv42LKMU0QeTxfYTBd4H5vhqNRjOEih1muBFRqyFeqKNKcsNxAuVJHoUgTVpV14WEQAKBU0mwyMRB5JYWYciGHem6FZmGBbjlCoxSjVoiRz7HNc4mPti/hdufcM5BKhFMIEQgRCBEIETgbAc71LBrWSmPRRN6uAdtV5tBjIDfBfDnBkqQOyVULWK6KiJcVk7CoYb6gbEUN0aKKeFXCakUNZPUhCY8Qgc+KgIDIf/hniE57CVtUs2snJNtG23NNreNbPqZ7YUvVEoEJSTedEWqgq3cQppJ0KmPB/G9vbweXL13Em2/dMs+VK2i1W7JHdNA0yXUzzIqzzNLktQ+jnFr+mOzV/BgtOGfBWQW8nZNh+afsOVJJj1SiQXckCYhppI60Wy8lrSX7D9+YGTgsx+W9khk2afa4HmAMnzn2h55/ghRmcQ8HUPVb/eEAYwJMZ6617iGyjGMfBkbsOBPPRN5CQ/OAaaNvcxKTcPv8BBfKDFonqmUZIWnY7PsNIH1YcUAPO5VsSD/aTbrNb8VwncSA2yRZvIP87J7n0wDkdJ+iY0K7mh3D0nElv7fu4UU0w/FJDwdHJyhMZ9JRXW+1UG+3UdvaRqPTErlBFIpYij+XajUTQOYeIh3uNmaFlezdohlAWK4D97dGkDEypcbH8Jxk7GqUXApQkSrzMbPX85P5dz9HgsjfuXsHPzrcx73RKEy8IQK6TvzG7/7uZ3Pav0CgFsc9TD/6GMvJTN6lFU1fkXQ6U91gBw6snV/Aroywt9H6/K0CWhSLwmqkyVOzVUe1Wsm0TmdA5DNn4wsBf5JlOpnNMR6NRQtZwUauk2rCJsL2Qpd26YIUEOONKQAsGcoEMQhy2gEqgzdtf0jahZxBmWH5ErgpF4tiolYtUzydchkGrLuTrVnPKTHPNIONXUuGJcE8At78SWM9l7iQyYwmYqIN6uxNylUs1FyMB+raUFIxUwMo1T1NtUW1GpspAviCm6nOqdaTagoRGHUDLYK3AjKTKWvglK4yCiILcCiMcwVMCSKTQentJAosQuQBRFLE9U75/gyGZuuGgpD2pH62TpeZSda/04aiDEnTtprN5phNpugPh6L/S5Y6f0cQ2YE3b+fyxdhlLOQ8na2ZrVo6V5bfIQ69usjI+LBYcQx4IkYGI+NAzWOvbmqFlCxmc1N2CQAzHhOjMWmxUpa9ss8NHHTjNk/unEUuUhYms5ErJgL8opVdLAjYy/tra2tbtLtYsKC2EyUtWGnVsaW3s94rmjjpdWQxQkFAMaHkPcIxSCa/tKqpTM1oMsNwNFOmOLWwN3OcRBtZx4gBo5n5Ry0tLGs5k9Rsgu6ZyreujpowJosj47VCo15Gu1XFdrOGrXoV1cUSpSgG5nOs5pG2tXFR5pupCVMqYE1Dz0oZi2IJizw5/ulRecU+qQcngHI2Y7J/f8qs68ltJnPQ2Mr/c9b1mRqzAM1kx6/E6Xc6m4pB5YTuwfOZ1q8TmZD0i5MxkzHI9Kq2HmUWSNY5UTot7MLx+larNSk+tKmP3Gpq0mGMb36n6nMrYO3zmZ3KmaDoRUqOUzoTnMGROV+XxjEpC/8QWVuc1bJaCwNg1O+bTtlAOkIEPLYimzNvZKxJB0ReihuTaIn+NMZwtsR8VZBrnCfznrrjZTpqc90py1qhxp16XTjvekukFypEXoPmhFihVlihUVqiUligKACyduEctXdw2uh+gVU2vDREIEQgRCBE4OmKANfCBUoFauLPUS/NUMhPkc/PU9TOQOTVivJfCiL7k8AygeMEcHm6Tj4c7dcUAQeR5yenSirhhpekISEDeB6fYaR615sU7M0bSHL9FGxm3ugdk7KHk8/0vNYlIhaJMfOtt97ArTffwK1bt8RvhXsN7huzWHAKoG4mxmfZk5JufQaI/Gl/e1j4UxA5yXYNRHYg2b8rRVvP+rCcycQ1HfRfasK78dUO9Sbs68xf/djPAqVZMDMJczbxzX5DZlOVANrpxbF/PchYPiuxl/535tyTU8nswh4AkFOWscI//tosMS2pUujxJJKFVpzIXmMj0agJX+pllB0H3AM/jMUtr8noSSv5RffWspcxY3jXSvaiQII5mCyp/7d/Z3aMJXt0u/C+p0reY1gH92O9fh+zQR/TwQCz6VQ2041GHZ2umu9VGi0Uag0hTRI/kXvEpEIE9+F9a3spwUvs+Pk5LvfnWIDut0yz27A1keo0XEAwGtv38ad+PhA7niD7JGow69xATORbd27jO3fv4sdHh7g/Hn9NM1r42ictAo8URF4RgOsNsI4VVJL5ITtJJmBIAsmlE0MGbz77ZrkZqOFZos4uZRJoJMZF0Kp7Drae/UI7AsOOtO2ABntRLHIGKkegMg1eblVmWQpe6MSiU38ymRuLNOkyd6DOXpueslc4bZGy1m5nAao7qC6mxie0iJ2xyZCJyABD5eMpGGvOsAJUUu/V2k1kIkuir4u6L5hWNkzAGiPSKcvakbgkX8jKkdiCmpFYkO9xgwVbsezoNoT/k3hYe74uLqmbbwLy2ffL2WvAjZHrbHOrnmfvIntdNtJyDImm68aZa1SSSVXbUMi0nVM/2Fx1OS7ksZnl2IA2YNcvw4awvR23DTgBy22RTRYmY1jagSTjX7W2HGzXVv+01cjOLsMoTRavBBhNY5Wtmif15I22Kx0dPqaliMB7q0Rjx6qAcTwe6kfTxM+B6gz8mDClE9DPwpUYE9ix8j7V6w1p1YlilV1JYnz2WmYq53qt0lRoM2H7FBTWjiNJxDIvk/fLddO2O2GKUnJAZAcKIplS4HUgeGwtekkRTNwMcqAb2rpQwEokEDIA8sZ8l2Ebf9qM/5DD11/5SH5IemqM3Sy7IPvxMt7EQJJxjtQ9mEm+Nzn5ROjf7fdy0l7nWu763enwT8HkTeaESmJUqFnv+ud2Chr/tLhxdpPw4Nllzn7j9su80g5I5+jNwPpY1rYuArpLRNFczCgXEQ1crYqfsJ71DvBos2jEjgG6Ks8z3R4El10fXyRorNgo92e2cuEO4GKEqZsqKdCRjUNJptwapQILfCwouTnkCtNyDbNS5dNGSfh9iECIQIhAiMAzEAHpghFWMn1KKGe0EGmtjceaG3qSBMhILojmsesjr9e+Pj8DwQin8JVEYPjOTxJjPSc3MedR4ExNizeAV9fzNWMuBec2k1XZblt+rFrB5oJt7GSRU8wBF87v4fKVS6KBfPPVV0TCotNuS86YyJhtgMKZHcYZoPjhgLOG8POA442c1aKe4LyWSCa7DN+XJlfH4/Pp+40HgOKMzFpKorOcWuHOjdRxYyAYaPfA7+x9vkeUozkj/eAs3wyKnf7z7OFvxFc3s+lLzkLlKbjrW4hkp5JI8Oouw/d66U4mjY7uI88Mez8RvZIPyjEk3Ym6n8h+7oM3kO9b0p+OHYl0nnRiO4icEs2E4GVYho+Vs3rIPs787/yZPRUHb1OJPmVBO4Q+mc4wnowxHY3kSf8Ukq+4B6VhOeUkC/TlImFFiIppgUe7whVETnAox9KMHCQgsklhqtyMy8kqS9rZ0op3WSe5yI9q1NksLRiTEa5Edta2vLKfWi3x970+ftQb4sPxBEfz6CuZv8KXPPkReKQg8pN/uuEIQwRCBEIEQgRCBEIEQgRCBEIEQgRCBEIEQgSezQgMfvwe7v/+H2HRHwjzWLq9BBEzEzHTgFVM0dii8s8EElRzakXR0iAROE70g60obnqU9Fmh58/rr7+KN99+E6+99iquXb+OarUqALJ32yUEpixwal/xIDCc6jBvEhkeQkfIIJVZ0C8Fjp2DkAK7fmJOism+7+ypP3ykpMCrgOxJp6SahEvoEo+TbCizUOSZc8mQPeQ7NwDb7CUhmuzyk+sNiUA59uTkMkeeXEsHZh9CWrGXOyEnAbCT+Gaob158SM49/S4/jQTk9iOyP6TCIg850AyInD3CLOB9llGSZW4L2cP9V7wr0n46vcyJcJ9lpLc5HjIazJl7IiuH4QQ7ZwOT1DNnJ/x0Iizk+XyGZUxyi3ZIZgmKQlyxz5VQG4ickoFc61XJWCqJmYLIIg1L4Nh+p95IlLdUhJjzgMhqlktCeCE8vRCSohY4hCslUoKU/eMF1U7k96cxPpgv8ItoiVOizuERIsD55VHKWYSIhgiECIQIhAiECIQIhAiECIQIhAiECIQIhAiECHw9ERi88x7uCYg8VPkKQ0QduPOOTdcyTgHDTW7qA12Axjp2IyOVI+SnrrC7u41rV6/gjVu38Mabt7C7tyuSZ/x+8aLwLkgLifTzZcG4s11mZ4DlXxZEftjrHDjMwscb4OQZs/QUPMxev7OAqzFsCeQmZ5dqKKdAbvq+RKYj6T3mq84Acxm6cVbXNpHLc3k/URxIP/sBWFovun38QwoCDhY/5BD0T84g3mQCyxh6CBNZ3pFI+RkXNwGMUzDcTze9TptM5GzEfVw6QO/HpT9TadFNANn8U6T7V+UdpAtcZObsv81M7ywTeRMEts50l9ezcIpco2gWm1dSIi2pfi56XnpslKuMY3bAx2rAR4+hFaVGTU/ZWcSUqdSIp6ztrI+ON8o7x9m6qsWDxuU+DFgWnWaRFtTvUL1vLWaoRKzr6pOJrIB0CqynLGoHqd8ZTfCT8RQ/n0U4yagNfD0zW/jWJyUCAUR+Uq5EOI4QgRCBEIEQgRCBEIEQgRCBEIEQgRCBEIEQgS8RgcG77+P+H/yxgchqeiw6qy7HJcATmYtL88vJSEo8ILuQkVkk4CR0W8qxUKs1h0q5iEa9ghs3buDWrTdw85VX8OLLL6NcrqBUKm4QRr3NP/EpyUqV2fn6a4TB66bv/reHvP6hoKO/zsDGTRDZIMgMgJ3VI04BSUMNP+M6yPsMp02Zt2m8HOI9Sy72j/x0KYksOKyIbZYZ7IdOEPnhTN0M6zkD5Gal6ngMCY/6UwimaVxSoNwFJhKMk+ClxyD55UNA5Ix0aXLMn3INvsjQTyUlMvJ74neV+lVpsUOfiTaysfHdZO4sk1kYym7y7WOREnWUQyxRmkWBcUqKUqpR/KHMK8eZ7c4GVlkJlRhUfyp62SzFg2i5pNQj/cEIJG9KInqcFNxOBFYlPIILyxA1Uz/5pctu2veIVIVKnspLTSLW4ytimsnfMrKh1m1ATeQf9Pr4cX+Aj0YjHAc5iy8yNJ/p1wYQ+Zm+vOHkQgRCBEIEQgRCBEIEQgRCBEIEQgRCBEIEnpcIjH7yEQ7+6M+x7A8TxqQa6xXFd4WgFcGrRRyDJt/iHeEG5omvjEUrYSpST5avU/NwtuQXCjls73Tx4gs3RL7ijTfewO7eHjpbW6q/nJiUGXDr8Jd9pl+PhzF/nUi7IU1xRjP57PXcAMtcN9mBb3uxg4UOqvlnZN+b/dtZiY2zBngJqHqWUZw5uPQ9Kej7oALxA5xkjVZGpmPzu88yozflMlI1EmcOf3EpAucgq0yHnpD/W8/bzsIZyEp5lTGXmOtt4KKfBqf/8nemX4+Na21ePD7KhIFs8hUuVyFgsemCC5BMTWT5meqDC1jr2sHmXZXnPUMAl6Z0JvlA2QcZI6I6YaAwqGkPk4hQ4NaN79Sgnmbt5rPlxnlkIhuD2A0E3eRc3Fe0imLFFNGYyATKfp+IZGcvkBUIRPPYwGs7YL02Wdb4pjBIcs2FSb3Edw8P8f2jI7x/2sMBjQHDI0QgyFmEMRAiECIQIhAiECIQIhAiECIQIhAiECIQIhAi8GxEYHb3PgY/eA+rydR89RTyYys+QWQCSwS4FguCyPo3gsPCED5rYCyArwJWeUGY2CqvwDPllrvdDq5du4qr167h6tWrqNVqKJXLaSBT2ummkXwGD1Ns2ADWM9hoIgFxxsB+A06z9zzAKHbU044mAaazEgX2t7MgsmJzDwK18pFnnOIcSP700ZOVvPBXfT6o63IW2c9Nv3qTg/w5+PqD5na/5FD3I88erROOsyBz+gXOmE0B51/yqz73ZWcBfX+DFwYSiFqAV4LE+lOHtI1hA43dWE81q1ODer6WRnw05CsWKMVSMH1lBZGJH/Mp0U/kO6gybCDykoCxMYIFPHbNcddAtq4Avp2oc8IH91Gkx7NZPLH70u4/PW/T3H7YfeN4sh+HQv8JIJ3qVCefJP/IFjYEBF+t8GGvh4/6fdweDtGfzz/3GoUXPB8RCEzk5+M6h7MMEQgRCBEIEQgRCBEIEQgRCBEIEQgRCBF4xiOwimOspnPRRU0fGQ1iYYdu6vcKLJX0yH9OgDIt8KIRWy6jXCqhXC4nOrSf9QkPh2Y/5zu/4Jt+uZc/TAzil3vnLz+EzoLFZ0UufvVPOvvOh32yqS788l/yy7wyQ3r9ZV7+lb1mw/DOvjVjbJg9DgeON38nd4H/X2qKuCGPctbSb5MfnDK2N4PE++3hRYkHOekpz9nP4fMj+LBRu4E526kln5QxStz89HS88l/z5VKeMY36zhRPPv+owiue1QgEEPlZvbLhvEIEQgRCBEIEQgRCBEIEQgRCBEIEQgRCBEIEQgRCBEIEQgRCBEIEHkEEAoj8CIIYPiJEIEQgRCBEIEQgRCBEIEQgRCBEIEQgRCBEIEQgRCBEIEQgRCBE4FmNQACRn9UrG84rRCBEIEQgRCBEIEQgRCBEIEQgRCBEIEQgRCBEIEQgRCBEIEQgROARRCCAyI8giOEjQgRCBEIEQgRCBEIEQgRCBJ6eCJSo42nu7YWMjiJNcOLVCtFyKeZJ/O/wCBEIEQgRCBEIEQgRCBEIEQgRCBEAAogcRkGIQIhAiECIQIhAiECIQIjAcxMBup6/trODl3d2cLnVwnatBoLKBI6H8zk+OD7Gjw4OMJjPMYpjAZPDI0QgRCBEIEQgRCBEIEQgRCBE4HmPQACRn/cREM4/RCBEIEQgRCBEIEQgROA5ikA+l8M/utWaS7EAACAASURBVH4dv3P1Km7t7eFyu41asYjJYoGj8Rj/9he/wP/305/iYDzGyXQqIHKAkZ+jARJONUQgRCBEIEQgRCBEIEQgROChEQggchgYIQIhAiECIQIhAiECIQIhAs9NBAKI/Nxc6nCiIQIhAiECIQIhAiECIQIhAo8wAgFEfoTBDB8VIhAiECIQIhAiECIQIhAi8GRHIIDIT/b1CUcXIhAiECIQIhAiECIQIhAi8GRGIIDIT+Z1CUcVIhAiECIQIhAiECIQIhAi8BgiEEDkxxDU8JEhAiECIQIhAiECIQIhAiECz3wEAoj8zF/icIIhAiECIQIhAiECIQIhAiECHoEAIoexECIQIhAiECIQIhAiECIQIvAkRaCYz6NaLOKl7W00SiX85PgYJ5PJE+fLEUDkJ2nUhGMJEQgRCBEIEQgRCBEIEQgReKwRCCDyYw1v+PAQgRCBEIEQgRCBEIEQgRCBLxiBWqmEnVoN/8Ubb+BSq4X/5Qc/wI8ODsTg+Ul6PFYQebdex/lGAy9sbQmi/v3793FnMMB8ucTqMQQil8vh1y9exPVOB+8fH8t3jaII8Wr1JMX8VzqWl7a28MrODvbH48QtfBLHv9JnhTc9+giwavT67i7ONRq4Px6Lu/vpbIZouUy+LAegWS5jq1YDryfvgR/s78vrwuPpjQCv5+VWS+Y4joOf93q4Pxo9vSf0JY+c4/zJWua+5AmFtz8xEeDYqpfLuNHt4mKzie1aDaV8HrLCZ3IKro0/6/VwbzhEbz5HnJmHn5iTCQfytUbgUYPIpUIBL3S7sr4z7zydTnE4mTzxY69WLKJdrUp+yXvp7/f3cTyZfK3Xxr+c+dKtvT1wQ8V19WQ6ldg+jv3D13nCHIuFfB43Oh28ef48Pjw5wQ/39x/LIZULBXSrVezU69ir1yVX+eDk5InbnD6Wkw8fGiIQIvC1RyA7B3HPfHc4xAfHx1/7cYUD+NUicL7ZxJV2W/COaRwLTjWcz3+1Dwvvkghc63Rkn/P2+fOSl/2/778veUF2b92uVLBVreKc7YWYy/HeIhZKsHm5XmO+WID7of3RSPLRwXyO2WLxyKL8WEHkV3d2JAD/wQsvyIn+bz/8Ib5z964k11lw7VGdTSGXw//wa7+Gf//aNfzrDz7A39y5I4OZg/ppf/zTF1/Ev3jlFfzg4AA/PjiQwXT0hCT6T3tsH8XxV4pF/GevvYY39/YEGH7v6Ag/PT3FODP2eGNfaDTw4vY2/skLL2CxWsk9wc1ReDy9EXhxawu/efEiurWaTOB/8fHHshF/Hh9c7AimOJDMeZ7jPDxCBB5FBFikYWH6H16/jlvnzuFquy333HK10uTKgGSCTX/5yScCxPxiMHgmcoBHEb/wGWkEHjWIXC+V8I9v3BDSBBN2FjHePTyUBP5JfhBQ5AaQ+SU3If/rD38oG/onoRB4odnEf3nrFjqVCv7s448l7z0Yj+V+f5YenNcqhYLMa//VrVv45kcf4X//0Y8eyykSmOfm9ObOjgD0f3f/Pn7/gw+eOWD+04LH+575CWyj/awVJB7LoAkfGiLwCCPQqlRwvdsFMaI39vbw3bt38XsffPAIv+HZ/CiftziH5QEBCZ+E+Ys4329dvoxxFEmhl4xZFgaetQf3tyz2EmtkBhItFnINHsfjNy5exDcuXJA8jDH9zp07Qorhg/kCn5fbbQGbb25vC3m2U61KDpcnsWa9FgIDi+692Qw/OTrCh6enuDsYyH+TXPsoxs5XAiL/hy++iGvdLr5z+zb++s4dfPv2bQGSH3Xon2UQ+T999VVJLglOEaTk81m8SR/HzfhVfGYAkb+KKD+Z3xFAZL0uLJJ44bBVLmOxXuMvP/4YH52ePpkXLhzVUxUBJm9k/PN+Y4JF8JhJERkPTIiybV6svt8bjRLmYihkPFWX+is52AAia5gJXpJJ9N+89ZawqFnYfu/wENGZe+oruSiZL2E+T3D7v3v7bVRLJfwfP/6xrCUE5Z+0ls4vG5uvEkTmRtPBGxbiuB/7v99995FsKL9sHB73+zmmeP4s+DBfIcGIG+qwPjzuyIfPDxFII8DC5au7uwIgk3j1V598gv/r3XdDiD4nAiToMO+lzAGLgQQVn4RO5ucBROZ6QbCWJAF2QZIg+OcffyyEgUf9YLHgn928KYTYv79/H+8cHuLjfl9YxDwOkmde290VQg3Ja8RT+Tfue7iWEVt1Ug2xKXZJ855jrtefz3G73xegn12aX/bxlYDI//iFF6RV7mA0wvfu38e/fv99/KLflwX8UQLJTwuIzGoG2/OYOHKwTI1u/lkX8z9//XX8t2+/jR/cv4/v7+/je3fv4pPB4Mte//D+RxSBACI/okA+hR8TQGSA45/i///w2jX805dekgWLm/3/6e/+Dn99+/ZTeFWfrkNm9ZlrCh+sLjPBedYkHJg8f+P8edl4kMXCLiMy6NiO/Tg6m56uERCO9otGIIDIacQoPffff+MbIPP3/3nvPWFQc7PxuFg2n3etmBdzPqO8w3/91luSJ//P3/++sLufNQCZsfgqQWQHcCi/xrn023fu4F89JyAyQRhuwAnCkK3Vm07x835fNt/hESIQIvDVRICd6QSRX9/bkznoW598IoWs8PjsCHBNJEGHe04WfgkwPgmdzM86iMy9B2P/7125gt+8dEm6ydkR9T9+73sinfsoH84y/pevvy4qDv/qvffk/nAZLwLCjPc/uHZNZC649yGplN1jx9Op7LvZqUWwmTku77W9RgNvnjsn44bvp9Tvn/zsZ7gzHMra92Vw2McOIvPAScnmwfOEbg8GUnVikkpWwaOsAD8tIDITdk6ebNHjMXMQvnt09Jnj8D++eRP/8o03ZNJgi+47R0ePpQLyKG+G5+mzAoj8PF3tzXMNIDKkrYbJ4G9duoTfvnxZAsRFNoDIX819wSLty9vbsp6wpexHh4cS/2fpweTnH12/LhV4anqxMk/JKjLJHkVb1rMUq3Aunx+BACKnMSKwyG43Mn+ZY75/coJf9HriX/J1PHhtCGhzbSUbh/f7//nOO7J/eBYfXyWITBYumVRsgyWrivsP7smehzmUawglPDjO2dlCJh8lArlmhkeIQIjAVxMBmYNaLWnBp48A5R//7SeffDVf/hR/CzVw6QPy65cuia/SH3744RMhnfisg8gyVrtd/DuXL+Otc+ekm4VypY8DROY1ZpGT5FuSZlhcIRGLWCn/RlUH7oHI4P/x4aHka9wDsSNT5CPXaym0u/RJmVJZxaIcMw36fufKFWEkf/fePXx0ciJk1C+Dwz52EJkL9iu7u5IQkhnFZJAsKQKhf/mLX8i/v8wJZOeDpwVEJuDCC0lTCyaPf3P37uey9X7j0iV5Dwcu2RiUsugHQ7YnZjkIIPITcym+8gN5nkFkVkIb5bIAyL9z9arM86x88ndc1AKI/NUMR1bHaSrL9YQJBddWdvs8Sw8yAf7Zyy9LKzbZF9RHZfGVFfrwCBH4ohEIIHIaMbbGskDDTf0givCz01Mxwv669Jz/f/buxFuO6zoPfeNinjmTAEEIBEQIBEESBEVG9vOQOIoSR57lSB7k2Y4d+631/hX7JVmx/RLPjifFcWzZ8aDYju3IpESRFAlO4AxCJESAA0ASpDiAb/02al8eFKu7q7obfe8Futa6vCDQXVXnnH328O1v7wPgw5SVGAP46Qn4uSeeOO8SY7kC0wSRsXGx2bQuEYMce+21iCvGYSN13XsL9XkVO+zkjosv7q1YtiwCaInIV2Y2ZKGWZPbcC3AGUgcBROkgVWV00OwaPAOSvebr67dvDyBRBYleuQt9na8gsvgWtgPHRIYV216ybl201cPiPRcgMn8HKUiCF5jsfARAsUt8ba6x0AHKbBf80Fkww+w3UNlhutoLwyCPv/Za75EXXogzEcapxDnnIDJwgSPISYWay0A5PEKTZ8wCDsykDPj5DCJz+giN1heA+NmBVQutNs9+/gxEXlzrMc23uZBBZNUUDumR5MIYUyaDVbD/qqsi8zkDkacjiRcCiMx3wJZUBvng88+HAwRIXiigazorO3vKuZqBGYj83swC1/ZdeWWwm1TKSUD97VNPRZ+9hbgEb5KSEkZ83SOvvBIt3BZD/8dzMR/TBJGVuYqVPBOYk+SeczGuxXbPGYi82FZk9j4X4gxcyDponPWegcjjzF7378Lcrli/PnyR/+uaawKwF+Nq2ajV17kAkYHEMFJxzQunTgXT/OmXX46XBzCr9EW8VZWFTKqdX9sLDuv+0Q5l/freoy++GMn5cWKoqYDIuy65JHp3/O+nn46m4NhEgND7n38+mjsDlIeh6G0m6XwGkZOa3ibj0GauZp+Z7AzMQOTJzudSutuFCCIDYDBDt2/a1Psn27aFQRKQPnPiRLBE/+mOHZHtnIHI05HkCwVE/u49ewJE5lhJVmBMjuMATWd1Zk9ZjDMwA5HfWxV+OXYNBowgRXCiFx8GcJeLn7pi+fJgeQIKBFpAyq6tEryPFm5IKPa5YAdT7XxtOzBNELnLep5vn52ByOfbis7GM5uBC2cGZiDydNaab8gH0WolGMhr1/bYjnuee653/PXXe/9m795gKE8SROY7eS4y1nfu2ROVYFpO8MUcnOfC3Jfoh586OJw/hFja9hKz+z4/T6UXEs5nH310LL9qaiCyCfqTQ4eCNq0hNOAFwv8Xjz3W+9NHH40eHuMCyecziNxWSGafW5gZmIHICzPvi+GpFyKIzMBq1q9nE3aoipI/e/TRAPSAyR/btSsYyjMQeToSeqGAyA6YBSJz5gJEfvnlOKB3ds1moOsMzEDk92bMXDgYFWj7yX374ryNX73nnt7xU6c6+eVxn1Wr4vAW/rieytoadW1Z5/s/cOON0X/wz6q+jw5BO18P0JyByF1372ifn4HIo83b7FuzGZjNwMLPwAxEns4aiG9V/yNIiW8dXIexq3Ue/4ZvojJykiByVgf9qw9+sPdDN98cvZD/6OGHz+o6wL/S6gteKjHfFTflV2lZJoa65aqreo+99FIcpDxOS8Cpgsh//Mgj0fvGgQ63btkSYDKk/f8cPhz9RVC3x7lmIPI4szf77jgzMAORx5m9pf3dCxFE1qpCec91l1zSW7NyZe+JF1/s/eORI1EiK1v6Lz/4wcjizkDk6cj2hQgi64eM9T4DkacjY+fbUxYCRPZM+lFvvU1r1oTsSoTM9Xo9AaJed5JzwC6BTEmswOjFOgHwOhBMG7hJsfCRPCT/tI8QIGlj8XsPPBDP6cJ0cWCLw7QdQuN+R195JXrudWmLwYYI4LzHnssv7/3ewYO9u597Ltg3TYzmZPAo1TR/2nFgDql+NN9loGUOncMi1sDkETy5r8/HmqxeHexpegX43e8ytjwAR59CALy/87wI9JYt653u9WJ9Xjx1KuIbveo92/vUryYQ2bgxhzauXh0H4eln6JnGVd7h7eqsmedPnYpkrp9Ba5b9SN1PBZGYDCOpfC+BsiSw9bR23h0r3dwi/+jLyQfw3vU5xo7yHWP2LhIJXZII7kn2raVxG7/5deVa5m/nwrz4xhvxHO/nOT4b8jc3F++hBUoy6hNEdrC5SilJCWtNBlxKlYP5Za1qfZJzXb2Xnzz7gfxh3bvO/LcXcuXZZEzvyWFzkH4THWBejYteWLN8+bxeMPfkob7+b779dqy3vWotPTfHc650trnwzmSfPNg/QBV6LNYpf7/7bsj8CXNRzesbb70VPiM9qB2afWsN6mXZxmsd7Vm6zj7yGxBiH5CNi9au7W1YuTKAlfn5t/fefTcIa9bR/FsH/29vD7rsB880n+aR3JADz7TexmuN7A9zUK65/W5snulQY+MhX8OqMBx25Zn0jWf6cW9/71nW3D3Mg8orrX2aKpLNv3kxhrQh9no54tOnT8cewaaUIDQ3ntc0K56tJytZd5+Hjh2LfdaW7JctK8QI9hsdo00Snegem1atCp3m/mTDv5cXuaCDPNvcpA7y+avWrw9dRDfkOviu9TU+NtL8W78SIPNO1tEcXbZ+fcggXe0e/o1e8X3f831z1KUaJ20R+SArk7BFWhmk/UwQWXwF4ESmoCdcfAmyZy61OijlLnUUuxo+xrp1Mff2jbEnIOk+ZNbzyLB70SVvnSbd/a82PZG1tfU5fruqInZr2H5seiIWLfxQFwPdDM7FxYaYJ/J33aWX9h594YXAKl3m7gdvumniIHKujbFhI0ue/+Xjj5+1NuOOlY4AINuTGMkqvP4nJvIYRJypg8hOfbZpv3H79t4nb7ihd+zUqd7jL70UvUYwi5ocrLYTNwkQOZ3AVCqx+WovQAHGT5UNsAHP2rCVE2mDvlMp7fIWebAe48tZogjK5ujuHUbj9On5+XAvJYL+3sbrkoFIBVKOrTR+daOf46E2uqwHJczBSWWeisnfewfr489141s+f/7ZHcfYJCOp0HMtm56bz461rOadoU1DmXNn/v2ZgWlyCiYNIsd8eSZHpXo3sjTOVQY4aWzHuV/b79blL+WhlMHS6fRn7xfz3LFCwZyRQd8tWUut93VtT7dxmLqAyBxvP9ay6z5umu90gFKO855t12bUz3GQfuimm8LQalP04LFjvcMvvxzBhL5NixVEbpKDJl1Y1+9d9K01mc8WVzqlix6tr0ldf5Gdug4CInM+2BMO4OefeSYcyVK30l1dgvmuslG+JytQD6zn93jNdradWw4QJrIDRTADOHZPnzgxDyKn7ZjXHV0H0PLzw+xK0zjnmQMDnpH20+9RHeym22fAn3Y536Xfq4wyvi6siLo98F1y2c9OhD2gLwu7nABhrvWwQL3fvDhM7uuvuSYYuPQWsODU229HcI3c8FfVYW4CyWFySj618XEgiiBWcCfwLoFe7629G5uBTPHC66/3/vdTT4XNwhARbJNvweK6Vavmn2lu3AcYox+44Mn+FtTH3LeU3WEfE+j9wL59vTdPn44DXQT9XcgdAv9v/9CHoiWGuWQXPvPAAxGQt31H8yi4VzJqrjCiM4Crv3/I6txcPItNAmAbg7lMNnT6074r0AYMiDnMYQANp07FmvkhA/wG/aABio02d24ugC9+vGDMoTsCcu8dbCJ+8PLlYd/JTR5SSFcBs8h63R7UQWRy9/sPPBAB69ZNm+bHBVgyrlLegWN0vraAD7/wQsic55b7pRyH94zWJZddFkG9Q3v+/LHHzronu06WgTTPnjwZetY4ogz28stj3LlfAjAvZND8Ah8kD8R03gUoN8wG5v4XwANSPefGK6/sbanAnrRlZYwA8LXPHj52LH7bI4Cvb96xI+bJHgFYJECVIPItW7bEAXtANwdJpm8tWfGlZ5+Ne9lbedHJAHXf33vFFb0brrgiWnkB6yKmqT6YsWLMwauvhp069MILAYAFeNZnr7ovWSeD9IK2YPyqi1avDln2THINAAPA5n08D0hGLzis/oFKL5jzSeqFUn5yLuwB+02ixztesmbNPJib7+cdzIWEwsGvfjXmlc4zLjrwms2be1s2boz9Jg4uL3rQOpo362wNyRXdcE21J4CvgDr7LeXHb3sP8Eh/mX/PlmwAiA3S4/YDufeOZOfxF1+M9/fMHZs3R994cu+Z9qwr40oy9LJnksfjxwPkCkD/nXcGxjG3XX119EA1NuP02729i3HyqQHI5oFMOEirBP3Sp4UneDdl6oCvsCEVAJ3zClOQdKD/AEjmxjib/A1zS+YwFoGiGIvk6+0qNh9mS/JQMrHAd37oQ2FP2NSsbsn2STdddVWsPTCrvCQJvvnaayNJQH6spWQDfZt6ns5PXMF3jY8+ZHecwfXYCy/0nn311Zgv8+SdAIPsvTmy3/yd+U49RkboO2O1juSujvE0jT39JvsTyE1Whtqi118PAk7aInKHfJO2yLrbG+nLJ4j8PXv39j62c2ckAxJg1vLA/GiDAE8qfX1jg1HYa+Zud+WDiBfYz4wpUp/QXeyJtnEJxA/bN+RYwsXnyT5ZLq9vve663qdvuikYtn/1+ONhE4yv6/Vtu3f3fvrWW3u/c/Bg77/ef3/Xr7f6PLtATsyPBCBAnU8nocMGA5HZqUkykck7u+L+Ehz2yp1HjrR637YfMi52j3zRwfb/3zz11FhkhOmDyC+8EEbXRnH4EkeGMqFAMNkYxFFL1sYBkRPcDKdt48Yz2fb163vrVqyIzedKZ4FQUeghWK+9Fs4mxchwUUiMKwNps3IiOCbllSAyI2keKAKGw0VZcXTz1GBKxcUwcKiymbbntaGgp/Jg9BgY4/Jnm6PMaMdz3347MuCRgaqycEoI2zr/FJzsGOft0PHjMTecJ/PB+TFuSp+DyLhxtgN4kP06fToMvHF5PoPhz20yuU0byH2zz19ky6sMcjr6JXsgg7PMvFlPf2c9GU/ZcmtpHHdWjdXrz5w0iGwOOezWimH0bpz4UfeGuUiAj2GT3eSMjAtMt1FeFK85vGrjxtjryfhJYD7lPpywijUi2y7AI+NtTg61N8kTx4ATyPn73JNP9iQEOAiRva5+OITWlfzbH70qAy0bd/KNN3pHqwwsI0gOhgEUXUBkexjgR3kLbox3HCYl/cERJ+8MOIdnGocP2esSgfaEYDGZcalnFiOIbK3pP7ogmF1r10aQnAFIynLqd0EkGaRzBST2XhtdSB7oa4Edh4ocWedRr2R/sUv0FseOPigvMgW4IQ8cBfsnmXTem26/97nnYq3OxUW/5CEU9Ly5tc8ywPFMc8extafNC5mha9syKhNENk66ItlCyZJwP3bD3me/zsVFZ62qGFj2HX/Bac3GH7okAfJeL/Yje+pdyBEwrt8hwlk+59Rt8/b3Tz8dY+kHBHUZG71329atMfeCDIzFfsDg/Pg2bowAlg/kfZrGF2y7luMr3xcYQ6bJszm0v/hIOQfpJ7AT/s76WtN7v/rVsAXm+fZt28KfySDY/uoakJDNBJG1Tdi2eXM8j86396cBIrMt1iRB0LBB2j9ULJ0SLKKnfM560L8CZeMX3EzqcGrr4cyS8OGqgyvNfRu95/281/fu3dv7J1dfHf6yQFxJJn8WS6/Nfehm70GnuZ/vG2vTBXwzHw52JU9kPO04nzL2T7IPKxAh2L2rVsW97TFgg4DKPh4GIpOPBAbsDTKUACE9WyZC+B3mMZ61dm3oO+OwXunX55jqIPIXnn2297+eeCISCsZFlxtXHqhd+iTm3TzYU94nExgAkCZGahcQmU733tZSLLSqalPifdJHLmU0PrdyZfgFvut9ARpk3PsP8jeNARgPTLUf7Xv6xff4SAnkkKG0K74j2eK3f2cbgWQADXPaD0TGxuITps+UzO1kctuD+Xf8RDKTJcCeY17tOe8VSYFqIcGK3s3nzYNYx+etO587mdl1Wa6DyO7r86oVsCb5EvRt9hcv55xMrl65snf52rUhb+QZSEgOJlWpkO/rWZ4B4OTLGnsmMXIugupiz1XgurkAuNhv1tJcWFv/Lx5oCyJL9pAnQAv/AmBrTjw3GI3VPo9YYG4u4nYyaG6tIdCUnfEO/WKKEkTmt3mmyzP5ilFNUPUhTZKLcdr3nulZnmmO/L+xslt0H7+y6SKr7BCbbDy+T4b4DmQsMRFzDUzl+5UJGfseq5D9Mp/e0Y8xBhGteGiy/MVjxkOOyaR9w0cpCVT+3Tzz87dfdFEAg2wCuWwjV/QWP1hSxBr/w+HD4X+aC3qkLYhMf6YOMq/2mDF5B2Msxxc2cvny8PPtHQk19sta0klk1p7kQ/h+VoaETqmIW+7B93CP1B/GDM8YdKUtAtLxYeZtURU7NNoi9mH16nlbRF6sTdqifiDyR3ftCvsIZCTXrtyHiaGQz5DL5ctjHX2efbOHE+y1/uQy5rAC2v27+Nh8mXt2hHyQw37r3oaJvJRA5Ixn7MOMNYz9XILI8J6P7tw5f2ieeYcRTOqiA8m0sybsRzKNFS6J3E83tXn21EFkJ6q7Elj8+O7dvX+xc2f0GwEiGxgF2MbZrA9wFBA5GZ+EgyPJeRWIA7w4iYyfoKd0Dm1WyodSodws9JETJwK8YcA4jF+3bVtPb5PPPvJI77899NBZr5ogMhCds5R943yIMbRZKT+9ojOb88937ux9/LrrApTmmHtm3REtH+I9bARZPFkNCltmkYMORFkt+7Z8+XzQm0rZ3DMmnisbLsiPkj+KZkgpkHH94I03hlLEruE4yo6ZR//GmASIWJU+JZsoQGQlee+8EwZN0E3xc/D9P2ZQW7DTpicHDIXgIrLdFXhtXeZB5IIRferNN8MhMW5jNreeaz0ZdEG4tQQY/Nb990fGv35NGkT2XI6FjBF5YygYjDbGu2njGzcDEid/Vm1kfvfgwZFB6TbKJZ3vBAw8P7P4DKUMaLIVOS/WOMrPTp2KtWfAsySJsRvEosykgTn72dtuCybmL9x5Z+xdzyL7IX9YBErgVq8OMCiBbPLPsKb8ez5AlsNGNkrnqj72LiAyffepG26I7PIdR46MDTAC1DAFjIPD+w8FA7XNGo36GQ7Tjosvjr1mn2dCK9kQiwVEPovdtHp1OMN0PD1ELqM8mH6vAECOFH1Mvz//6qvhtEveZOCfjvmgeaP7OQP0GH3C+XafUS/yBbjAwPCe2kLVS/84iBJ47AnnXRCcgZJg2PqwsX4medl3dIuA0HPtrwQf7bNyj7Mf9jgAQuKUbbHPzBN9a48PSpIliKzUK0qpq56rCaiYE3ZToCiInuSVbN4MrOiTPOE4k7L2wjyDvdebL8FkS9Oe8hkSDCh9HMGR+/zwzTcHA+K37rsv2DkJ1IwylmRp7r3sst6n9u0L/fb3hw8HG6zOsszx2Q/BuqrYMBg1gJ0EkfuNj3yTdfqyaXzl+0eSHRvoiitCdwE9yDS/gK0lP2RJ4GNvkmPB5/968skzPdfn5oIJwpbRo3wibMkubRe8TwkiOzzFcwXZ9v65BpEBZQJ/mdpViAAAIABJREFUMu15CUIIIumLBCvKiiiyR0YAtPY7thSZFwSQr1F85rpcAazoET6bvWpt7nr22aG+n/tEKfWGDT1MIevKXvNb/ubJJ0OHqjoclpB1H2Adppj1dw/sO9+vX9aPnNiHWivRCUAOMQYWFQCmBIt8XnC8dcOGYLmq3OBDq2gIJvyyZaG/6KEmJjIbK6jmPwF3fZ7c26fiAH5C+sjWk0/IHhrPR7Zti/tinZlT71j60wki81++b9++6FVI5sUi9os19p5YdQmo5nz4d3IhUcRftFfd/6+ffDKAqLrf1AVEtvdPYI5W+l0CiqwlKFr6ZUnEYVu9hzFfsW5d6BxMOzqnCdROPcVemFdrY/3JjrkVE7IRJRuQrqUb+JP2ErDKXGOs2zv2llgq/fk6E5nvwn4kWadfEsa7kStj2r9lS+8jV18d8YHg2/sZE6Any7IT3CaX0baxSm6EXB4/Ht9rWpMEkVMvGBt9nXoZuxCokKSDUi9E24H162MPmDfz5d18R0XFJPQCWTMXbIOx0RHY3MaFMETe+Oply5loZzA3F/uNPfnwli0B+Hu3nANrRmcMYiLnIVJAPvOEeGb9rbV7kccAEwsQmd9PdrXnAc74bd0+f+RIrBl/rmleEkTGWmbLPNOe90y+CZa6+9j3ZUWBdZrf78UzDx471rvjmWfiHfv1l08QOZOg5sOYv3DkSMyvZzX5RUkQo//EAXSAvU1v0BcJSpfjNH9iH75k6Nh16+Lef/f00/GsumySQ/6Wz9p/5k5SyFj6xWPJ+PUdhB7xO9nABk+/jB5uCyJjuJP7ICls2BB7+umKSU0vlNWXdKF4T3UR+bSG9rjqHf+G8e293cN4vQ+gPfGFSGRXpDH3SGKTeJLO68fGTVtEX2vTCoQubZFqhyZbBI+hu9jzsEUvvhgJZHtHBYqEWBMTGdmArvzvDz10VhV7k40kF2TkW669NmJfBBN+MmA4E6C5v42DPuHfIs6xkd7JXks93FQdfL6ByDkfftf3j3WZJBM5MUh44Cf27g3ZlEAmu+MQwoLSUiXOybV9wSYB88Ub/DI2xf4Yp0J1wUDkzIhxNL7ummvCKGAnobln+UBX4zcKiOw9KBeGhtKghCkOwV4GRFECUxlRm9sC+BxQ0Qb1/wJjioZSY0wo9WEgsgVllDmHnIsQ2Kq0EwiQDqO/7woiBwt306beBy++OJwfRpUTD2iirMosZZZhROa8CgR8l4JhbAUR1mRYqXwdRObscsBkPQQn2WOIwxbORpUlTYfbPCZTmsHwnowb5SUwbROASAZYT0AOxWYtA/BXtvjGG71Xv/a1M+OoMo9Ajhy3wCkz15Ss9fTv5mQGIneHMewPGXwAGCeyZGXGYTtFG5gICsz1mjUBJnA8rWMa4iwJ7PcWdRAZ4P7vv/CFkAE/7k1R2gMcpWTFxL6uEgrJliDH/myPcAIx0ubZDg0vcCGCyNaLI2juBDtphBYbiJztTbAD/Hhnl6CfI0zPBrunWle6iB7KwByQQR4lNOhBv+ss4LpILBSIzBFlT+hJQFS+Z7ZUwrCnByd50Z1RHnfZZbHHgy1z8mQkD9kP/z8fYFd9VyOBDDBcvz5sA9siCLXH9VDtZ/cTRLafBVbWkE3JLHoyYzlebap0usxDgrwcfkGfOSY72TMvS/MikK0YWHSIgCQSV+vWhUMINL/rK185w/opSpvtJ8wZJfxKxf/xmWcCbAIUjtrfkuyba/P1Kc7pyZPR55Zc1JORyQIE4MT4sADL8b311nvttWrjA+QIRq15jO/ZZ983vkEgsqCGvuaDsRWcaH5UBjhkKPpMagXw7rvhyyx1EFkAKECz5uwiHxAYLvDHOkzGaTlvWR6cTF1BB/nC1EUsGOaftZF3ASTQM9ttqF74yyeeaAUiZ7ILgMj2G0MmjIwPkNiGDMB3BlKx0/aJean3S017L1nncFe+Ip2AfEC+PRc4UPqMJWEk+2JGe4YrrgiZs5ftU7qjCUTmm9BZ/+zaa2N8SC90l/VrSoAlyEMn0wGALP6Qe0vmlW2JEkT+Zzt29D59880BgNtL/FDP8G7mg56pVyck65KtojsAJd5JIJq9mMu17wIi2496l5pPMZF2hEC0ZAjXZY4/kGxMIBJQhU/uPfjyTRUQoadWroz9L86x3zO4lRziq9XbEGTMkv6+WCpJCtaJTU8yQlM7izYgcoCgy5bFe5EzzySHkubWJpnIpR7PwN0cZF9U72Yu+JPINb5rj5eymSCyz0VbqhUrIlYTFwLf6D9AlD1V30NiPT/GzwbbD2zo/6iSzYMIEG10whks4sxcSA6ZC2tifsmmvRNzUcR0ed+UB0AsAFBLCDbGGpuH9AUGgcjGS56NTyyWPVWtRTLG63PiXc0h2UUIk7SkN8V4nvV/nnmmsUVBgsh0gDFFy5bly3sPVucvZNVHPZGTiRCfDZtfJbfEvchL9ju72KSj2dtv/sAH4v3IM3DPvidn9Fr9WWXyCNhnz5MbQHUkDk6dCnkBQNZ72UZbzCqmpZeshaQA2eRrfPErXzmrao6eldil2+EjZJZe8W51Gc73SmwE61digy8qEciep1/WBUSWEBKXS+xmW51S5urJOHYS0KfFCp9fTEKfxKFoK1eGb2F+833Ktp2ZtDE3UcF19dWxn9hYTOoyYZTjDdB8+fLeR6+9NqrrrVm2X/HO9m29XUiTLVJFax2jTVVli8RW44DIfKVv+MAHwkcnm+6bSeeo3qq1uPNedIlkj/Hbr2SMPPMDJBCyGqLUHecjiNykG8UBgXNNsJ1FYpCSHg7xk/D4zIMPzlcetdXR9c9Fa625uSCRRquMyy+PfQyfFKPZx4erqvs22Fq/91gwEDlfiILgtGbpmrYWnMZQgh37pXQBkVPpYx9zlDj1NhpFE72QXnopGDtlP5g0phweznaydWyyMDT6gp48Gd+xqf7lrl29PxnAROaIWmRtBbASB11dQGQOCcPlHfS+YUSzZxrlTwELIufB8WTvVgByzgdjICCWfTU2Rrt+2ET5zgkiCygFyi4ggTESUkABJgYWWp7YnSUX6QwKQADflCkHRAYsS1IGUe6TAcBhk83fV/XpspbB2HnppQAdrA0lmEkBRpXTydBwNDiXjI9ARBDP6fVca8lJnzGRh6s06537w742t4xsMgWtA2NWGuQMohgucmT9rYP9KAC5+9lnAwQhx03N+OsgMnn9nfvvj/sIAvKgBAEFOU79kvInWZAHZ9AF4XRu3HiGSfXUU2e+U7WWqc/AhQgi95MCa239JF0W+mA9Op4u8j77r7wyAniOk70NsNS7DrOqZM9gnmBqpPxaW84dJzsZDfQCndCvfH6hQGQOs31kjBxeQdq5vMyR/WqP05uY/faJ+VGZY58rKc8EQxOoYn/G4VOvvx4MYutijzfZ/gSR+QsYatM4WC/7FAOXvCvbyEaRIYAVe8rGZNudtCv0EaAcE0+g5nscc0lMpeoJdpXjND5VWfSP+aAv2b8uh5KV650OL3Y6RpC5/e377z9zkE7B2hJ08UXyPbOnLx9IArff+ARagnLA+gcvvTQCNPcWiLK35qhpjyQTWc9AsmP96WX6194T5Aj6skVO3cE1rqUOIluT7NuabF9AehufN1skOFOErKh0wz4rk3mj7nt+mD2dFUvWUkDT5gAcDGlBNDAJ8EFHAgsEMOwxJnmbliP2AH8XIGJu+Kv1dkBZEcAvA87+HbYrRnrF1B02/mjbsnx5sLoTFPPO0Q7itdcaQeQE6cis7wIW+AfDKvSyIgtD7bv37AkwVQ/iPNTPu6b/411+/JZbAqDBvtYbGfjUBF7Ux8jesVffuWdP+M72ET2TBy+VIE/bnsjklE9Nd2ixQydkf85Bc0zXA3LovW+45poYKzmSMKrPV1Y10SMAVHbrzx9/PFi0bQ/8yXZ5QHj22j4C5IgdrNEoTGRrLI4yBwAi9h+gk9Vxw2QsyTFAuo/t2hX2wPuYS0mVEuBLENn+oav9m8SQ/Qe4aUOocg8sVolIeplesO/ohXFAAuOkc8RJmNiqzNhfrN6MqYbORVUZSz7/+bXXxlyUid5BIDK7Yvx+8yUAsvQCkLSNXsoDqzD16VzPsgdLFma+f4LI2e+YrQIme6Y1a9teMRNOSHJ+HJAl6ZSJoHK+EkROHOGPHnlkHsztZw/sb742X5N/a79J0vH7mnquN60PvST5T3/64XN4TzrU3KbM5QGKQaRavz7mIck90eKtqFCmP70XLIXe8HkyLIYqGaxdQGTglyoh+p0NyQM7B8kc8JR/wkYe2Lo1AGh2JHUBPTYooZnkE1U1KsA/e+hQVHlav3pSn3zlYeLsMT0Z1VEj2CJ2jz+UtogPNSqIbM/y0Y3Be9E9Uel07NjAQ2NLO+H7Ehz2jbnno8BE6nr5ggKRsyfyqlUT6YmcVeLiC74F2cEwH3aYYSn/aWvEKXRWxlr8Ob69PckO0aHsq7MT4HpdDo1ctCBytJFYs6b3Hbt3h+KJhvSo9kePdu4j2QVEpuxsMoDjt+/eHZkuASHl6B0SZC1LHXISM5sXjLWVK3s7L7kkgE+BFMP4+cOHo2yasVwIEJlRYayVxgHJMWopz2Qg5Sm1Z7E0igNBsqeZUiwOFEMhe4f+Lqjs59AkiGzsFDYlzbGJvtBHj/a0jUjGVr05v7Uzr3EKLgD8iitiDEAgYMGfHjo0MJjOvnCUHaUJIIqDbY4fD0DDc42jPKwwkgKVA5/fly0P4OiSS+KHA89hUQrCUZ2ByMPcxV5k4jnDggKAhKDDniB/wabIXl0FEy+ZJcGqqE5CFnzKogLvZeesAyPYVLZcB5EFYZxvxtie5Ph4j5SDdLTKskDtXaIf1MqVEfzYPy5ZO+wActx0zUDk92aF07ht48YzIPLFF/d+5Z57hibIhktU909kGws6TADnEkwJfsiCErs4dbg6PbvUaelAythmGS/bdPvWrQHqKRPOdjdNb3YhgMiCGKwkbBPJVPMogGEf7D02Jnqt1fZ4grLZr9D8YquYX/tb4GyPN7VqWggQOVk7gi2AFb0B3OKIASmyp1z9sMPSrgiY6DAVVxJjHHClzRnIpgwJfDjjHH621P3/7NFHg1k0ysWnIf8S9YIcSVyVXiULOcaHfXrppTE+9nGU8XFeBcs5PgddGR9ZqF8JIquQUipLFuhotlYiwd4S4DexcRPQWOogMvuoNx1Z+L2DB8PnZB/bgD1ZOu2wIokxgR0/h7yM01/f3GYfX7L6AzfeGIz4X7333lbAhAP1tHpgd8ma9WMb/8WuXQEA/M599505ZGrAZd84PBMQ+t8ffjgCcoSDOoGATPMvAC/kh062p3yuzRymfQBOiAEwn/dcemmAnPRPExM5Dj10TsX69THP2HX83GFXVjoBsZSSAnb5EvyR3NsJIrObP3PbbeHv/O3TT8e8SbAMO9Qx30ECwD7kN9NJWID2VXl1YSIniIzk4qC/prVoGn8GtRLJ5Ih9/Y0vfznsQz04ppv410B6yf1s0TKo+qv+zNRjxs4uIQ7YT9Yo2dy+kwfrtWEi04vsEvsmCNe2QWsO+rNt+a+9CmQKYsIll8RhfGJMh4yVejhB5JCR3btDruiF+gF/g2QtEpdi6T17wgdzfotn0QttklOD7p1JRvvZfNAL7L391mUuvJ/9Rv9ltUGC8/0O1ot+v5s2hV7hf5GPaEfR8kDR7POP6Qeg9132G7u43tYpQWR6hc32TAk6zwSetdEtqUczSSV5ZK/DF+jpejVYtrNgF8VGEij2bd2nyPVJFqu1+Dc33BDzQP+5vwTYsKTW/H2qPuds9r/evTt0P71Xbz1Ef4mJoi2IdjOXXRYVCVp1AtgTjI0WmoDpSy+Nw1XJBtuUifZSvrqAyMA1SS8VoRJRbQ5ksxfM53ft2RN+F0a6vfAHDz4YpDJYxKDETNoH8iIxZT3YaHJTbzFAPu1v+8KhetaC/zOyLbr66jiskszQXaOCyGwBIP9bduwIm6UygT3ha7XZs4nJkE96Nc8xCYC81p5vBiIP8wL6/zv7BzwG8sKhrLmEU5uqrbyrtRJ7k1XYBRxNlZtWMHlwIt1DhvlJ1i+rtUZ/8zPfXHAmss2afXewxRhumV5ZjwR92irFLiAyBU8JU1A2iY1FSXHwPLdN5tcExmFNGzZEoCYg4qDJcnE6OGBONO3XE3nSTORk49rwjLS5lDmjhCjyNoeEhVBUBwVwmmUBGQUGBv2dEFKiTUooQWQKUPN8GcM8eRRA0NRLp0mABQWcLQAFUJji/oOqDLdfaW/2/cHG44gBzjG+rGU/BmnTsxkea+c+1jMPMvQuWIozELm/yolWACtXBvMogwKOl6AM2x6I14Y54Amy5AAmDgD542TbVzLa7ll3iksQ+eduvz0UMGV5H/C5OLG6jcI0DrL84eqgMiVpEiiy9E16YQYivzeriwVEpofpBGvIsDqlGVMjDWhb/Z4HLJRljgywYMa9mgKZ8x1Epp/NryRplu8JPARcAve2h8GxKfa5YJK+5fiwLX+rh+rLL7+P9bMQIPJ8u45LL40gAfMKkCAQbAJI+wEq9CIZYk85eb4PSMgzB8ij+eBI0neCF7b79x98MD7TxumvP5t/Aah0T4E62y0AKHWn4BAQCUQ2PjY7x9eWAU1fIgMYX7K1+XB/8dhj4azyrcr9liAyv8sBMd4HUJanUQMaBzFWzwcmsrnCOhWYAWn5ZyX7a5idsm+As+bbd82f5Ni4B+wl4EmH/dBNN0XyVOCepftN7+VdJH6/60Mfin6QiBPsPZkFwjloD4nhDx988ExP17ffbhxe3Gf58gj8ga1OXhcH1EuBfZmPyz/LgysBPXVAaNgc+neyyM/AEJawpsfYiSYQ2T7RXxxAy5f2mS7VHpKqSqPz3AU6IAGJBJGN25kOEjDmnb4ZdPZJfYwIGAmu88PMC9+lvLqAyHQR4A+IPAo7yvkDP3LzzbGuQGh6PQ+zivhpbi78xU9cf33EK3QPW4200lXn0Qt0K1uCLUs26Fj+3yhMZCAMZqAgnx4DQvFluwT34ctWB1vZq/a8/fqHDz0U75eAeoLI3t1nPOvX7r037GkXABiB42M7dwaJ6amXXgqf2b1GbYmUckN2+VHmmPyyI4C1rlck5quetZJF+ojTXYOYyNFe56KLYs4wgpsYxG3eQ4x+41VXBTMve4LWx5B+Hjniy5J5MimGHGUOvTscgC8KgBa/0NPllSAyec8qMjhEv8uesScx7hEkfMd70iejHJAl3lX94R0l0bwfOS/3X8Zjkunpm9DxyFp5iLE5Bb6rflZlZM/ADLIlRzmeLiBytrOQuHB2Qlsgn56jB1Sb0NnGpRIrzg8Ycr5TvivflC2U2OYbmZd6Ozv3RzgKvf7aa0FUaVOtUV/ftEXsn/vZF+RzVBCZrwm3kCgVdztjiy5oO/Z8P0kfILn70GXiYLFPec1A5DYa6P2f4Tur2OGnk1c+ur1v7dvKubtmL2v2wzrFeWj6g69ZE/dFUMk2KxIJ2Sqni23pN8IFB5FzAih2DgvDghFIKdqwNm9b4KkLiMzYUpzZMJ6CoeA5dV2dBM+NA0+2bQvFTmExlPo3MXzTApGzz7TD7Tjz+m9lQ3QM0K7KgyByoL77+uvDMHBIKTUKpKnMLEFk5SOCU5nq377vvgD9uhx6k2w1AciP7t8fwTpWCoPVj5UF8Laesv7GicXByPXL5vbdEFVrD/eLg0Gq0+mtpXHMQOT+ypIi43hhcOvtY1/owclwyXq13ceekEw+zpLgLR1OgVUevlm+SYLISm+AyL5PEWPy/fVTT3WWA06Osbif4Jj8OeyqCTScgcjvrcRiAZEFgA7LAo4JCDiznJ96D7Bhpj8ZCVqb0IGMNMcMSyj6WhZ9vfNe5zuIzCYom7XH2c/fP3gwQAZAU1enJA6iXb06mEb2uNZL9nhWIpWBzLRB5GiHsnZt7zuvvz4cszywi6NXtkAZJkPp4wiy6MZP7tsXCUn+hnsCouiVZO/5zI/ecksEcdh7kQAewpypv0McErZxY+/H9u8PR1IAkWzXeeZQrxd+C9an+WfXlbn5Per4+HBKSF3AK4ylHF++Y4LIEoRkCNDxJ4cOhZ3AwBvGMDsfQGT+hd6//Bltl4CFbRNb5pGvx8cDUmiRktUy9bYPbWSz6TP0nLJ47dn4cdlDvumzGfxi0WpH8DsHD8Z3XAAUILL2VcAY79mvpzyfkawC0QTRQGQy1DQvqs3YZSDzHV/5SsQJo/RBT9D8+264IQBDQIF90gQiC6T9ADXYEdVxXQ7wJLf8ijz3pOyjPA8iV0xkQLwqnmEJlfp68H8BiOweO6WtnL1fXl1AZDqEjbvv6NFoGdI1NpLAog+srdYcfDKJk2wjFoSRzZvjQG5x32/ce2/MadtEZN0HNL+A+p84cCASUfw/McsoILKkmooHviXWJT1cHp7Ydm8Fc3TZsgDWsLIl2PiTpcwmiBwVT1dfHbrQwdeA5i56wfhV9gDz7AdAskTQqAdy5xjJ0vffcEO0/+JLKdVv6m89bE6y4lB/XQdIigvtuUEgMv+aHNIr2sBED+qWIGD5Pipz2Dv7XPKbfpG4LK8Eke0hn//d+++POLrsez1sjOW/S1CJIYG91oSuV21TXgkiA6qzB/wgEBIgxKcF7pkbulm/2pdff72TrOQ7wEIAjuSd38z+Y9OWgPR85cbmzdEbmV/k71Q5YE26JLDobr4S2SDDZM8a19erC4gsycQX4hOyK23BNfoWCc2aslEShHShfdf2EkOwhQHwVy3X6odka3fBdw1bdOTI/FlabZ+Rn0tb5OB18wjsTluU8kCeYGVtDtYD9vMRtAVix51vkIB/l3fL1lEq9sncb953X7RCqO8bcowoRr/TuXW2sgTpp2+6KTAxFXFtGOVN78n2//Stt4Y+sIeneUWLuAm2s2BbzKkDtdmr//bgg+Ev14kXbcaYGIgkU/a29r7sKz1B55Ed+ke1IYId+zLutShA5GAwrlgRjBnsCovE6SSISnL6NZavD74tiAwcBXZ87/XXh2LnaGmhMU7GlmNmsW666qpwgNHIXYRiWiAyA5ksUK01OLmUfL8ek8OEJw9FoIgwMDh8HKnMLta/nyCyU9dtCAaawmh7KF55PzIh68nRYDTipFr93WqndEdp5/LlwTi0npSkMUsKKFsZ9WL4yQaHjFPnEuDOQOT+M0p5Ze9Ze0FC5s8OHYqsbLSP6LgYWR6lDPDbrrsu2E5KPaIsw0m5xf3qIDLlqBeXAzQkUrpegrroUbprVyh4vdo59dnrsbzfDER+bzYWA4hMdwBXZHdlzjlRZIDhHPWKA2DWrAmGvR8MJ/pNf/d6n/jzHUQGpAjUBVrOAhCoY+/Z420d/HId2GNz+/HKSS33eJmsnDaIbM35JIBOASXHl48go9+VJWe8dBTf5mN6C65bF842VgAGdybY+DB0J+AFu5f+Yss4lm3nlt6U9FRK/l3XXx8AhkoefYqBCQlYC+SAx5xy45Nk8Swy3RUsmh/fpk3RFoMvYnwYa8ZXvnuCyJLu9ui9X/1qJOjiEJqG9hf1PXs+gMjAdsAM3aS3rjLkLhf7xC/hI71TtRuj47pUXQ16nj0uKQ/EBPyyuXXfK79PhpAngKsIFBjoqWv9nYPovG/I+/PPhw1vusLncghZ1cqM/0p2yiur7TCHsVcx9SXzRg1I897kkK9H3/Abm0DkLA8WnNu/QHFEF/NjnoYBW3lok2fyXZoO1jPnAFAgMoZ6U5Jy0LoBa+ksc6giz/xh75VXFxDZOPnvxgk46EIE8EzxCIDFnjdfZCiqVd59N/QheQFeAU0wzpEOIpHUZTNUn03igQTNj+zfH38LAPTuXUDkvA+/Duirrz/fT1u8UZieORR7ntySMXGtceaBkQki23cSL3S1KtY2+rC+tvRCHnLLbtALg86yGTTVAfrOzfUOXHVVVCYA+DHK+fajMHPzWQAN4JuYQfJ5EIhML2gbqS8tGRr14mewHZ/YuzdidDaHfJSH3SWIDKxjNz/76KMRR4x6iU3J/qf27QsyjGe6X/nMBJExiQFvef5Qv2fyCz68ZUucQ2EPWWP3HCWJ5hnmxD61b/iudD0SXxPxi18hLk45Zd+ByHkGBICZLMNU4vyZ115r9JW6gMiXrV0bJCTVzGR5mJ7NeTMuOt24rD3ykcR9lz6wkjpkgv2yh+hTVV3p7xi3tlL8NfuCLdIqr03v/37r+60f/GBU2dAT1nZUJjK/VfzqnQHw7NoooKEYyv6jC/ksiA3ps+ZazJjI3TUE/aLnPtIInxlZElbocPEu/ZD7PTnbkUju8MezLZA9bA/oac8GsTFtY4umZy0KEDlfTBadkApQ9S+iNGQbOMZtNmVbEFnApMxKVkRG7b/cfXcEO2172DROZMVgZRB+4pZbAqQWsH3mgQemBiJzUmxmSp4i54jKBI5zUZ6CBCVyMriEjxLhONcdvQSRsyyWIcEI1h9zlMt9OPccY9k/SYV6X1rGQabMidScnH94+unef8HgqHogj/LcNBDGTkYYCApdmd0MRO4/o4wNsFevS84QQAJ7fdzAlhOJFQ5c4ZAJZj6HoVQ70IEsJBNZsEL+kwk3qhxgV/3bW2+N3np//PDDASDVHfsZiPze7C40iJxMFz2mBOOMpINKyOMozJm63JAH/d6cmK5MFnOzzqw730Fke+xfXXddzCnH3B5v0xt00B4UGNnjghMOayQrn3zyLId/miAyOYpT3auDgLy7qproTzqqMun1onQeSAD849TRZXrVlaC09jnaPPgtWAe6SYy2Ba4FNmwnfwDbV/ADBClL7wHNAkfjkxThRGJ10JvjjE8yAOMOE9K9vbfxlaB0gsgSvw6sEoT+8t13t/YTzgcQGZPMDyYydl3Xvtd8Ewwpa2y96SCBXZcAeZAYs7X6aZNXQIg1Eog2XXx2QS8/DxNaOW8e5qYCStwUAAAgAElEQVRiQbUCeZRA0abBT9NFXvj+2MhYqc5RAKiUV1bbBYi8d2/47nWm7SjbE/gB2OJDILA0gcj+TTDGJzRmPXL51+adj5PnfAxj0je9XzKRtQz4oZtvjjHxs7te9Ci9AfywJsBKgFB5dQGR7WfJHe1I+N9dg03AOzCDj/7FI0d6Tyh/f+WVANHEa4Aw607vA8Ek6xNY7Tr2/Dy9CrQzp/Srao9OIHLVK9b+JGP052/cd1+89ziXBEkmVMI/fvHF+dYGCSJ7JlDB/snDF7s809rSC/YbgHZcgDHJGSoMkCnIwH++556xe6/TW/acWNx7DgKRzY0Eg4PNxiEC5DyKE7U5EMv93VNPRdyf9ilBZPZR9Y8kbl0HdVkPn9UK4scPHAjg1zPpC7oy9xLMQPz67MmTAVCKm/pVa7gf+8lm09E+zycRm3ap9i3HYB/SG/QfFqxe0b9+772N7PWy3ZFKFc/m/4n9sve3+EjsNagtaBcQGehFB0ngw4TagshIbw6ClOB08VHpwy7VOnAPutS+gimwg+lHpS3SfuKTe/fGvpDoGPfis+nrzt7wC0YFkVV30L36QEuWWJdRk2De5cduuSVkWEuQlOFMKs5A5O6rni116XukJ3aP/evSvqrtU7PlnCoBeBbwmu6j28Ra44DWiwpENqlAXVl0mWlKnIJC6U8nYNCktQWR9XeycJgwJtcmo7hHKaEq34fB5TArD+UwUJT6wE2Liaw3D6BX1o4jTGH2Y4+0Fb5sUE8REz7lykq5CR7nqgw4E0RW+q0khoPNieta4pzvBujXd1MgQwECkOuHhHBCMK4wwI1f3yTl0DZFV4e3nJMs35Et53AAshn2GYjcLDmcC6xEARAnFgAkmAT+j3vYjwAk1vjKKwNo0u8aKFKub52JTDlm/6txwEPOGlYLucPAbzqZewYivycTCw0ic2bpCzKIAQWAIyscx3GYMzlC4DR2w+leL7L6yus40uV1voLIqRM5pipE7AdBloC4i2PepEGsmz2ONUKPY2ayMyWgME0QmT4RPAA3MPuwBP7yscdCn41zJYAjSc626dv/m1/+ciTJ05YC0Rwsq5qI08fuYXu3taOCG76NElXBIfBDIFIGpvXxWb84mX1C47P/+CIO1gHAAAFyfAkiKxUFdGk7ZQ7aBjjnA4gM6GI3BIlKkbvaqASR+WX83kmDyMFcEdxcemnsAYBWE/jL7n/T9u3R8gzAo1QSeJBgdp4xYU9/y86dIccABra77p8BZrF8+a8qyujues9hgFK2ohMjSHxokzDuZT/aL/xJe70JRC7BFiCYOQKAAT+xCOkGYEeeXt/F3iSIrPwa4+t/PvZYJK26Xvb7FevWBcg9CRAZgEMXA6kwFLv61PMg8qpVwZY8C0SemwtyCjmLhNnrrwfppEu5edP8INFgB7IpDigE1nYBka0z9pY9SmbFHshAXasF6u8micJ/3bB6dfjEfNTsyZsgcuoFIDJWY1d26VkgMpbqyZNjsVTJJXCQrmb3vTM2bRfZblojIDcbgYlORwwCkekYOkEsCQsY9wJ+8uuxjNmnslI3QWS2iDxivg7qT9zmXcyhPQ0Y9ExtBbSXTGJcVxCZjkKuQu7iG5BtOretf1B/Z/O7YtmySBrqXw5E/pW7725sWem7Pg/fMFdk2plQfEPAOFwAW138P+jMiC4gskPx6Ff7mA7qAiKzO/YUsNMcZWV2m3XzGbaPXfC+xleCyPYs2VU9kkkJ1WrjXuQEa906k81RQGTrIW5ll60l3458dK0kybHQpZ++8cbYsypb2PlShmcgcvdVp6sl0sinBJC9AzMZ91yLfm9CD0kK51lP2YNZ65px2h0tKhA5FFSvF841xhdAAvtGnxmnNPvzoE3QFkSWVeVkMWAnq8MXuhyQMUhcGEelMjILMoV/NMWeyPouOa2VsWWoKHNg8rgXoyHA158Y0C/bxnDVTxNPEJlzfffRo2eYeseOjZzlYKBkaN0Py8OYyEJ5KbfTg9n7WU9GQrA/DpuqvL9NLjNoLR0WOAORm6WJgmJQsXYFZAwXg9vlhO1+chpsc73etm8PZ0xJ2//3pS+dVT5fB5EZuV/+0pdGPoQj38Ve/v59+yIDDryW+a8HOTMQ+b2VW2gQmWGUfOLUWDvAhmB83KAnR8jgAzqBN56l5LR+OMv5CiIDTLBqJBP12lXxwaEct5Tc3Nq/nGagwg/cdFMA9Pa4/ZbAxbRBZPLDT+BgqbxhW7oyRus6LfUkuyJg08/1F7/4xbOqoKK8dOPGYGUCygSKwLI2B+NGL7QVK3r613l3dhqDByBXVlBYS+MDlLtvBlhdwcz6+MgHO0BXY67Rmb94111nHZKYILJnc2g5zsrY2wbB5wOIzGbs2Lw5Wof0aw82yG8jR+ysPu3WctIgsqBZGbF15FdqhwLYLFm2/G3BpX/HzqULtKAgT5kQ8G6r5ubiMxLMfEf9YPkF9fUGsGm/wmeUWJD8qDOr+QGIJnpC0rOfeeihYFmNeyF/AIZVPak6awKRU0+RXwCORA3mqPehFwSBgGSJL3GFeUBmME6AkT/3I6okiGxPStD9+eOPR//Urhdggw22979xAkxkOtk6ANIwekcBkeki98FeA44mE9mYgZMIPfY0v4p/Py4Ty9ooD8ZEFAN59y4gsvcCfodft3Vr+JASH+PGUlj5ACLxjGdoZZSt1hJE9kwAndJzRIyubSgkEZKJDBgcF0ROYhcgDYsaiIekM64/JVZ0T3bOGQuDQGT7hmyIJ+sJ+677w+eB4fYZvcE/pIOT6JIgMlspaeCZ42ID1lrrHUQn7D/+omdmhW5XEFliBzi4bePGiIVUW2qLNA6b0LyQdfEbX0Fl0CDZ44vZ0/rcaod1+vTpmC+yAX/Q0mFQS6wuIDJ9W+qgLiDy7Vu3xj7WkoaPo5qmS4sYOM4Nl13WW796dRx8W4LI3its0TXXhJ00dnI87lXaojzAtUtP5CR7qIiHB6locVj1OJiIyiCEOqC6dlXInfR0yvAMRO626tlyTlUrP5C/w08XZ7QlU3R74plP0+dsm2pIrU7YRbGFeGvUBMOiA5ENFJPMxmcMbVCMWpkUAc4gBdAWRJbtByTbAJg3FMO4JVS5oEpEOfcWSTYJyDANJjLFgQH947fcEs687ALDO6msBsfMASlYIII+As85KwUvQWRZfBleDofPtC3DrW8KDDDrz7E3PopLUFpePmM9sS9sPuznO555ZiyFWd6fM559fr3DDERuVl3kAqAPYAKwORSGDJS9v0ZRehm4ASckFBhGwQjDKNhLZ7YOIvvMf/zCF3qvCuTeeWfUR0cgZkzaFmDSCBTrpWYzEHnxgMgc23TCBPgAOAHgpAyzQBA7FGOOvgNQ16sjzlcQWeAggPnXu3f3vmfPngCRzW3Xvp1Nm5FuBUhhPmpDYl/noXICPA7wNEFkvoRxCvqjXLRiwYzSU64cLz2Vuuzf3XZb6JT/dNddUXWVQSDgbd2KFZEcBShhAQpQOO3DmGkCVgGaUka2C6gnocZ3KveAz2EzKWE1PpVYWF6D2ENtlGiO75t27Oj97G23BSgEJE9AzT0SRFZxxg9j143vQgORJaatC1+tK3B2rkFkMgqE059R4lag8ceHDgWjPH2+AJrXrQt2pWQHXYCxXPZGz/JndlRliJ7IbLOgOBMWGfQCqYDRwB0HLQIx6mAV/c4f1PcV6AGQRjAZ9wIWsBf8d0mxfiBy9Mtdvjx0kbE7+0S8wv8h137Mi/UxD3xwrGr9dB1K9uKpU43BWoLIfBx7XqCulV/Xa9IgsnGJkZ6oklGTBpHLlizYhoLpcVuyIJ+oggBMa7cESO4KIrPt2V7F+2DQj5tAJLfAFr/JCEAre36XIDK94L0dCL3QILJWNt5X4hyzHcD4hw8/3Lr1UD/5BR6z9ebZ/QeByOJ08Tn7xP8e9wKG2WeqVukjcpdnLySILHGQB5sNOuSuzbvY21oeuLfYNHoev/bavG7rDCKvWROxODlnO8TiZHTUODvHgIn8bw8ciLidbxeHe/U5wDBbOfAhjI3vAuh1BhK5ztY+/eanE4i8cmWshX1srF1BZJXnfJ88fBarve3FLjgPSvVAHUQubZE11DaoX6umts/zOclMMTSwj+x3ZSLzwfiQP3ngQNhTc6ZVyjgXOy7ucW82l94SB6d9vpBAZJiTeSXD2mmZ365Xtsayj92P7NAL/ORRwdw272D92Brr9X033hhyoZe3tSzPn2lzr/zMogSR81ArzqneZ0eqfrgyeNGzz+msDaNsCyLLnilziH5CL74YpxSOy8DJ18GGxQ4BJHsGQPdcg8jphAO7BKa/es89cVgLgWwbmA0TGgrNvGGnmDcG3XqUhitBZOW4Dp1S0iKjPqpx42gAZAA31hZ4rXy6vDhcDBnnnbG3EWX4x8m6lffHPGRIrCWndAYiN0sKANn6K+vh3ACA6uDaMBkb9O9kXLb3pw4ciP2qvPDFN96IMjdXHUSWbPh/77wzjFzXwKd8D44zRQ9kueu558KJ5XSW1wxEfm82sKCsP/CB8yaZUK8eGEcOhn1XAuu26tARTh4dxdGelB50TzpeSSTWLMaGYKS8zlcQmV6/av36SNppxfDrX/5yBNeTvAA59jj9rc0UgFNAx+ZPG0T+3htuiCQmnwMbSSAzbmsec8UhB96y1xLYv3TXXZEcLwGz+MyVV/a+/8YbA7zAOAIsDGs3ESfQr18fID/bxV5lS6lSD/KxyDA2JZ026fHxf4yPHq6PrwSRgfQO1nMAcds9er4wkfku1pZ+6gqcnWsQOeUU4IJRzo9F5GBvs/cm8EfAa8+ygcrv+wXR5J3OEKhgdPLlklUYAOqKFZGYU/WjLyBmelPLC0msBJGBHoKvcQ7bSt2V4+Bz2of9QOS6rhMManXGP0a08H1/FmDyWSVllMVLEgCUn3/11fizXudlHFOCyPqSOrhVG6au1zkBkU+eDACHD9TVlzIXg5jIkkgAE/7bYgKRrSWZFmxPEkRGLhLP0IFYsHUQmc+UILJDwBYcRF6x4gyIfNll0cZL3DcpENmeM88LASJHq5cjRwJEBlDXQWT7EyhqvJMAkbVXIUsIcWJUsp56dBQQme3mZ2Ori7O976hxduqYLiAyG6wqJHxBh2KePh22TDsHPjfsYdD7dAWRVXggpGlp0QVEdriofZwHxCKVTApETltk/TwHuDopEDkSmhs3jgwisycIhcBOvt24LYIyxuan0kvWmF5Mn22aIDJ78tMf/nBU6mhZOc1LUs2++/TNN48FImOw032S7xK1bL1Kn7ayPc6YYSmqAH94//7wTf7s0KHA9LoSGfIdFiWILIDigAmCKDZKgDMCGMU66Nfvti2ILHMm0FeizkjIJIzb0zEnVKC9fdOmXp64ip1xrkHkzDxhMPzcbbf1/sMXvhDZhZIRMo7Q+S5D79APDhBFIlspOG0CkQWy1smmIJyjnPTumVghH7nmmgAuZNaaQOQ4gX7PnijhZZwZVM7upEDkYCRoUbJjR09vphmI3CxJsmlauQBdKEhB4CQOwSifBvBwKAZWiYCWI5aKL0FkZWr/9+23R7Lh5//xH8PIjSMLMxC5m+aIZMLGjXHwGr09bRAZwCvYYaAZSzpeQmvcUr+cBWAH55mDhkWF7V4HMc5XENncpm1TJvi71WnU3SRk8Kfpc2Xv9L22RMALZZJTB5Hn5oLNqwyfbmHDgEvjBmoBzqm2Wrs2mB0OCP3Pd98dzlydZSyQEKBxXPkn9Gn9YNn6bNLBQJk8DEYlFLtYT7wLMn7wppuin1+OT1A7qq0u32N+fJs3R1CJ1STgSEBkBiKfAV0XO4hsTYEEABDsMlVeAtIEvPnnGH3kU8WPdmP0bdNFLlXmGTP2rtYYGPKuZPXy9fmYwGhM5KaASsCFyMDP4A9IPjj0dtwLSBbtLDZsCACkLYhs7/gxB2yD33xRv3NcfCN9eu0LexyQFKfbF+d2XKggsuSCdhbmDhsKsDdqMJsywPbT2+4pUTFKOwsAjj0K5AbQfXYS7SzWr4/kIQY7GaHLxVCuZCIvNhA5GXNaT0jyTKydxcaNUTFmnvkVA9tZvPNOJJ4m3c4C4BftLE6dmu8JWrazwBbWU3sS7SxUYWhPxVeMdhanTo3ORF69Oqo6yLkxwC/cb1wft0s7CzotE29klv7iHxkbTEXifVDV1PkAIosD7GXtLr++aq00iXYWpS1CWujKRM7qH8lfZAL4U72CexR7yX7xf+lDa1viS9MEkbWj+ZkPfziqo/Rnn+Y1KRDZGiMnwjW1SVV1Mq6e6TIPqkCQ4zD0+SLs5KjJskUJIudk6JVEWWEgCsyVuUUp3CuvRA+P+tUWRDZ5nFD9qJLd3KVPzqDFolic6o65miV+5xpEpsCVAmMwyNBgYMpsTDKrQVkC1KyH9gCcCQ5fabiSiczR1/sJiCyDOGpgmiCyQzeMsQlE5uhZT/+O+SpTOe5hguX6erbARzCvKflSBpGBFtkrj+yTkbbsr2EKyhwJKjHQJBEEd7L8k7w4OZh5lO3fP/VU6IFsLVGCyD8HRD58uPfzd9wx9viWBIi8ZUscjKGawgnWoxqDSazVQoPIng/4CEaZw2uOH+99oaanxhkncFPAJ1kHxPiFO+8MR77UtecCRBZoC7o4iFiB9YNm7Q2gNj0IcHTg36SdEonEZGdhVLFrk3Cay/UAtmAjCl7Nq3Fi32LATZWJPDcXPYuBEXwDACiQNUDkPiWevWXc7F6rf4/+0suXRysHPXG1naqznDmYwGBzvm3z5uhr9zdDetuRA6X+3iTk4JlngsFcv7QrcPAKH8X4BAXv61/fNM4c45BxZr9cQCG2VN7f12Yg8tIBkekU+pQsSdqq8mJf6CGBowQ+AIPvpeoMe6/p4suTZ6AzIE2PZTrKfkK84DtImjhkje3up1f0fMUAczAWZrOWD0DncS/vpGx589q184cZKX8e9Uo7wR5t3bQpzuygPyXYxRz2veSY5JHrQgSRzRGb9sGLL47qCckJccO4vYf1FNZrkg3RfmGUg/UAm/Qu4BSbnD9bb2PWVTbETuJC/rHgXXIvk4KLFURmJ7yvuEHvW+8MvBm3J7I1sudUrokXB4HI5pmNYkuQhMa9PuFgvR07IpEFT7C+ZW9Xa258khllxcSoz7W3+TT7t2yJKgvAtWeOc7CetQAi0yPaXYmzR43l+Ar2ooTJj91yS6yxMv2m8nZ23b7S3gSGQo7ZBn8HYCt7m9Nv5YHB5fydDyAyW2RvsEWS8fbFJGyRZIOkDVuENd0ZRDbRy5bFQXj0oCS+ZH6/Cv5R5br8XhcQWfWQ9+FPd5VZsvode/b0fvbDHw4sxoHM07zIOD2O6DJOO4tsqcumiNMk3yfVDaHNfIgn+W78L+QAZJ2mOKHNvRY1iExhUcB6pdmkMiAcWMFlU4P9tiAysBUwrcw62BUvvzyx3sEES39eDFqHO0yDiUyBU96a9//4gQO9/3DnncEEneTF+ZVxS4YfcObzNYZfCSID/KNR+DkGkQUeymYFNcrKsQ4EM5O6gOfRpmHXrggAljqITNkDRicNIguSMOCwjfodODbumnByrDWZsncp3+xlfhaIfNttZ5jIFwCIDMjkjM9A5DPSFRUT114bgAUHjEMM4JgEgzR8s+pwgv/nIx8JxvPP33lnJDdLB+18BZHNaYLZDtiYVPleqRcko+xx9sweBwA8c+LEgoDIP75/fxzA4z0kTYEbGWyOq8tSlpxwLVh9p+HkbGAreSZnWjaZb72DBwUDWk45lPi+o0d7B48dCxC+yTkFDmDTpx9kfA7nmVTv8Pr49NLNUvgZiLx0QGQ2nc8ggc7GYv3y6/jl2s05bBmwLICut2Qp9wh546fqw6dFBgaR5ALWL6AVCzmfwScH3jRd2foCO1oQ9Kv33hvAzLiXsWgfg73q0Ku2TORBz40KQTEMdvLcXG9fddgdgMozvnjkSBAtXBckiLxsWW9n1QqFXWGvtfEY93wa4C8bksQTc9ylJ7J106JEQoOMSYA5+0Bv63Eutu2bP/CB2AdfPXWqd6iqgnXPxQoiJ8teMsmBt9jA2iVmK4ZR58N685M2rVkTydRBILI9qR8tNuWwSpw276PCSNs95fCYwWWFUTKR3ce6eyZm7TgX3QecFb9IejkHwTOz92nXdhbsp+QveXJQZbLtRwX2rTF/CwEI2M1n/rV7751nZ5djtxaSeOIOelw7LvrXXoN7fLxK3vzxww/HnpMcb2qBcz6AyGmLvmP37p7EhKrLSbR3K20R37AriJzr5SwDyQatJdnasvJlHHlu+m5XEBnY3rXdarZtpZOReIxLS71pXpMAkY2DfRJb/NUTT0R8ykdvq1MrqspYFdb0rzPUEkTW1ndU3GxRg8gpHKjXMqF+Uz4mnuNaZvN8ti2IrJ+Q4Ikyx5bUE3BSTGQKXrBNyQK+pwEiU2aMAEau01UxkX8PE3mCuwuYKpjFqqCMZPgF1/2YyPMgsnYW/ZhbQ96vDRMZg8UJpAyhQzm0spjE4Qv5aoJ4DN6P7toVZZhLFUTmFF+zeXMEhNZx0iAyBiFAXxbVHpBtPBdMZC1bgEpYTBJKst2uEkR2oBPn70IBkfUVpftmTOReMFswSegOTgqHmJ4ft9Qv9UEeTKBlCmcPExmwci6ZyHQcMAdTDsNgoZjIqjIE1nlorENUJs5E3rw5DpZS7ouRCETGCFwIJvKP3nxz+AnWVzk/RjSZmuTFicuWO/XKIcG1A/b+6bXXhtPJ8da/DPBcZy0LVPkA3/ahD0U/cgfqYSFj9zX1cfZ5ACAZlpQH3EnOTaLnczk/8+MrzrGYgchLB0Tmy/IbDlx1VSTTtZSjU/mDkpdO+NbGAmlBAqJf1VmW2AJ/fYd9BhSz5ViffGV7XCADfGgiiaSdZ+u+6/rro6SbnysekNwZJ1GIJIAkAYjRgq0JRGZTvCv2EPZdl3ZxAj8+kiS71h6A8z999NGwTRcqiMyWstcICMDVN0+fjiSZQwhHiV2SUalMWBWJ//+7w4cjVukCIuchr8BooBq5Bv7xN8c5pFngrhSbjN199OhZPe4XK4iccwpgzFZywFexd1cWYWkXxAmAXHboVNWDvJ44kqjG2LPnzA+wcpyy/DwsVJzMR5TIYttLcC1BZOxol4NCs+XIKHZfwgCpBqCnqsgz7fny4LmuILL7YbTTI/xaZBos7WGH7vZ7f8CYfagqwHzbL5j3dVCLDtdaEqN664YNwcIVR8IB7GVJQN9nMySkDzlv6qtfbWStnw8gciYJgXEwJTpiErZI9RuWNz1B54wKIgNb2VWJOYx7NmvURMMw2W8DIiM32AefPXQoKuokGLq8Twna/9SttwaILNkxzWtcEJkeI/vAfUkl/pT2VsNa5eUe9X22kf4V73c9oyDnim791L59caA3G4mFPGrydkmAyIIj/WhRyJVr2qgAw3rfnbYgMudTDxsHunCIUbnHPXU9F4di1RNUSSlG3DRA5GQ7RE/k22/v/cIdd0SWdZLlC5xemROtOgSasrMUU1NPZAZ4WiAyR0/fH2wPgTCWDDbypC6BA+ffWl60evWSBpFlriVjACMco0m2sxBo6o3lUDOnlTsUaxKsgXId7SlsCPueEQLq5InZFyqIDARKENlcXOjtLIAb37h9ewAedBP9rkJhUiCyQGTdqlW9n7n11t6Hr7669++rdhalnE6aiTwPIl9+eTxmoUBkgYbAhbz5sccdCjbJy/316uUw2uOCf87NQoDIgmbAkv7+ykY5WqMGauPMkYCX3gPWCaIFFqn38r6AWXqXcwqkU44qAO7nA5Bj/hSdio3l3k+dONH5IKdRxjUDkZcOiCz5zJ/jM2ML/9o998TBtnr6SRoDAPnRAJ42IK52FgJk/jb7jYUDfBCEBwP4ySeD8TmsLy4w2jsBYsmvAHnUBAigTEClLJmuwVxtApHtFWXcEkpA7mGHR9X3hrnUukMw/U3bt/d+s2JjX6ggsnlfs3JlT2sDbcrEMUABcztKcJysWT7uT996awB15FL7kC4gcq4b2QZGC9o/89BDof+1NRoV4JZAoHMdrvg/HnkkCBB5yNdiBZFzLoC+7LJEowSlg7oAGaNc1l2l7vfdcEMA9Pb7ICYyn0AcBqRzTsIo8+89gTdiONU69rL9x7aXV4LIKm61pvRMnxn1me5xybp1PWxVCXggcv3A8a4gMjbwnksvjRZASF3WhK806rlO7DGSgvvtuPjiaBnizJmy6sqazVXtZ+hqACAiT3nYL5xGPM42sBXYjVqekZP6fj4fQOSUGy0jzAlw1JyomB/HFiHFYZqzRfCMUUFkLTjFQnFW1AsvxFqNKiPBftXKrCAD1PcNOaYfERfo3Poh0MBxXQDIVs5TF1IG+WI/VeXp9/zr9967YCCyg/XsG362NWp7SYjRZXwg+83+yMNVB90D+x95R3x7utcLoqR1beNz1e8bB+tdeWXvx/bvjziCLXr25MmQ21GuJQEiZ6nXN3zgA8F0pEQJqF6CFKhSSUq+LYgs0JLJ46xgOlmMrqdj95tsvd/yQAaCIuA/1z2R8yBCG/Tf3XZb75e/9KUeltiw7EYXgXGg3sd27oyMpd54QGSg7UKDyBxQ6yk7+8TLL0cW1c+oRr8+J3FQkdKra66JEreFYiJzgvWgbupT1WYdKTxg+E1XXBFj4chMEkQmHxjbAjF/Vv6XB+e0eb82n7GflGDbrw6MogDTkV2KILL1pL9GNezmzJzIaLo49osBRNYziqO+EAfr0b90+/aLLgr2ivLLv3UY6zvvtBGxoZ/h/AI9klnyi3fd9T52zKRBZPoHu0olDr22UCCycQtaVDIAgwREf/HYY0PnrMsHOFZaMrnscTYaoLQQB+uxp5I0kmF5YMw4e7XLPJSfxfgUEAhM6Dx6td4TW9ArsNx92WXRckryGkOonx3kUyHD7toAACAASURBVAHOBNOquoxPS4tJJdMHjXWSILJktfXBVm9bDpjvxmZIjJPnm666KuyXeWFj6VJMeIQFzFP+4bCkPB8E4C+ZykdSaswXKQMl4D0wYakcrFe2oTBPQBVJevuCrpVUYY8lpdtUnAEYgGn8NvOpL6nekkrMBbnAOnM9jKHkXbDexAGYeN5hFCaNNUP8wE50eDJ9Yz80gchkRVl/MqUxlhMEbLO3PStA5F275vVnJuEuxHYW5sy4nV/wvddfH+ug7Nr8ah3U9SwVbK1Icm7ZEjEBoEsijQ8wCojsvQD+AnhEI1WOftrIeSkPxijBp8+p+2Hbi8/YkmTzLnYQmc4CbM31er1nX3019FoX8CTnAzNXUuobrrkmKkjNgbkdBCJjzfELHBYPgBrUNmfQPhT/0D/0vDYa+rLWiS4JIgNVtWeQKPdu9vkorZ7Mm2eyyeSAPan3de4KIrsPMIlfqEqJvsRoZKdG8XPzHBFVt3q0B4P46NGziBfkM6tNMZbFLcB1vlkemOu97GHJRS0T6XDzC/Cqn9NyPoHIYjB2ny1SWaO/7Ti2SGsM97MvDla2KOePHrFeX799ey9ayg0AIWFl5BleZs9oPeL9ul78fokQ+Bq8h5zVyRRtmMjsp0oM/mv6bF2AS+1EtT9y+K5WKlpZLQQTmV2QDBwFRHYYJX9ecolvDkxvo0cz0cNvQlKN5MIIcW3uUeslCc93ggOVB312lY8lASIbFIcfk3LP5ZfHgRrQdIYYmCnwYdjbgsiMIUYz5WsSlWQIGiZxUcSchZuxtbZs6ekNdK5BZO9tPigf7SwIhd48ALZRM2L1uQAMUQAUiqwWQ/gwh8pBQ9XV2BP5HLezYJytJ+VKIQmG73722YmByBS1oAfzTkA1dRD5oouizM/hCUCBUUFkSisPxeK0TBpEJhfAYyU0HHkKXtnWKIySuuxFFnzZsgi8yLeA9berHowZoC8lEFlpugNklLFwDsYBpmSarad9CLhYaBA5eogvIIhMD3CeOO8yvlqqCCTHKb0s5ZEjo1xPNhxYxImpZ5IBLMkksL5ACU73qBcd5EfQwM4tFIjMkTF+jIKP794dPeCwL4aBa23HzX4L3pSqcVYlorLaiMM11YP1li2LnmESEg7w5LTRO3UGcNuxjfM5+hQLQbUH4A7wVrdxSmWVhJsnDj6ZHNTLkTNpfLdt3RqyaXzZm22cd23z3UmAyJI4fCwgch72Ng6I7F4JIr86A5Hft4xAXqAtvxKDkg/OtkuEAugOnzzZ6iDnbA+mfcQVGzZE2TQSBJsImMIuMv/DLsEYv0yLHd8nBwC+skx82D18LyrNqoOT+evGIsBtApHtL0kXfjW9rvz+6GuvtRq3dwGwsI/m0b7TikM5fYKpQFA+juSVEmR+fNcL2IPokQco8zEADeVFj7LREk6CScxqNrL01fhygAyAH5ZSgqhd/Tm28tt3746x00kSKw5fLIFY7CzAuuDcvFpHZ64AodoeDs52eFfzKqlu/IBoIL0Ewygg8sVr10bAL+5UCSvekVjC0GwLJJOx6K+cLakuvzx0LRteJpcWO4hsn2Gv0ZH+TK5UxfA7u8wFObDftHvkI7Gn1mYQiIz97/BF7ZyALkDJTCy32R/RdmBuLtYSkMXfBvKxG/XDhxNEpl/ohs89+WSAb8nibCuPnsnG8s2BjMZpH/FH6wzNriBytlsB1qo+Fh9+9pFHIjnxsmRnm0kpzvfgV2BKAxudJSNJaH5yXe0te4Ffu23jxtCxZJgMNJ0RAQeQJLCvVQCaZ74F3ZH643wCkfms+y6/POLfODegOg9qFFtE1yAMZLIyE5qjgMh0PN/Rvcy3qgw+oTVpo8ezB3HqLgkKrdTIR90PbgMik3N+A/k3HqSFfgfxliKc70FO6Xc++e3btkX8wV+Y5iUJlgfrdQWRjYPe08aHDjOPSKzi9mGXRLu9B//kg5g7ex4e1DbZyhZpjydu5TvZz+RB14Jx2vkuGRDZAtgIFlC5pp48HFdZZsGdAKItiEwIMU84U/qK/M1TTwWTZRIXI6tUJ08dliGcBojs3QEbysL0OAyA6sSJiTGsGf5P33RTlJ8pneHoCT5LZbQQIDKHhkIBJltPWS4lkW0N6bA1z9PuGWxKdFogcmTrt28P4Nccc7Q4bZn1Hfbe9X/nvAGigBGCJQ79JJnIeeCCEgnPcCIs0Fv2vo3BGjQezpi1NR/KWDg6v3L33XHvZMIvFRDZHsV6spZAdmymcaogML8ZAwEXJ/VCB5HZCHuGU2fvKrXGYJnUgWicPLpAQAKwBoKoyCgv9sW6cLToSKBEnYnRZf/aT0BCTBBg+EKByHr0CnZlsIFK9rh38U6jlFWVcxC9pleuDDbtD+/fH0CoPS7Iy1Yk0wSRvQ9nXlkm38P6qXyqB4Bd1nHUz5Izdo5MaaHiEDNBN70qqOUcYmZidknuCtgEvdkvvum5gmoO/YFqfBgqxjfu4VFtxjgJEFmvUj4cUEdg7v27lEZ6z5KJPAORB68cu6WCSYky2gAdB2ig/+xR+7WNz0V/SIQ4YA/ZAijEdtFvCAAOj2xDfEhGljZj9L394PttD7/MFnBsBGYTWXDxKbIPZT0mUA2CVciPcmmlwQ+m/9r4OHxo4+SrXrR2bTAhs1rrQmUim0d6PSttzK0AG+O0DSM9pZZ/C/QD0AMArS9d7XBRazQKiMynTVKQBAIAHChNxtpUbOQhvMAltgSD0F6ho7EVy8T2YgeR2WYJZPuFHWJj7F0+ThsAgo1CwgFqSU4E4NbrBQBq/w8CkekLCRb6xbPEnxJObcEwID5AE/ji2XxvP2J/bPXyShCZjQIYeSaCmWdKpLTtg46045kAZD8wBv5+ydzN53YFkdN2pbxLGrF9sBBxHVCpjS6mc3ZWB6Kzf9jWf/7442eqet56K+5h3SRQ6Czrbh2A6qp+tWVpSiCYOwkhuo6duPfo0Ri/+6eNPp9AZLZIctD8AFzJMp+kLbuztEXk0/+nLbIWo7azoFftHdUPgMMvVAdE85XaJNyzBzH5FXvb80Bt4xqFiQxsR/DxTsZoXEDMYbLqs3AnscG37NwZNjiJar855YP1RgWRs3+2xJmEuYoEyQbExzZ+a2Ig9JP2KWzbX4tHtP46dWqo2x22aMWKiCP4/bA6z37w+ecDp2kjD/0esmRA5NJZAJrITpoQDsJfPvFETCSQzymoBD4PrRBI1Z1SDgtnhTAyRFk228YRHLRaFspGcbAN2j2jiwUwLRAZK5GzD5jS31BJyjjghbEaE8OB2QdEjv5gDz4YZX8YGWVmdiFAZAo8mXpkAjNGj5cMsIfurgEfMHabXqBiLWWwpwYir1oVyQhGieLiBEsOjNqTk+IGfDHs5ovimCSInCf8/uSBA8EEIfPpNI3LAmUMOZ2ykAwi51UGsnRglgqIjIEFhLvruefmeyuOw26034Nd8frrEXwtBhBZos97LUQ7izyAQOUAtixgQdsF+2ZcoJOqAOgCFgWt7I3y23o5EjkVzAp4BCAqXeqMly56SeBmT9kDxrFQIHIcjlVVvOgVCUDiDAn2R62QyHngJGGt0U32uD3xG/feG05SXtMGka0zp5cDTverfHrqpZdaM6+a1tg4BVn0FcCKDA3Tj/Q/QEPyif5wiJlEqTln5/yb4AOwyjH/k0OHzgrYGkHkZctCjgGxen8qYzU+4HNbZtmo45sEiAww51AjEABk+CNdE6wliOywIAQAAcuMifz+lRVIYjQBk5T38/UAOfqKYtK09Z2TDILskEB0AtCSbUC6Ngm/7H+rbRIAhNyyf4C+F0+dOsPQqZIs5WgkT+wnYwDyBINq69ZIQjx/6lT8Pb+2iYns81n5Jvbgh6jKo+MFgt67DIizzZxejmQeuGkOySkgUvJRpYXrQgaRjV2bD7rfQVDmEmCRBycDGd+sz20FcNF92FXk0dpI8Fona2GOD2N8vfTSSCByAp/iCuXT7ok5RtbEWOJKOrxeiZMBu3XXEkHiOarF3n035Mqas5nlnlnsIHLKsr1iz5F5Maax5IGzTcmUnAu2WwwljnQP+4RPlHtjEIjsHsBe+hk46zwk4JOYn+5oIqokExiArOIB6OSHrcNorh+olzoiQWT3tL7Yj8BvsYy190y6Jde91C2eKdHumXwZz/JMsokFekcF8NZ15SggsufyQeENKtT8thZAZOAQwBa2UWcpJpgV/aGrFivk0x4k02LMJLWYd39vzbKlmuSJSqh6NUF9HnwPWUkcwD5kNQBQ1NqfTyByxp72hbiDHepii6JCZe3asEVIAvSelhFskRhiVBDZmthfMAykRvcy/1isCQSX7PDSF6dXVRcDx1V1ONRbrGMfOAiz3jalDRNZQs5eEMuQOSCq+MzeplsDsykEKTEFez7PY9l7xRVRlWBv/fqXvxyx3TSvUUHk1HMS1qq1tclR1dU2KRVY3LJl0dKQLfJncsK2iUnYzDeqZHZichmvhY1cuTLW0rxjQ/NzJdLEru4zTmy85EBkSlpGFxgGrOXwZZaQYmsDIptMyl17BgJKGAUi2Vt5FKHMkntAHbBVJs6mEGhPC0QGcMi2UkpKKRhLjv44F2GzgQlv9hn7rS9/OQxO/bCqhQCRbU7vJyBx2AoQzamdlNw4G4MCA5gIVr97z56ejqoc0mmByIIOypZzAAAGIgNsuvTgK9edAgc2MibWCYNrkiCyZwHwAKScB06DH85eG6bCIBnlfDJSH7z00nAkGTJJotIZWyogsmy1TCI2igDU/hylf1bOl6wm0I1D/vCxY4sGROZQSYAoOZKwmNYV4MKKFRGoOBgNuMRgc8rGlUNjANZp58DwAiyUAtfZqWyAwysZ8+hFpkSwAgtGmQfPxDTleHP+FgpEDkdGYm3XrtC1bGb0oD9+vFVJ1qCx0+P2OCBB4KaKxh4vEyzTBJE5YHwE7wO4NW5+grF2KbOuj1lgIInNGSWTmElAr0FsjLBFy5aF/cVokygFQNnzgkSAVpQK7twZ7EbVT8PKjN0vekRefnmMj6xKzCnZHnd85oyfFuM7depMP+FiIsYFke1vjjh5ibZax4/HunS1jfMg8vbtvQPaWWzeHM45YGLWE/lsySUn/EsEDklCNgvQBxypr+8wHZeBrXuZc2CN1hAOr8RaG5ZUST3koCfsXiDH/iuvDICbLPCV6FuBVRnsWtts98CfBegKXskpYIg/i92HldMEIpNpvjVdbD7oI9/VWkYpOcLK6YIFCEgBKJkve4I+MV5AD/8L2JOkgAsZRLYukUSs2nBIPvPz9GZlXwEf5rkEGRIkFGdlr1vAHZ/TnJpra09H8gFGYSKTM8/JXpx8ZxVO7sX2Cd61MymBAGNhK/jb1p2MGYsKD+8hUWK/eLdSJy52EDlBDOPaUR3QzY6lH2tsdOZZc1EdxiZeJ/fmAjCVvphkCsBf/DYIRAbYYr2aI7ZDMt38YfF7rn1Xzme2e5CY4INK3th/8AGVafM9ehsOCUsQWdKYbfZMGAHZUspPT2WVT8n4zYSD8ZBf+sUzvR9b7TtkoKkdxqggcuoXcdFHrr46/EP39zzgnDHUWY5iNHrS+1k/LQ9cKpcBStYm9W9Wh4kvEO6iJ3hVgv8qAlkfRZ/tB+zNOADwkktij7IVfOE4JHnVqjMtdS69NBLZ5tW/l1cwra+9trdh5cqo6Mvy/7YtRTIOsB4ANnrE/uviJ5gjAOqG1asjkYWFXSeEJPZjjORNUpNtsDfM1zBblMlF8x626M03521RsvRHaWdhLuE34n3vBRuy9tbRWvsJG1m0JCXH9phKf2M3lkgYvfxyfD58zobkbBsQmc9rP4kfEGPETRIfZFWioUwGZUKGjACM6V7vhgFvX33Ljh3R7k5by2lexkCuVUR3aWdBLxiHdzcW7ariwM4+BxX2GxMsyH7ii2XLEzaPnjGfZVUo/SABxg4Bj60RPSymIpNwFLpzHH8/7MKtv/RLw9jkI68RRWXCDNpGE/wCTsa5UllTDHnowYtvvBFKCCvF4iq7G8RE5sQyCg6WMcEOB1J+wDEepTG98RAu4LRMFJCI42FzThNEtuHMi2yWcTlch6HlFLftm1JfG4oYG8s6ch4oc0xfyq5+LQSIjFlCMcmuOO1XEGw9reU4DM/sXydRgf5vLSnSaYHIlH2WTvpNeWK1j9I/l0KmRPSmo8Tcm9M2aRCZ0hJgyVzaY5w2zyn7a3XZ+3SG9fXusqmcwuOvvRZ7FbuzdCaWCohMN5Gn6Mv22mu9u77ylZCrrhdnUIkP9iE9CEAWgC8WJvJCgcgZ7DCyTkym+5RgARc4dKNe9CBAgBzqacUBAAbQh/XSVnsMkCzgIpdKcxn6rleyRtgTDC0OArBiIUFkY2DjyLE9nk4uu14CKF3Gao/Tt+YW44Xejh7Ezz13lsM/VRC51wumjtPKJWrYc0GOIEQbra5+QuoydhkbwUnXbDPHbxiInHOp0kh1isSE7/F3BO3aAuRBbZhEGCPDLu9jfFjWxie4xzAyvkgQdzyI8qzxXXttnOId43v11feNb1wQma+lpZk9To9K5gQD6/XXhw37rH+3vyT1JFc52Pwn/iVmzAxEPnsqBU5YnnQqgA6LBfDAftVLwoctAjA2WFdbt0ZSTnDOp0ywpW3yn8zxZYBUgBjvCEAkE4A690WmIItpFzw7ertXp6QHM+vYsbiPFmLYrPRsE4icfr55ENMIzMkQ/8YzPTuZXXyT8EkqEMrz2GzvfPfRoxGvlIDbhQwip7wkgxNxgnyYzwQcm+aW3bCW/EK6zNyyGWwSUgkAhb0UMAOgXGIFwTe9vmLZstB1gulBMmzdgEhiIMlpwAubT8Z8T2yVJ8MkoOS9yBNgnMyVgX7ToZFLAUQ2fwlCmkMAk3UBymWbBjKdwEgw4SpQSvLU/rS3+GJvvPVW7Dn20N8PApHNN3sXFQvvvhvrYL2BsnT+/Bpo7VQx9uwn9we6eDYgWFKCnQCA9ivfThDZeMQvngmI8Uz+tr3umf4+wbTymWTYIWT8Gc8EkEm2BVPw7bcbVeOoIHLotF4vQPUgB23cGH/2jkA5YzTfJcCTB6XCKugkupEcY3fThWUfX58B5PI5+LKYo3kGVZ1A1jQwc6GXsthcXMhm0HuREOr1zhsQOceebE9gbdoieoIszYN7TbZo7dr4fLKEI3FR2SJ+2DhM5KwEsH50ovUEqKtcjdZPFdnuTAONM2zX0HerVsXekeABOjvgD87Wj4jTBkROeVUBpyevcdIX5DWZ89FCJfdwpTvsJe2f7Ds+Ar/BuQHauvmZ5jUqiAxAtg/ICL3Bd6cbul5piyQzJeGtnzUJW/S1r8V8lr3M6UGylO2/2KKMhUep3mt63yUHIqcgUk4CTj39lNo5qEo5pl5rDP0gENlGMalANQ4LhcuR5BSP2i6AIwM4ENABz/0/gZsmiJyZ2igV3LZt/oT2ppYebYTXZuY8Yf0YlyyUeeKoNSmThQCRU+FEr5jdu2MDUUqchVE2ac6LAMF6ysb5s83HqZgWiEx2zCfGPeajTLZDvDC7umR9Misv2/kj+/fHnuF0YaxNGkROdhsQDVDCcGrajrlRd2bayF9mwjlIwFJOmH2tL6M1rpe+mDOAwM/edls4LD9/xx2tWE2D3kVrHGXkDKkWFADfeiP8SNxs2RKGzjsAGOt9cvMZaWyjWuD06d7nHn88WHRdLwaewyioB0rbk3pezUDkMzOJoeYEY441gEyZtJ8ue6dcEyDits2b4/AyYN5/PXgwwGFMtjrogXkEZFBJwHnDhBZIdL3oHE6DyhaHoNE/dNpCg8gCP0CSPY59wZHDjh21/7lgzzzZ4+5rj2Og2eMlK3GaILK1AkLYYxxWfkIepvV3hw+P1DoB6E4POwxHUKktRZdevslikFQjx8rhABj2v3tzJIHAkmxtLuOTTP/kvn1hFwAqgjz6q2t7ktDVxfj4UcZnzupsqHFBZPtCQCQQoUcBDOxZU2J70Dx4Z8kucmxuzYVrBiK/f9bsPfvewbbsHV8b8MAnbNN+orxj7iu+jT1Pf/4KFnx1SHbb1hjumYzUZAs6LM7+ECwLoPg/9koGp8APvmsc4Pbii6FT2XP2YvtFFw0FkSMorxjJAGdJGHuH/rp43breu1UJOT/UD/0l8S1gizLnEyfmW82UtmgGIr+3lkngwLCkL5V6+ztyEYBtxd4Sx0n2WEM+prkF2vCN6ETrZN6ByH67RgGREwwFinkP72TN6QtxXqxjAQ6RSRWyfHXJVWy7LB8nf01MyqUCImeJNNarsYt16QMgmD1Y32+mxn4zfvuNvrDf2AC+A1+pLYhsHul4lTd8sVwDa2LO83yABMSAqGTDvrMO2QO5iUlZ+ucSW4A/OgLbXMUAP4Be8UzAmmfmWCMGrW6ARZqsc8+MaoOvfS1A034M2nFAZI9N3eEdMQ3Fq96VTNkDkeCo5DP20LvvxtisheSKg4NVg9TZ8ZIECAPuwZ6rKJSUaUsWSBKEhAPSgfWQMBebH3/99fMORE5bRLbphrBFmzaF3exniwB/aYv4MfaGtbM32JdxQeTAy6p+5NmrGjucrfNe3pls5L5GbrBO9orkPJtMx5Lj1L1NPlVbENl3+RLwN9U89lMcXLp6dfjbUclRVXN4nr2UfeTz/CAEgp+85Zbe7xw8uGRAZERMOBosTixoLG0O1KvPddoiulZcm2cJ0KHsHjmLNU2/p0oS0ZswDGTEo6+80ntZu5uWZzkMiyWWJIhsUNmzRaBOqDDCNJYHKNt8AizKqh+ASsESfIIscDXJepzZ0DIebcEGCybTaSMoYWZg0pGRfZjmwXrZoP1jO3dGtobxJqyENqnubR10YshQcxAEbATW/MioYxf1O5XVgUsyH3lCqezaqD0WMwvKabA5BLgOVWu6rLn1ZECtp89hGMiedemVKBi3ngBkAKIA2I9gwZinBSIHO2/Vqsgwf2Lv3nBK//TQoQCTZRDbXJmFxJxxH3slA2WA2qRBZM/btGZNOIZKpCm1LHnnUAGB28ofWWb09EDCxDYGe9Mp4pRvHeRYKkxkcmpPBXNqw4YABLtUC0SZz9xcGA/OGf1lvjmD9N8MRD6zMzgpdLJ9jBmApR3M4ZMnI0BoeyWjRbBED5JJhtz+kU1uCg4EVwJfPZntO2sMcGEX2pRqp+NnXQWsdDnAjMMpWF5oENkcmF/JLVUH5E5ykcPJ2Wy7x9PpJsNxEO0ll8R37fEotavYPrlW0waRPZdzy6fIA7EEUQ60EHi1OdDCPegyQLkxWk/2iT02Trq8LeuXb0EmsGeBVs4mMF8SDJiQnz98OIK8Lof/sXUCPKxeSUsBN9nusk+MT3lqjK8qXfV9h/QAD+rjGxdEZhsdCEQH0qMCYExWtlEA1Kbc1b4WHGu/RI454eZinHYW7id5xO4BDoD6/M9yz5srDDBJKUlHMg5caXO4Sqmz7B22BFvMnwX5gq2u9+miBwUuEnPenT5lj/klXavczDFADugh+UqHAiiilLrW+7bN+wX7E+NGifSmTdGHFhuwDNwDRFm2LABrc27fiRn4yPxD82jd6DWfATwOOjxNIoO8RJ9Hicq1a8M2uJKN7DfZN0cSYsbnpwnESl3IN2CzlEJr79H14hskWMBnJRMqccorQXDvTu7pizjgqAKafNZckmX+cAKi5qzN3iqfJRZAQHEf78L2smODbEQe4OrdyDgdTF48O+1tAobRduDUqQAbsp0CGVBBaP3FK8CQrPYyP+5prcmhNVZZ0iYRYu/SPcCX+prX96b9mMmKjEEHMey917wMVqy7JF90kQFzt60CFIzP/EhUSvBO8irLzcUUdJre1PZYXNV+85uvnnPBHtBR4m/fsW+sr7HWD7KU2HO2RDKRgSB0TjJcrfMla9aE7UkwzPMD3H333Rhz6OBXX429zk4Mi0VLJnKAey+8EDo8Dudbuzb0Cx3BFzG/Oc58ZgClr78e+9146P5hzwT82vfmyHqR41HIbPYsm6IVAd2KgGAPlFhGgsgSW8blByu1Ce/wXkBQ728N7N9RKmHNmSpma2Of2Y90AP3Jp7GfzDUdVF7kgg6ir1IHee+22IyxG4N1s/fcg65rs9fzPehI+AO8yT34GHzcflfdFqmSIed9bdFbb0WSkT+ZtmjeP1izJube3khblERBlRTejW5vc95Kku3yPAPf9Zw8xK9kIie7lQwnyWFY3EJXi7d8jn31XfPddNk32VtYDOxdJKUCRD4T/MRvfoW5ZjMDl3vjjVg7if+fOnCg93sHDwaQPM0rqybFZPYX4qn92u8yJrIjVudripOQZKxnV6JG+Yz5VhXOAqDvq+oHz5sHkatka+oV+sh+p1uGrWeXOV2yIHIOUuDi4DOblfPkt8tCDQKRs8wGQIW56////vDhYHrVHapBE2oxGQBBmHJcmWYANsMqo6mlxLR6Iud7yu6YFwbYZv2DBx440yOppcOfCgfrDjDOaObBO1G2XDib5dwsBBM5n58lGBQMpleewMsZ73LiPOdSgGrc1lMpiT5I1pICnhaIHLq01wvQARPROmLnYZm1ZZqRaU48hxoIwjhET8B160LWJw0i51pwDMmOZ3qW95VM4YC0LVW1nhwhADpwCUiK3Yvx2ORgLRUQOcpmV60KVjhQ8vcffDD6IwqE+pW7lXtMkMBZJ48ym/q0RSmthNGJEzMQuZqsZEFgpmOSCl45r+ZaYNnWEc0SNezj79m7NxJZ2uUEo6aP85CAwI/u3x/MeDpEIg8bqk1f5sw2f922bXEwiYszuWpuLp650CCy9zFG9uX2rVsjEOBI2eMy3W3PFogD45Yv733X9deHPJufOC34K18JBlH9WggQWXBvfPq8kyOlgA61o4slyNpcxslh50QKioDu7LGfLgnOPIAKC4N9z1I+/gs7h83JTndxEPOMCU6u9l4CbSepG1/bFizZysv4HCgcY6v675zD2AAAIABJREFUMjaBmuOCyAlCmkvtywBUv//AA+Gg06PDgnZrFgedrFzZ+6Gbb+596+7dvTXLl0e1kRL3UQ/WayMLS/0zGWy21Z/Dxjvp++Xz8r79nj+p9z8Xz0uG47C5G/bvk7rPsOec63/vupZ53g09oV81uz/uAeNNY+z6Xud6nhby/udiLppA5KZ+tIPG3XWfN4HI9aTsuRjrpNduKbzjpMe8WO93rtZiXP0+6L267ptx5r7r/MB4fuKWW6LCE5C8UFeb+Y9DfNesCSLQd+zeHaCzM8UikTzBF+86hxN89NLriVwfPJCK06DPihYOQEBAlTYSgMR+TGSTLmiQBREgyqIASwXDweY5efJMr5Y333wfuCMAkTkBFMuiAR09F0DgeZyWPGl4IUBk4/BuBFcmDhtCNge7QnDuz3kyvPlM0DjLDGTqlVPIErmXMiLZsCwJ6if8Cwkiy8BYT0kB6+m9ZYAwEIBr0XuyYkGUQSYwRJbZRreW5guDPA7FevPNyDzKnmO7y3pPE0S2NuSTbGNYW1NOFPCCbJLVOLm6YhmUpZ3GbyzWBPgtg2b8/ozVCIw9VyCy/YExB/yVXPFsIJ59pTzMn2XirEMmJIJFPzcXzASMjDhcpSpzkdnMk8yx4JuYe0sFRE4GHNCMnNJV5uORY8ci0CFr1jR7juW46BsZ9ThIpipVM69ALvd0H4yLxcBE9o7Az4U4WK8M6gWR5oq8+23/mGPVGXRCsDDeeCPmev5E2wSYqgNckjmeLDMAGeY4Xd+P9RdshGXLopccVpmKAgwV4KE9QP/6bu5bn7eW9NVF+igqnbzoolhvegnQ6LP0k+8tBhDZO9ufbK89zv7RLxgVWXbq/8u+n/P6yWnU1UnB9jmdRIa1YgCG2uNN4OpCgMje2XPpM+tJHoCPcZDl8eMxXroY+FrqYetpLYHH5ii+V8kBgDbtSpveginTaask1pSZRkBdHQCIGfqZBx6Y79XY1kmcH9/mzdFjLcdHTq3FwPGtWRMyWo6PfFpHdheg2zS+cUFkY0vfjR61t8lZspnyQD/PzqRl7K+qDYE1sZ58PraeHPMjo6Rybi4YIqP0RG4757PPzWZgNgPvzQD9yldkA8QZYq6ujOdyPt1LmxQxjpZTbH2X6qPZ2iyOGWgDIk/6TduAyJN+5ux+sxm4EGZAbM/PUtHS9fwK85MYj0o853ggrfhZzFfZ8oe/yTdmk9pWay7msc3H2kvtYL36pCb45LCjT1x/fe+qjRtjgfRidcjMsH7AkSlYvTpOCFWCryyOgB86fjzYjwLhaOhfPFgQZEMASbBh4sCAt9+Og2mwqThDyiwdePXZBWAie1VAnj6O2KBObvX+gl7vJ8gvG/0n8808mD/GGzCQvXGUtyqbEJQNEv6FBJFzeeKgjdWrA/S9fdu2WEvAuYBYSVOejJyfj2B/zZpgvWZ/HmCNQN96Gq97WksKcNogcrZtkRD4+HXXBUtKgE42ARFkM07XrJRsst6Az8rEKS6fE2BT3kpzsCr10D1XIHIkJpwKu3FjD5uSPElKkD1y5F3sy2gCX50MG329VqyIxIWgft+VV0aZhn7BWG2AOwBrvwTGUgGRM2mDsWdelMprFWNeBFAAzlxTn02Qh4zaX0AP7HRzqQSY3Dq8xfwBbRYFiLxhwxkQ+ZJLer9yzz3xngt1AdnJFbAJKzhLvyVi6ME8nTb0WtUbLA+VAHCmjiezesU+9tJLEZS2ueIk84suCruyddOm0EHWWJLx5BtvnCm9r5J41s9zfcdz6W3lYPY6wFriRFmwfbUYQOTc41j19rieX4BvyaEAEU+ciHJO751AHtsKyAMg2+MSfva5klGsV6wx4+23xxcCRC7tiv1HD3/02msDaCQT3ptMvFKtZ+5ZIGf0bty4MVjDwNkHjh8PpvXBijHbRobqnyHLevjm4S3kwcn1qq4+98QTraoZmp5L9ozPeRL6iRofXYTdS2bJYFZKpK41Pt/JQ33MhX0lWTIItJkEiGwM5MH+FPhrsyDxoOol7N2JE8EaB+xLeGRbGqxydgnQxN5HSeG770a7Kv/mczMQeRTJnH1nNgOjzYAEpKo/uk0bPJWDbatZyidm8labmx+5+eawnyoUEEjOVZuX0UY8+1abGZiByG1mafaZ2Qws/hmgm8WDCD38Qz5l1wumpbJaBe9Hd+3q/fmjj0ZLuMV8wYyQABEQ+aPGzUcdJ0m62Ma75NtZpOPA4GB9KbEVoLYFkTMgioOT9FPbsCGCXGX/hDZ7jGRgmyfPWkiOicBFr5ZkMAu0CDpWz0KCyN5bf9pgfFW98/x/jivBrFIgMUMBxcaAWYVhBYDl1AFfy7E3CfJiAJGT6WktBYuXrV8fILG1VA4ONM4yhDhwpWrNEb3yqt5d2IkAAmwsgSpFsFAgsnV0wjd2ooAZyGRNgTEA43I80Yvv9OlgYACoyr5sQACtFPSs1Ov5XIPI5APDO3tekQ2Ak/mMXl3Ll58RoVprFEE/ZWtfCQKsg0bwQIlB7R6WEohs2HQEncOwklMsOOsTa1r1hNL/L/srAuOAG9pWZG8v8hkHeV52WZRhz0Dk92ulbGshOWae7SP7J/SBEva5uTN9/Ao5pBckN+whckgf0IV6J2bfsjaG3DOsK8CKPqKH7AnyD1Clh8oej07GJuNpVzyT/Mtm00GLDUQ2B8EIXbcu5tUYJVdzjwMFykOHcs7oWnvcOOkoYLNAPw++6Te3CwkisyuqAQCnEgPRU27t2jMtEMhQHq6TPSF7vUgskyEyI5mJ1ataIHu7tZGh+mfypHi+zjft2NHzZIkjSTYs+bb9lZvuq7ekhJTx0dudx1clB4eNb1Igcpw87Z03bgw9ao9IIKdtzANaQof+/+zdiddd5XUf/qMZBAiNCCQhJAEaGAQC49rOnDhDM7h2pjZx0kxtVqc/pqtNf2nSOG3mOkkTJ3HSJnGaxHUdG4MAgYQEQkIMQgwajSUBQvqtz9bd6tHl3veec+55R52z1rs0vPee85z9PM9+9v7u797bXst116tXivEYtfyWLYuAazbA6UDkJiuz+04ngWYScB7/4NatsZf1MmHX0Jd12VpsYftfcFKdeAFifqDMhKpl1Jq9QfetyZBAByJPhlS7e3YSmB4JIEwpRaEcID1fF0hljyLYqAct+8w9/mFIj6zpecMPPpUPKPONTQpfS19gpoyvjXFMKohsojE8OJcuzOAqRcCbvBgHnROBgYqphzIuxRP4VKWQeoLRwC4sweyqCQSwEBJEZtikc4iRxuDBCuTwM1SyBgomr02j9uzfHj581StxQDHNMBABRvuwLUd0VMds/qbbb49IhudxvIcVLi8/LJxfnbU1aeqBGRwn40zn9zKWd7kBAnl5L2w5JT0YYFVrt3gvjHDOPqfWXAPX6xqDOX6bL1OlyUmzJWUNqlzAI/OWSieBdIYqYzMBZGMDmAOKotzCqVPBUARuANSjU/QNNxQf27AhQCCRr0FRNPJUB9jaOXj8eNwHMAJEyItTi3WBnWY+gUZ/dfBgpUZIwIp8H0ayOQRokHV04O11rgbCAvyxjpP1qHC/3wuuxLrcuDFYf5/du7dW/cwqch/0GYApRwGL1nxEJ/Prrw9WaNbyyfHr2msvRbftU6diXszPqCtT5ZWI+NF77in2HDsWRffHdR4wLL9ry5Yr6etZFqU8HuCkOfGe5kndXM2SRl1ZvgN4wWCWYk02Aj3uQybGLyiA4enZZOLenCxrVAkfqe3eH1NbzV+M++m6oqnc0qWhq+h9rNlRum0qxppsRHvAuYQZD/ikg8m6fDkvAEzkqPxKyhvwWdfwyRIEGOPByO+V1biyb3vgFl0AVKUvMUCtf4AjYNX6iCany5cHExkj2mfKFxBM12W6TdMSetI+mqqLbsoSFVl6x1qOPZ7dgnudwa3lY8o+9cokAR2NedTlGVG+YPnyYHVjnA5r8jrqXk1/D8Q1DkArOyMaefUar/hdBigZjObOHCgDJXPEeV1Fl000NvL0PIEJesnz2BfWqPVSpR7wRPfP92O3YeoOfb+LF6PDuvdzLtd5P8EyOtN5IADm+96hTmmP8juYD+eJObHHZLNYi2njRHD8/ffDDjRmetR42VGazTozdKKnfzsmctOd0X2vk0AzCQAH+A30mpJ79mbdpnLOGHYTvUgvy47gf/zJ/v0TNsJqNuLuW1MhgQ5Engopd8/oJDA1EpBtogzF5597LvrElEtxTjSCwObmz4/mjPxd/hrfF6O5vxnj1LxJ95SyBCYVROYsaAJ13aJF8cwTZ89eBaq1ORWcH04DBg3QFIgG9QeqVQUxLVYOCUZOMnY5FRy3vICPyfgEEHIKz164EA5Kdgy2yIGVHBuAXn8X9+yOnCw4G2KUEw3AdD/1YYG9nlfF6WJcAWCzjrP3whDDYErnPt8N++5dDLz33osfm7xOV1/vxRD0vHSYyb8qCN2/HtwvgDnO+bx5wQqs0pjKfTIoYC5zDaZTWS5Cbs44mclEjvl8770AeP0umc1kbxxAnkFdNa0RALG15/fuYY76nXpjMBfm0/2t0yoN1dw/SxtgciWTEmh0mQdXhJyzI7h5M4asvSoSJt1c8EIqNKBTYfqmzLU6ezdlCDhL8Mwe6S8GTx7Wi7GnDKU1VgVGyAfoD2C3n4CAdUG//veKIMLSpZeZ3VK633//AzKLJk2LF1/uwDtvXpQqqNJ51WcTtMk5NU/9bPkAk3sMbeszauT2SoHIeNAUy2cEfJSO6G8EUmeuxv2s9zG39gK5YAON0m3jPrPq99PRzHOJHkzdUr5HgveZkWEu7ZOq6/CqAzbrHS9YEGvEs3OOrdcMZiX7OZj4PQa0feDf5Bjnko7gztFz5z5wjrq3H7+ny+jJOrq7qgyHfS4zAUK2ixZFozIZFIP2uHMrsiV6a7lcu3aicXhGZgkp65NnVNXzfdx3jHOld556T7WRQw87T+nnyx8IVrv5vKLLemd2HV02bKzk6XnOGbJwsS/SJmh61ubz8v3MoWdUeT/2S5yZFfdI2iPxjMWLQ58Bd5vqarKPhqO9ObGvnbMZpIw91gvWZKYLO4pOF+inQzsQuY3d0d2jk0B9CfCV7D/ZBHSa8kZ/c/hw+DpV9Zn9n2C0Em4vnToVAIPU4a6URf05mQnf6EDkmTAL3Rg6CbQjAbaWjG5lz+hmQT6+zKiLPwzDUbbsh7ZtCwIN0gECQ5Xvj7p/9/vxJDCpIPJ4Q+u+3Ung2pVAAoz+5JwDSqoa1IOkBmDCEGSYqUOq5vOfHDgwJSDytTuLH3zzaIS3YMFVtWLHkY/SJGouAXKUnlGmBCOxuzoJdBLoJDAXJZBNkYHETYM75OL76qTLmgBiyZzomMhzccV07zSTJSCoKttGDxeZAQgoMhkjE6dXxiybluZ7ZDNwpBiBKOQV2Q33aOQ8b140jsZqRvqoQraZyfK5VsfWgcjX6sx37z0XJbBt1arImhXkh2fI0AMky0xEKimTQcokQNmikbm2YkVkmQCh//rQoSsNx+eirGbTO3Ug8myarW6s14wERN+y9EYwT2sw6gcJCaN2+5o1xV0rVkSzPY3clHzpDOypW1IORmA+dj1HybyOe+lUi1mepS4csMpadFcngU4CnQTmogQy4wTbuNzwr+679oPISt2oLY/lDnxSGoizIsOjSk+Ius/vPt9JoJPA5ewO/UqUo1GuSOknwRy2zBPHjkXjUGXNyiSKcq8D9izw2fcBx8rjaMbMDpKVMw75opuf6ZNAByJPn+y7J3cSaFsCMAiAsKZ4enpo2hw/b70V2XRlXR1nwoIFUYJTGVblP2WqadqdDcozW7ztcXb3qyeBDkSuJ6/u050EpkQCUnPVdcOyUAeXkpWW1zR1W33pR9atixqX2LAM9C+//PLYNYOnRBhz5CFAZN1plZ/42tGjcYCOe31i27biWzZuLB577bWoESWyW7Xky7jP7r7fSaCTQCeBqZaA84tTgX342NGj0XyyyVUGkdVFVhNZ7T1ZHR2I3ESi3Xc6CTSXgBJY2GoyAvQrUNZJb4Is3afcXjYaVjZI+SClfTDbgnAxb17UU37x9OlgMXdlLJrPxUz4Zgciz4RZ6MbQSaAdCWSpQ5mzeghl6c3U8coFxs/FixFYzL5WsBD6Xe+UfW+8ESUS/b1p+bN23qa7S0qgA5G7tdBJYAZKgEENIOQoA3sZx+onN20Up9mQRkzum82esDWa1HmdgeKaNUP6kR07in/+wAPFZ554ovizAwfGYskApT+9c2fx3Vu2FJ/bv7/48iuvBGOnSiPRWSOwbqCdBDoJdBIoSUA96l/YtSsCcp/Zvbt4/OjRRnr0Coi8cWME9oDInBdOjWa0HRO5W3adBKZOApnCzObVgBmJ4t41a6IXzI1LlkTpGj9s4ACTiyKyBDQZ17xXLeXoxdLrTzN1I++eNBkS6EDkyZBqd89OAtMrAaCwnlAfWrcuejRpNi5DV8ZI9kuZpw/QpUtRolEDbgxkZAG2GZC5yy6Z3jksP70DkWfOXHQj6SRwRQI3S/vYsiVqAWGXApGfO3GiNkDIKdbkilH+T7Zvj+je3x85Uhw6caJ47e23GzObu6lqJgGNAX7ivvsC9P3fhw8H661KY8X+pzmENaH5nl5q0O/v3RvBBrWlHLLd1Umgk0AngbkoAXVQf+qBB8IB+dyzzxZPHjsWzkXdAKuz8Hvvuqv4jk2bolcA9mMHIs/FFdO902ySgIae7N81S5dGo/RsIg04RnrAQMuMvGi23cscUHJG2be6emA2yeZaGivCi1IlgCV28slz5yY9y85680xNe50pnunZ3dVJoJNAOxJQqkj2CGIbHU/XK13hSiayv9Pz9iBilGChBu0ayncM5Hbmoa27dCByW5Ls7tNJoEUJiMypdavOmzS9w6dORbMQ9RqrKlHMDrWVKeoda9YEsxlT43f27ClePn06wMsuotfipFW4lcCAeZCGDfwQXWWoVp2HZOtswtRZvTrAD4bvH+7bVzz66qsVRtB9pJNAJ4FOArNXAhyQH96xI5jIj736apQF0rG7Tvo6sJgz88lt24rvvvPOYCEDLfy/M7ZjIs/e9dGNvJNAJ4FOAp0EOgl0Eugk0ElgciXQgciTK9/u7p0EGklAx2pF5YGEwGSs4f/5/PMRkavqLHOS1RL66O23R625peornzxZfOHQoeKtc+c6xmqjmRnvSzvXro35lJL97oULxf956aVoBJMMm1F3ty7UyXYP5Uk01JPuA5BWO7u7Ogl0EugkMJclsGjBguIfrV8f6e5SI6U8fvGll+JsrJqF4XvLFi8ufvzeewNE9m+Mx4ULFhTf6EDkubx8unfrJNBJoJNAJ4FOAp0EOgl0EhhTAh2IPKYAu693EpgMCWAfAwu3rloVzFUpXV955ZVgEHOWsYiVLpDWl8xkLFVMKk42sFHJg7U33BAgsj8PHD8erC1N9TjK3TX1Elh3001RA0o9KE0Ov/TSSzEfUcvvvfcGzqm0awEBIIf6gNKudbf98IYNxd+/+GLcQyOorqHe1M9n98ROAp0EplYCzsY7li8v7lq5MvSoM1AwztlIj6oJL63duZgZHpHBMX9+pE3So7csXVrcdtNNUTJKw1n61bmpUZcg7UxnInsfQeEAvxcsiIyjfF/vnCn/5CHlf9wr5aOUSIDt8+dHaaxBl3ICateeZaNcuBC2y6DsKd83HwKqOre756jLJ8zjlQZro75w6VKkw5bLnWRw3VlqDE2bFQ96tIY/nle2yzxDU6HoTn/99bG+jMd5b51OxpV1J61p+0VjZmuhjcv7yJRjY5pb78AebVOOdceJLHHdokWx7ozHuuv6fdSVYvf5cSRgX9CP9rg1aM91a3AciU7/d83liuuuK946e7bzr6Z/OqZsBGycVUuXxtnJnnFeK6cxmZcze1UvG8656nmzoZROByJP5qro7t1JoKEEshQF8PehdeuKO1esCNBR+QNA8JFTp4pXv/71MJYpOY5jOivKG6ilrISF751///3oVq2Egu+pIVeVsdVw+N3XhkjA4aTm3zdt3Fg8sHZtOP+czr1vvBFMYk0PNYbJun5pmAoIJHCis60ggLXw9BtvFPvffDPA564WYLfsOgl0EpjrEggAddGiCKZ90+23F0r70KP04V4NWL7+9ejgTR9Gp+9eWScOvqZd9KjMHFk+ASr3jHcgH/0M/JzpIDLnxvkuyKwURzYeC1vg0qUAMZwjAs+ClONe6hauvv76AO433HxzONZAxDJIL4Dt36fVMDx7Nvo4yJThgAP3+i/fv+XGG4utK1cWD69fXyxfsmTCYZpHIL+5Z/dUycgyni8dOVI8/tprAQL498rrrit23npr8Z2bN8d8G1vVclKj5Ph3hw8XXzxyJGyufOcElgQrZA8J5j/x2mvFoZMn47yfjMu6+JY77oi+CUsXLiz+8oUXomdCG5c9I4gtIK4OsXfQt6NJb4c2xmNdGM/mFStirdn7dEEbwZM2xtfdY+5LIMg78+dH7xmBSdkx/+vgwY6sM8un3hnxbZs2FX/x3HPFV7tygbN8NqsN33mijOj33HVXBH5Pnj1bPPn664GfTNblmdtWr44eRwK/Slx6noaCM/3qQOSZPkPd+K5pCQAc1y1bVgAOdZAXoRLhZiwz4DmNFzRTu3QpWMhAx5uWLAmH7Nabboo/1VN+4eTJABuPnzt3TctzJrw8NpV6nkAAhxVHliNmXk9pHtBjb+VYGaccZzU7RUc5hgBnJSw46Zjp3dVJoJNAJ4FrSQLYh/QowIweBZxy3gXlsC7jbOyBqhFgXbAgyjvRo6tvuCH0qAuYqZmS4CvAb6aDyN4DMCgQ6f05IFig2VQ1QOSLF4vz771XPPbaa8WBt95qvCzIC4AMMFx7443FzUuWhAzVpSbTYBjPmxdjYH/4MwFsYDI7xdkmU4btUWarAiPJXKAbCLjsuuuGjjOY5EURthDwH2gJjB11GR8gfU+v+aIxZ3bWJ7dvDzbwkdOnWwORZQX9gwa3pTMca5fsvnPTpuJH77knzu6nXn892POCx2XG/Kj3GfV7wRT2xMO33RYZbN7Vv3/zqaeKP3vuuVFfr/R7zPGPb94c++7YN74RYPgzr78ebK3puKyNb9+8ORptsocQJZ4/cSKCGd3VSWAqJCCoZ1/QYz+1c2cE0H5t9+44i9oKUE3Fe3TPuFoC//S++4ofu+ee4jNPPBHlJLtrbkuAfeC8VCrNWc0+EYz8m0OHis8///xVGUZtSYLu8Ez4zo/cc09k+Xjmnz//fPE3hw9PyjPbGrv7dCBym9Ls7tVJoGUJZMqntJp1N95YbFm5srh71apIe8BOXdhj/2RXak4aw4Xzho3hh2PNgcMU6diqLU9Qw9tlCi/wY/Py5QGCcPjMKWc8OpEDQXqssrffeScYNq+eORNOL+DYHHfdyBtOQPe1TgKdBGa1BNJxBwbTn6lLV+r4vWTJFR0qwOrcoysxPGTlvNQ7GwGSGCD+BJTOBhAZO8Y7f9fmzcGq5mg8f/x4vGOCtFnOQsbKOAzRO1euDHAOw84zgZ4AkjfPng0AtgyQAPOUivA5WVMcMc6Rs+rp118vvnb06FWs32TvAfEFSQGgwy6fNd/fvHFj8RP33Rfv/Pt791Zav1JCsZbJxnics7tuuy2YyJg+nLUCGN7CBUj1vDIwnCAy1vw/vuuueE+f+b2nny7+9sUXK/dDqDI8dgW2vTIv33vnnREAMC9A5M+3BCKbqx/curW4d82asEn0dPjaq6+2Vi6jynuWP9OByHUl1n2+bQnQe84c++5nd+2KwN0vPfponDddSYu2pT119+tA5KmT9Ux4Uga2kfa+fdOmyLoSsP+LgweLzz7zTNgvbWMoUV7thhuK+9euLb7tjjsi4OyM/cN9+4o/PXAg7NaZnDnegcgzYeV2Y+gkMEIC2VAtauouXx7ppIyWdLwidffSpXCUpG0yXoDHjHy1daS2dtfMkgDDUzDAobFh2bJwvgEEyfAKIPnSpTi4otmTVM233w62zdvqJ3dzOrMmtBtNJ4FOAlMuAcAZParGMT0qEKdpXtYGpkMZ4di5Z3oBVo1q6VJ15Tn+ADHA52wAkZXxUMIC6827/sXzzxf733rrMmOlJemTA2YwuWC1On/U+z144kTxyunT8XfnTz+IzB4BXKo5DXg2Vv92Zu19883i2Ne/HgB03cuZCESWKv6LDz8cgCh2WN2LcwZEfuDWW4tvveOOYCn/wd69rclt0HgSRCZHJSZkl1mPgPBHX301QPa2ah+uWbo0AHIBFY4p28Kfv9UiiMzpleJ914oVMZeY1UqmtPUOdee0A5HrSqz7fNsSiB42ixZFZsgP79gRe+J3nn46fLHprBXe9ntea/frQORra8b1obpvzZoojeQs5ZP7eeLYscgceuPtt8P2afNiw9EbeiWVn/nlV16JrCZZXG31M2hz3HmvDkSeDKl29+wkMAkSiHIVmTaaKaS955SduXSeg43k9y06l5PwWtf0Lctzmo2Ksl3RRHM6qFHRNS3I7uU7CXQSuCYlcKWUQvl8HHAuXj4KLwOtHHvfA+ppPDubQGTlH5QS4Nx4j//78ssBWrR5ubfn7Fy7tth1663B1sWaVU4rS4QMe16eaQBlNZS/Y9OmqD3NEdr92mtRhqnuNRdAZMxsKatRS/rSpehpodTYk6+9VghqtHEB7j+1fXuUbnn2rbdC/h9ev75VENlcehdg/Inz58PJNf7pCmp3IHIbK6e7xzgSyLr7yiJ968aNERj62yNHIluju2avBDoQefbOXZORK3UmUC34+tKpU2G3IO7JMLKnBcIPnzzZ5NZDv3PbjTfGM5Uh9UxB5+g3cP58lAKT/fXymTOtPrPNm3UgcpvS7O7VSaCTwKyVAGawWo9YbCKSGDfqEesGH6UlLl4MRrd6RVg3/n6x19Rw1r50N/BOAp3RszNsAAAgAElEQVQEOglcgxIATGKjzjYQGYAs3ZKzAdTFplUjuM3r7pUrA2DnRCkFAfzV0LcO2xmwooY/YFO5ED0A/v7FF4v/ffhwnKd10rznCoiMJQx0xYJXxsp7SZWV/k4mTZnkAHt2i9IsSmZgQP71oUMRAPj+rVtbBZGxLs0r5qVSKWqIs4emK+W2A5Hb3PndvZpKwF6WSShLROYGndx26nvTsXXfayaBDkRuJrfZ+C1nqMCoIKzsKXaKIJC6yEBdWVWyhx5vscGeZ2Igf2rHjiD7CdQLMHvm+ptuinGox/z0G2/MWJFeMyByRgpNGiOIwg/G37x5V5iaJi9SH3vpj1OVhmIsfoBY0Zik11V8Jq2aaGzSk51xZo3BmTTGmTSWkJcUzPnzA4jk7Klt010zSwJYU+pKY+5Ii9Y0SPqniCSDEKhcXu/qTSsVkikmnKiskzSRA+geHPLc65MphayH2b/msq4kJtRE9SfHHZvna/LUv96TMUjWxpB1n6dS33lvc2FPumLuevp+3PeejO+TmTVIZrnWJuM5497Tmbp44cI4S607cztV5+e4Y+++f21KYLaCyABZzGlBTjpBSYS2mSpKfHCgNeT934cOxXnXJI0z7Vr1hz99//3FX77wQvH5AwcCeKxjD80lEPmpY8eiRrTGPQD233366QDpOax1gPXyro3mkMuXR3DhY7ffHs3lPrt3bzRf1OirzXIWM01bdCDyTJuRbjydBOaGBDoQeW7M46i3cIawp9RA1kiRr/7be/ZEOVBlQ5ENZFTpwwBIbqMZLn9c2TDZQj92771RdvR39uyJgKxnfteWLVGayjO//PLLrTxzlBya/P6aAJEBB4vnz49oQnbhVkMPaARMACJIxRI9RB9X803X4eNnz07JxEW38KVLo9atmm0iHRqizaSLkZoRGeN8+fTp4rGjR7tI65BJopDUuiGr7atWRRoEeXXXzJFAgIkLFkTaLkUOPMbu4swBQQGMybzKgIB9YG6ToYVtICX10IkT8Z1hwBnWEcf81ptuCoB6Mi9Maak36hSq5YQhlAcWHehAvP3mmydlCBfefz/kIIrLMS5fZObQfHjdumC5YWPRc5zqtkGQQS8H6FQzddOKFQHCAP058xzuo2+/PW1MqmETkQEo8yWt/K9eeCEaQc3ES/rXRzdsiPWvPmtT0Gkmvls3prkpgVkNIt9yS3HdggWRDaOpWdv6017+mV27otSChjLYyPR63SsDh/9ow4bi++++Oxi3ylmokXzi3LnKt5tLIPJXX3kl5uz77rorGNpsQ3JRb7ppXWEBb+eEWsjmyb0EF75z06bipx54oAORK6+07oOdBDoJdBK4LIEORL42VgL7gk/MT9dIGAbwvw4eLN44ezZ8/e/esqX4gbvvjl4MaiPzsZvYQ2Vpwh5kLWhezB/VX+AvDx6MLCLP1LxWM17PdJbrgwSTmGnXlIPIycjDrmIE+3cwcDGDe6zgckMpE4Vt4SdrvVYVYgI/UH0AEQNry/LlkYq1ogwiX7wYIDJ2RAIbR06fDoDj9PnzAS5PZg1SdPa7Vq2KemnGqtHHUzMMLJDeT3ZqoYmOADP+x7PPTlsdtKprYLo+x6gHWAEOdfmkHDBDumv6JZCMXCD/LTfeGCC/NFD/BjRqSKiJnRqO9IIgE6UOPM6Aj7QXF2eYwwawTeBsUJRS4XwHkaCCtJgq142LFkWgi95zeHDksTxHXXSWIM9XX3010od9J1PtpBT//K5dUVNTkKwOG2zUc/0+x2mtA5LLVzZr+uHt24ufffDB4qUzZ8J51oE2we7JZK8KADyyfn3xj9avLz5y++0xVsBspmpXkW0VGbT1GUaGM/JfPPRQ8X133138+698pfifzz/f1u1bvY/19JP33x975e8PHy4OnTwZNT+7q5PATJXAZIPIzpLIuli4MIJnmQV3VcZKr28BXcTGdd6Mck7ocOfJ8iVLQrQCYcgPLvfgbNDr4zgc37xxYzSwU2/51x5/vFYZi0HzzW7EkHWmsrGfP3Eiztmq11wCkf/PkSPFl156qfjI+vVR4oNdwY7w/xzJumcgIgyCxye3b48/NeN57vjx0L/fe+edxU+3DCKzn3Sst7atZYHjKO11aXguVjkLKsg7CxYEgecD37h06UqWo3uG3zeip8cwJjJml3VDvvbfQv4mH9OVf/p7L3smfM333ivOv/9+LX8vs1zTp/VnZrqGT+txRXGlSXKUAOmxzuvO9aj9Qsdous2nttfoAGNJHRTjmjcv/t/7Akv6Sy5k4IfMyM533fcDvTpKcnMfOmfUXPWPPzPzkKeyfFxmycXaKK2pzG4jv3wWu5xv6rnstyR/lJ/j3ux2YxS4aloyhjzgBp7tPoPmLn0En5GxWM4s8K7G68f6j4bZ774bf4937+2JtKMFlNynPzvBPCSOYi+5n3/nlXLjKZjbPFfcq+31Nmg9Ntnrxmi/V1k/5ttcmO9cx97+ukWLIsORLHOdl9cPOWZJwlz3o+QxEYic+4Sv78d8q51b98psHXOpRBAQsWkwcdSzo2RjzyZJOXn+lT1R6hmR+oGMydq80tlKLHh3Wbn9/qN75/omW+vbOkTi9DxzRAfLao+rt799Btkp1kHPz53KUjB0DqyGH2MNslEef+21K4FumVRAZMFf2Jzzetxmd0mo0sTPMxEBdh89emUNed63bNxYPHr0aPHMG2/EMydrXYxaNxP9fkpBZIvQZsOGg8BjBVPuwJtUhBaSxUtYQBkMsRdPngy2nwVbZ2FZ0Ba8yALmG6PefRmvjLVcrGloYCECeHTpPvvuuwEk/cMrr1yuVzaJ6bkALEwzi1g6/X994oniazOMtdqByPW2mXW9bdWqAKsooD9+9tni1xt0E6/31O7TVSRA1zAsBUO+7Y47Qg9I1cUq5owH60qZilJafgak8jBUBB/7UmAljVjK/ssvvXSl+VB5LPSeQFYay1XGqYO82pR0HqPVQVKFvWXcaTDTcw6oKyDy6tXFz+7aFYbEnxw4EN1m27wyACgI5yAuXwkif2Lr1uLTO3eGPqfj/2DfvkjXGWSUtDU270/2P7JjR3SWl/nh2X9/5Egw49T77EDk5tLuQOTmsuu+OT0SmGwQ2bmg2zY7V9kCBIE8K9JpY1dy0pw7zh8/EXyZADgDPN6/dm10EVc3j47nrLnoXZkd7Gb6remVIDK9/Gu7d49Vr9cY2PtYt84HYIEgUwLfVcY410BkwV0NdZBHkAzYG0gZsmKsh6pAV9adtsakv7Jt/uzAgeKFEydCztjfbYPIgAT6nq8kaMhP0myI3TTsApABSKyDu1etClsI2NnfPNj6AMZYG0qpWCfsn4nqLQ8DkdlAnilwL9NM9il/0BWkJRiGJpsXL8Ye4qR7pj3oeaMAprhP717umz4tUpDSTkmQ4nd6HvnYk95J00O+aNvNCPmP1oF3xZjzPOANlh3GGxvI/EnTfvXMmeL548c/UKYmQOcFC4otK1cGM897LesRLLIpKf1EPuae3AQt3BMIVEVuuU6MzZisJ2AKfWnOAl/qNUDNv3uOMVtrnsV+hCXwncOW7I2lX+8p8SIIf/D48eJ/HjxYC0Mor2dr6HvvuivGgKXoXfsvev4f3313rF8B//KeyCZd9r31j+WIjMUW9b1beuQ29yTXJ3oNN/tlaj0tv/762H/8g9tuuin2knnLuurmAI6CUGK9IZXAPQRIJvuyvpYuXhwkqq29DE/+cL9OM0Y2v3EdOnUqyDij9rqxO/vMBRKMjEvnpfVq/dh7dGFmi0YmaQ+oRBI8cfZsyEO23Bl9bUY0PpwIRM4Md1k2AqR//cILjXAb4LGA8NbVqwOrcuaa+7YvuipqdvdkFJnvvazaIGj2Gg/zg6w5cnWO8OOsR+uXXvnWTZtCh6jVW24I6/72o/VofVt/MpncD+kKiZMO4jvb42U9kZgfrI8u8bwm5bOaysz7YP4KzpP9/uPHQ6/l+kh8ztkMPPaZcbO/6Oof2Lo1zidEJvrJM5NE8PBttxUPrF0b8iOP3ceOfcCnbvq+bX5vSkDkBGmBLllSImqO9iJKGbn1uYxIOBQYQcBcCplwMYPz8JgITM7IMMYxBgSmoUPKIcNIsFAtgIj0XbgQUVbGPTCbIgL+GZ9NI/Ig3WwyowCM61ykNvlngMivvtrmPI99rw5EridCytahIC0UiPxHHYhcT4CT+Glzw0DeecstASQ7tAC0DGr7fFTzoGQUMOLuv+WWOBgdBLqo2rcOX0p/3AvY6SBxiDC0/u9LLzXu4p4gMl2DBUy3/tKjj4bTOhnXoJq4CSJr/PNP77033osRyWgS9SV//56MK2td//COHcVHNmyIZztPHN7mvgORx5N6ByKPJ7/u21MvAToRucAZLZ1QPTw6iuPAVqSXNCfjRAWDbQQjMt+A3cip50ghJDhv2JZR23z+/LBx88p7AoExkNi6HDPPpAsHPTNA5FtuCYdn3Y03BhhRBpEBE8d6RImmUo1yFg8+GKwbNfncfxBoUvX+3p8jydZ2NnjPOrp+roHIf3f4cKwHQIszCZAmcwdDW2C3am1kcuHjIKIA+6yhvzp4sHilx/LmGLcNIgNslKQCMDpH2TvWHOZv/wXwCibo0qXFhh64kE35AD0JXuT3+G7BpkciOns29gGbDDCYQf3+Z/SDyM51JQkB1/YfYNIz7W0yT0at+yRT2J73TP5l+pv2/ERgsu96hwQFPQdTNQC9HnMXkJwgMp8VqHi8B5ID9vihVYCzqvuM36oGtnX1F88/H0Abdrr9B+gOxuqlS6EzgKGAu9yHyQr2Pvx0srNn+X7JGk+7LgF4csO+ND/0FtlbB8EUnmDQWdoM4OQ5gFRjN0flZ9F/MUfz5sV9z5w/H7Z1guDKw0n5Zs+a84M9wLT8aCCfbC5lIj+ze3djsoAmlT+3a1fYqQhBMpT7L378Lzz0UPHiqVPxLPsxL+/GV0iwExi1/803ixuXLAlAWNYZuZCbd0RusBbLIDKim/XF3zBHZGZ+7EnfCxC5l91iruAbp955J+bHfNtT7l0H6K+69pKoYUy5dnKve/dhe93ZYlwJCPtTdsMwHahsD7+NXvBZMrYPySMDRbnvyudnMl3ta98zR4Ku9MqwINVEILJ1Su6AwH+yfXvxm089FcGFupc5ZSsgEQreIvcAaNu6Qk8tWBDPsM5uW7asWEkfLFkS53EykVNWucftN7IiZz/WIXwqagYvXBj1ewHyZd1tfSsPCah2H2CreaSP7HH60VgyiyX2d2ZpXLwYQQ9BRPc1N/ZY24G2frlG0GPRouKTO3ZEoPvPn3suzjO6OnFGwXoguHOWDGSw8hmrBns/8MwFC2Lvyh6ib5WsQFbNDBWfFwxxxnqmM0Q/CQG0ps9saz194Px9+Fd+ZVLHZIFYMBavwtQmyUKyiQnNYUDBRdOgixdjUVM4Dr2sF0JpmmQFrXWidjAOUuD5cjaF6A7wWNdDz3/m9dcDLAIiZzqMxZ1RKpOUz/ZdQENGAShfBp4I9WQIy+LkhFMiDvrfe/rpOEBm0tWByPVmg6IRFZU+/x2bN4dBZ167a3olQB9Ryhg6UmtOnTsXjjL9cCVNrsIQ6Zhk19BpH16/PgwZh86gesAVbvmBj0wmiOyw+o9f/WoYUpNxDdKTCSIr66EDLqeD8ejifDiYOVaTcWF6mCelLOhbjlxmuTgXOhB5PKl3IPJ48uu+PfUSoMM5bWw9gCx7k45yDrx17lyAyF/ogcj0RZnVNGy0zhf27YO9LBKOLQcMEYFDxklypX6MdOxFi6IpGvKCM4Rd+reHD8e5NAjEynIWnED2K4cnGUFRlq1XO2+czAql1TR+Y/uSA6CQzd70utLMtFeyztjqZBXONRDZ/HonIItsKOsEM+65t96K3hlVy0zxW9gyQBWAIIDLeZapttMNIttPgjPYoI+sWxeAIxZgAkDlYHMw+xYsCOCS7QyIQDzS2FFpLt8dBCj0g8j8SYAwx5/9zcbwTL4mJmIZWIqyAAsXxmc57EDN8DUPHQofjJ85rCyM8Rrrx7dsifkjc0AmAMT3cg6T9RwswGXLgnWKga7OpXXgvUYxIqvuuwSRATlfQUS6dCnsHr6rQD3ADWiXTZfputyHwBSy+K7Nm0MvJriHNY3EUAZVwv6dPz/AQmCH89/n//bFF8OmHFbuId+DT0/mH1q/PuYoaoL3SrBgIF7lm/caIVsPwChrw7jJLtPQyXu2gMjmnw2KkWn/AvEBu/YvOzjA3175uv4SFJjH/Bf73XpCgAAsBcu4xwJ3tiSgCzjEbvVZMuLnyK6uk+1Qde0J0GTGCSzDXt1nr/fIf1ft9V5pDwEOsjCvfgLjefnl2BPDgpYJIgPYyUdwyrOtT0EZ/WkEFTKQkU3uycD+JkNBYyWF/u7IkTiTh2VRzAUQ2R7Bcpfxoh9M+lt0onfvL5GQGfz0IbvI+qSvDxw/HuV+2AVVQGR2DT3ATxZgY0Ng+AKnkUPLPiKdy25yTrA92DR+VCAYJ6Oqytq1LgQfZHBYv3+8f3/x9BtvRIZKjjF81yVLIlggaKsZrnO6KrGgfxxwPuAxXeu+nunsLhPYyITcPBN++nvPPBNEtckIAFWR01Cbd7JBZIe0A43iY1iLujBGMeAAukFbP3cuKNwOM0qVQiBYgksgmaKxkClMh6Eohc8PqlXMEPdMk/3QunVhODjcHKSjDOGIUs+bF4vZ9/1QyGra2nSUWx3jt8rkOPgp+2ysh8040xrrdSBylZn8f5+xBhlKlDYjzmE/09jl9d5o9n+abhEgood+5J57QhcwJOiUcfYbB4IRjYVAz4lkYg1LnxqnLuVkg8j/YRJB5EGrJUHkj2/eHAejQ5jsGcQOxs/t3x86lkHX1kGZ6abYKlLOorZfr04hhyrZOB2IPN7+7kDk8eTXfXvqJcCuoxcw1TjaQArpnZxXoLHaspxaAG2ytybqjeF84Qi5D9YaGxawBFThIKTDVnaeADGCmc4QNq7vcvgAgVip7OR+xm6AyGvWhJ0MfAJGjXN+DZI8oIO+ZK+7MIoA4Vnmaapnay6CyGTI0Vbegf70JyCJr8GxH+VnOE+xGGX2WBOC1+pjpz/l/tMFIjt3rU9OMNYywNDZC0gI8tDbb8ceKzvhCUwC1u0HKevWYTIUvRsfsN9xTxBZmrvPAjr4K8l403sBOO959mD5+9m8lv8FxMKkM1Z7/qVTp2LNZ0mw8pq31xMAA4ICXtgu9jo/E4hVtv2M0Zj4tGkrIkMZG9vDd9q4EkSmz/jIUSLswoXwtcnPujK2QRdAGMBmLW26+ebQP9LZgeJkUGbE5n4E8pMbPzn03fnzobv0uBhU2iL9e/55lG9csiRAJrIDIgP6gUxlMCUJXsFa7q0LmWXGBF8wd8AqBITZwESGLfBB6H3MavI9cOJEjN++GARM8SfpCmcVPyPKvpw/H6CStUMWWSf6MoQxLwKiwDF6BdAPtPJZ2XcRUKnR2HTU2sxa0Pb6xmXLgokP5I3gTe/8zHIJ7pV73Xq11+07aw9D3h4HdgOEB8kCiGzPJXvYGcqWt969Hzkq21Hef55n/1kr9wAq162Lcdmv+tkM23+zHUSm38wHPXqPZrwLF4Z8vLd1NyiAJZDn3Ie90cFsGmtPMMne/J4774xsqmFMZOvNGrf2zAsdlOUi6SHBJnZL2Q5K3zB04y23RP16toY+AZ7bFKwdtW79PsodrVgReow+EVig9/r1PT0lawi59K8OHYqyYd6vasC3fD/6z5r3TOsUPtlvw9F79KNnsg0xkRP4H2UbVHnvtj4z6eUsLA6Rckw9AA7QQF0iznseMpHeV0oVzMht1iFlMItOUJ4WtyiADsdAmkFpCFB+bDdKiTJhQHxJdKt3OFURngVjE1AiNpLF7BAWGRknrW/QszONKBoMFkXx7ogaYFXG3/ZnOhC5nkQTvMq6aDZ9E2VT76ndpyeSAKdGSg3j9ZPbtgXT5L8++WRE6CequTdKqtnk4hPbtkV6ipQm9eikpTZptJDPm8sg8ie2b4864Q5i6bYMXNFYzgfjcxzwvTxfqVulYP3Qtm3RKIoBhc3ikObUctw7EHnUKp/49x2IPJ78um9PvQToho8Ckdevj/IQAFzOEvuOg42xBZjj1AKRy+y4QaMFJAFgBI0xDTmp0eG7l57Lzh0EQmcjIuNh43JSZOIJpnFW+h2aqQCR2dBKZXzTxo3B0FHfE/PvhEbTDZoHjTu7cxVEdgYBk4BKSjwBQj77zDORbTkM7EtZAjEBMMB+4JqSaWyassM9XSCy+QIQcZbViHX92XPPhf/HJhpWJiLtZnJRqgD4JdADfFVWBQDGli4HmRNEtm8AFkAQ5xGnnK+JpZnN0QcFp5OpCPhiFxgzkAo4pV8D26C/xJlnZM8KezUJCRPpCfucXLCXgToIB/78/IEDoWvauBJE5m+TEzafVOmyDAZliZEBXchGAjSzXWX9Yh/mXA36XqzfhQuDMQ64piuAyObKXPTbcWxw9V89K4kE5iiakr3zzlAdm3OEAXnrDTcEMKrkDjwAQGWuZwuIrETdd995Z+h3MrZnYQsT9V3itwDRv+/OO0POSh74LhkD2waV4EuZ8U/sh4/feWcsMaWOZLkAT9u4rGvlEQBd3791a+w/a45dbU7792s+s7zXrR+g5cc2bow9/wd790ZwdNB3gcjWD52nPdszb74ZJC2AeuiWUoZ5+f1y/2Uggkz8nV7yrEHXbAeR7TdsV2uGXASl+UChp3okzP59XZ4XYC79q8Fblpewfsl5GIjM/jE/fDosYj4dO8paTeLnsGfaz4JRfGk67Lf27Cm+eORI5Rr1TdYzPIANmDXV6bxB7Ge6TtYJW1GwCiDuPGvS7I5M2XqeSXd5Jh3Yf2Eje6Zzwn4C/MMg28pcaSKv/u9MKohsQSQdW2SC4qIsRXdFLKvW/cooMWCYca55lYXJuO4HaRjyFJIGSowQYDNlabJHdb3uVzgcCkCOsdtwFo0FXaeWW51Jylpdk1Eyo844Bn22A5GbS3Amz2vzt5p934w1vGJFHKhSKxlvjN1xg0J56CrXwzik6Cl8eq6/uVwdqc11EFl5F4bwD23dGoE6gC5DUOpqk4N5kGxlAzgPlJRhKDBuOTmCktgsHYhcZ0UO/2wHIrcjx+4uUyeBMojsTOC8NgWR3QtrhI2KYZIZDs4AumwiBnP5jTP7jgMFEPrC4cNRN7OcATcVIDI72nmJYYhVzXYGerB9AeyZQYhpPQwkaHMm5yqInP1bnH8YXtYJBijmOn9joosTyo7hLwBrNPbt73EwXSAyEo4zVokWoACQVVkUf1ZNpec/AmiBRghB/EdMLGBhuZxhgsjAgGTOc8h9VoNyvmZV5pYSMewFzwT2ypZiL5QbHpkTwKnPOPc8S2BaCnS5Bu6wuaNjvBebRIo5GxQTrWozv4nWRILI1gbbRpA+fdZhMsjykYAfjeNkHQDVsDOr9PaInkI9Rr3+L/QE8Dp7D5XHy5c3Nuw/GRf8eKAWILQKyYYeMMd0teCJlHt6115hz7O7+0uizbSayDLvAHuA/T89cCBAoVFNRsnM/Ny4aFHoCA2hMTTJrQqOQu7APfvI+QTU09xzIuC6qv42/w/demuxHRt98eJg/NvrSQapgmc4a3w38Zbc69Zgvy9g35l7a8Cakblh79EtVdaQ9WKfAOc+sn598d+feSbkOQh8ns0gcpSIuO662NP8XgE4a8YZMVET1KtwsKK4EvCSqQB0Z6PQLcNAZKRPwSSBaLqHPhGIGxUU9dwkZAkwAVqxb+lgOnZcP/0D4GePsW8vWgvR0PDYsaHlcukeALKzmg4SUOe/1im3kVjBD/SItZ5p7Q4LGgvIeKb5s0fsqQweVd2fk/25SQWRRc62LF8e0U0LD+vvsVdfjcVQRfGVX37x/PlR+Fr9OkYs5P6LL74YaRnly+EsIvbP7rsvhP7fnnjichqeQv+9Lp1VhcoQMn6GtOeaQArHn1UUY9XnzIbPdSDybJilbowTSYBuYIwxokRJKW8GSBXDo4pkMWE4Mhxwh/QXX3rpqsYDVe5R/sxcB5F/66mngt2G9QPEobc5AbrUO1TbKGnh8N15663hzDqP/nDv3kinZeRkna6OiVx3ZX7w8x2IPL4MuztMrQTaBJEZ+9hin77//mLdsmXBJsWOalKaR0kN5ZY4YxiKSBDYKumETQWInDMhGw+oBsBwdmadVKnnmEnZcCeB5Gjq1GvsVNfenmj2JwNEBuBxUDF4616Zms2PGVZWL+/J4STDAORvuy2yGp175QtgSb7ZgAiIx34oZ2jm59MRFbDgWynJpWkYX6gfxJwOENn4ZJ3qe2CtknGUbLCGBzQjm0j22F98L6nY7qvMRL/jniAyYGmr7NMLF4o/fe65ICz5fN2sJmPHvMN2tX+BoVlPOMcKeCVbn/EcQHOd9zNmWWv2OV2hbA47tCrYPUxmCSIDOpTPY+OydyYCcOxxzd4wDMlQRhh2ZpUa8OVxAJg+vGFD6EHzBrQqMzy9s3FhGbroted6JTPq7j/PMF7lE9jc7kWGswFEts/VnLZmNGPDpB6mK7O85vfeeWdkRdvnQLlowFmjRj1wDiuVzvjJ++8v/uzAgZhnuEjd/VGeK+ODk9jrmPn2urnoD/RUnV97XVka9/V+9no/wJ4gMl0piAnMrMOqTv3prM6GeH/9wgux//pxqdkMIstUwe5WPlCJIDV1BXfq+lXmFyCtFrIz01ksQDcMRAZ6ajYouPBfHn/8SpO6Os/9vrvuCpsDqcizAN9Z57/qWhr1OTpKtgk9/oPbtkXPKjpkKJO9KKKEkfIgH7n99ri9fVSnV1pmpsuMpWs988uvvHKZFT5gwFk2CQ7pmYLFAk/2xkzBICcVRAYMUJgOWhuXsWazj0oLHDT5hE/ojDBRNQw/6dDq5lwxrubNCyNCmhCFphbUH5HSHPQAACAASURBVO3fH0BOuUj2qMWVv7dZRFMAEDYQAxqIzHjur+lS9Z6z9XMdiDxbZ64bd0pAVBY7Rp1qhjMDW+OkcYyosnTpOY6ig5u+ksrsAGx6XQsgMhAfuKuBA0OZQf2n+/eHjhV9bnpQpqGIhcJIwKADxAhi+nsHIjddlYO/14HI7cqzu9vkS6BNEBlJQip8Nlj9/PPPR43PABhrvgpAOgCxVavibGLjAg/oRtdUgsgYlwAz78eB8m9ghECpH+nlbGsl2OhrLLS31NvsNStq62xtG0QGVgBgybTJGQ1wwHDFQBUsmChzpgqIzEnn12B9A0k4ls7GbPZbXkLJZOVkKzfic4INfJL+gPh0gMjZmEktR+Dknx84ELZWk34yUtA57QL/bDeg15/s339VDdMEkZU3wHB1vkuHb9pfIchDK1Zcrg+8enXUadXnoszKtScAHXxNtZOlNwPK65Qv41f6foIkmt3VAVoGqZUEkekibFMEKoGeiYgSZGY/CKrb2/p5yAarGwTCOMcO5febq7978cVoKO4yjwAbgbEfu/feIIJFmY23377SbLSOmrRfspTLp3bsCEDWPgCuznQmMkYwfEImNSA3m60Oen9ngXeVpfDj994bABLAE6BWlU3qvqk/6QwgPjBRYAQbepzayMYno88cOJeUZsEIpw+bNHa1fuw968e5qU+KLPLyRT8KVtiDzhp+FjZ3nYvOEMBRagcQaM1rbNrfuHM2g8j2Gr+KTvBeav06r+rua2vHPPPP2CUrly4N/TsMROYDf8sdd4QuQxRC+LyAxFljgsyxABGcz7PoVrZFmxdSWQZvjdk6krkyUf1lAX62ENDZvlRWBr5Yrkc+0RjNhe8rX2Wte+ZEwH7WNlej3jM9xzM1q8zGkW3KpMm9JhVEFm2jtCxCzDIof79CqDpo96B8bQopCG+/917xG08+eRXTL50CjEDGLrQ+a9pVfU7/59yTAfPzu3YFEE6Ji3YOarYwzjOAToxNBoxDpQ513xgj0siwX7gw/h71lXsNpGJcvZrTnBqGPWPMT9UUqlEgsoiJ+jmaWVA43sO4MpJ6eQiX4ic7A2eTlnGi71mg3zO9O0Mlmmddtlwu/1kU8Z6eG+994UL81FFqdec25yQbIki/q5Lq5jnGb/5SluRKvgmM+ZOCFozJucwuy+MaoXXfMz9P7uY8HMsFC2L8ZFCeg2QplTtDG3+5nhdDlHK3BxjkbRbUDxB53bpIgaPM2waRGbXRqXr16tjLX3jhhTBum17XAojMObNuEoS0brAPBBsZH3UNnvJ6VGvyOzdtiqwUTrku75wW61L60lxnIl+pI9jTjamXU49cWZc9XZJ125OdUkcvTwQipxGaOtocpz6jH/J8SlYf48jPsFp/TfdT971OAmUJtAkic0KAQhhynHvpsU2b3dkfwDfNXti8gE51Q7M00lSCyGV5GVeWBwI8beiltrJX6Aogmx+MWPY+IIEsrthcDbIB8/ltg8jAVyXv1Knuz2asskvoJv4FptSoEndVQOSsi81JR1jBbnVfY+svn4fVbG3wS9gbf/XCC0Nrek4HiKwkxC033hgN/2R8YcB5n6b2Nmcd61DNaDY+9iYfLG3dBJGVqxLokF6sRATnvskVpWkWL47SiXpnWMdqcwLc8h2M49vuuCNAZms/AtRHj8b6r+rcuwcb3+fZwe8PqZle5x0SRM5ar8CXU2oNX4zOQwMvuisAigsXAoQFavfXYa8yBj7A0sWLi2/duDGAYgAJ0hUbTr1p+wBLEXiH3f0bTz11udFhlZv3fYb9IIAFbPoXDz0Ucz1bQGRsbD8APWOeKPBAZs4UpfKwO397z57AIJr6RcBrbFJyx/AVZOgH3etMB3/N+Ox1mYT2OqZ0kzn1XHudzrB+nDXWiPVY9mvNOfY5nzczE+zNupcyeupEK+sBUKc3+oH52QwiR+3oDRui9EQCsXCrJpczHu4G2LV23WcYiMwOQvak09SUb6KHBeMRUM2xc1Zgog7zvso76oFxX68hKB8UgCxrY9SFgEaHWfcwTbqSjValr5IACQxTINiadmaMko/zTSkR9gosiB8bJKsJMhhGvUObv59UEFl9UAetg9VLS21RK67J5WA36Q5tEWBA1K8+9lgcemVDUxM/CoZSUScpa5w0eabvmEDPtWhMvKiBhea5bQF2AFrNBkTXREb+5tChq95r1NiNSwfNDTffHF11GVIUsI0fQF4PRLXIRR1txugifOZMAJtVUswmApEZwA47m8smyZQ8BwLDIholzpsXxpbOyVnAXPSQ4mYkN5WlaKT39UzgoLQNB1sCFWTg3tEs4hvfCFaPd2fEtFEPatjcAI/NAXaqqJODVbO1KpfxMwY5khw170T+ZOm9KDzK1TsxBF45fTrWC8eNw9ZUllXGNugzVpg5iHqON98cDIHs6JpAlnXIWDZuzvDRt9+O/envDu5UwNIIRYdF27FrwriuWYZm2HtwbrAkAF5kq+6WKHRb5SzsQ93SzR0wPdm0TeV6LYDI2CjWBjays4JTTHbOCs5x07nPskYYDRxzjHPNoaR12l/XAohMV0jN1SDLeidj5wv5MkZcEdgpiuLtd96JsyEa1Jw5E/uyDhN8GIhsbj2PU+t8Mr/0WZ4NeT7RWTJ9GEaMXo5N1m5rugaa7rvue9eGBNoEkTH5OD15JgPNmjpsxhXn//LlwUDTHFrKe4LS0wUis+EEggBf7BG2l0CdUnNsErUmIwi8ZMkVewVjzjloL/tzVOmHYSuvbRCZMyy1m92kHm3di73C1gLGmOeJGNdVQOTwNWRSrloVzjrd7f6DHFs2jNqzbHd6UkmAYUDQdIDIHF6AEiacNSIAMk4wnQ0PWPqpnTsD3P3s3r1xvyxRmCCy8gbWocZhf33oUOMgjvs5HzXY80wBAyCy/ZeBVbZ4Zp6pS82GFDiK+sk+V8FmzTUd5V9KjeXrrsXy5xNEdtbL1AXA0UkT+QRspE/v3Bm+OTspG4nWHUe8z/z5EbjXLNkc0Ft89YU9Gw/zGtjP98MylZ7d5Aq/Yv78uJc5Mma1lWdDOQs+sv1BH/L1J8piQHTYsnJl7CUAvDIjSuE0BWkBgOab/cX242ONszf5egKKxkf3s7HV3W16WT/eWakJgShBCD0Byn4tcBQZ6NS5c7Fmn3TW1ijtkWPjZ9Kj//Dyy1E7XMCufy5mM4is7m683yuvxPsB3Jv2mrG37V3zTN8hcQ4DkSODY82a0JvWKwC77mWN3rd2bZAf4RpA/lF1w+s+g73GD6Q7EJbgKFVsNutcENrax4SHJ+13Hl24MHIIZOeZ7A77zplSJRMAYI2UC1fxTMCzZ1YBrkcOaswPTC6IvGVL0NopS2i9qFeTzZ4GFkNClENtZArw//va165SgBb6T9x3X7CfgRAAX8KuwgAts7P6D1zgGECccjPhWHIWdVsTqGSGVDYGn8NFpF364qhLJDuZIZx0zrl/M1odEgHe9m6SLFCAHQVgY/rhsEctNV1e3xcLH3wNA5EZBzaVOoDmx2IH4ADUOBzJCjYWcmWEUWSMbymPwAoHgb9PlNZTHlXWYTIfwEvMDH/3bKAJJ4eBEezo+fq3FldAV4C1AAOghFKiNOrW/ho1L35PXgAb9V4VbmdQSbGb6DJvgE4GoDWXsjSXIcse25sBm2xeRpg1SRGSI6WE9dwWMDpsvLlfzD3ZcxwoVWuZMyntg0Hvsi/92C/SWkTeOZdAfQebcQOPBDOwcH7xoYeifrq0RQ50HUbkRPK1Ju0vNbdEaDGR1d+N1KsJ1n6V+c73jDpLvbkCmDdJ6crnXSsgsve1jhi4mBKi0PQfJ8harpOVEWdFUQRYmR2C7UV1KDG7GN/21VwGkbPRDYfSnnS20JN0i71pjfqJup69xcYAcjY4KwPIPXMm9ORb585VagzWDyIzrOhXulk3dQ4BPWFM5iODfJmtwFiks4D8xkAve757OCOcTW3pgar7ufvc3JZAmyCyM/5D69cHiOFHkLppDT/6i20nJR24wz75r088EXa0a7pA5GGrwXnH5qJn7Hd2IH3DnnHmY0JGsLsXnEIqqcukaxtEds4AI2S9sMuagjJVdkhVENm9nE3mXQ1gzrhAqtq27Ag2NDkDUDD/+FNKBrCbh4ED0wEiA1cBDquvvz50trM3124VeQ36jLX1E/ffX6y87rpCqRiNB50T9kaCyMgazjHrzLyOy1wTxPnnDzwQz/j9ffsCqM8yhhnoAQja+5x7WbYAE883NnPiPMvmZ1NB7kgQmf/AtgXAGcNEzxYAw+bNOqf2axVi0bC51DDwZx54IOwt5RrYFeTFvgPMs8GByDL1yg0Sm6wNjEcMPb5sNNY7eXLGl7MQ0GefKoMigDURsMevAnYhAtCpMqvLdabrykypPXsT6Yqfjkkp4Nn0MqeyZWAPbDhEqVHMylHPsobhOGxXJBPrUqmJxFvobfMOS7In4TFNSh1oOIfhHbXDe/XT+1nhsxlEVncXUP65Z58tvvTyy7HOmuICzh7zYb4B0/T6MBA59zm/TWO8JhlZdDnGLj+FP2KO2gKRM9gF0FXaBZYnMEM+VXxNBEFnHMImrAaW5IybaB/nM5HkMODteyVUYHFVwGc2hGfSG+wr55+eCW3gFqP246jfTyqIjAGGFZxMBI5lf2rWqAHm7y1iwuOsakjACP3lxx67CkS24P7lww8HcA2A+mrPkKjSFTIBOvXd+oEfhp2DNlhyCxeGwmG8teXUNgGRk/0pYqMrqsLbADksacaTQ1WdulS8We7CQWTh2+hATulOlHB2iBxmTA8DkSkWc/Lg2rXhRGBFOBxt+DKYabzSjwCiDJxI+1+5Mj7D6RIpA/pXMebNFZk5TDhUNyxcGCC0QAVAnJOS0X2ACgBWV1tjlQKIzeD/zKHumJMBUDQBkTkNWCYOebIkFwwerF1MwXQkKCSKjGLhcDAMzCllzcioGt2quvcGfS7LdVD05sEeAdKKrjEigEAA7mAR9gz9qK+4aFEAzskcd6iZA4YCZrwGDZMFIgPfl113XfHhdeuixIFo4B/u23eZddmrNzmOTMolVDJo0rQcg3FcSyBylvMBIKv9Zu1jxTAS66QbZ3CD4S391cEeHdZPnLhSSmmug8h0bDDBbrklglgMDWdvAsPp2NK1adwAmJ0N0qQxX7KGtKZN9OqoPgb9IPIrau2dPRsGJxvg7IULV7rYO5/cP89Pc0ZPc2rovejcfsMNEVh45vXXw+DiJDRlLY2zp7vvzl0JtAkiY/0ITD569GiUOEj7p6n0jI2NBNyxP/7L7t2xh2ciiOysM17nK7sqy9ZgoTrr2Wj0i9/TJxiDVcuopfyuFRAZIE9uSCuY0ph9SjHRfWQApA822Pr1ca791cGDoUeHZWtMB4gsSI81abzAVONEchjnAlKxDZ3d7EX2gXPEuyeI7Mxnx2GU8SeaAEvlMdp/gBhnEzAfQJwpxMFWnj8//BBnH5sdmGbtn3333QBJjdGZa5yA1HEIBVVlVxdE9h789H/9yCORtfsrjz0WAPI42T/8byCgeZdRGDIrilgTZOqcB7gDtsYBq8mEvyT72Drj+841EJkdx1+J4H+v1Bs/uenF99YTZseqVUH8ol80QGx60UUaV/PJZZKZ83Kfqib3tT5gPIhxzgqAmT2U+ydBZGesPWneq7A5+8eixm+AyEePzkkQGUP/E1u3BiFLsCCb3zaZE3pCoMx6tN+c+cNA5AwUAWT5cIiKda8AkdesiTXfNojsjIVVyEayBoC5ardXzUw3JvYMUNcZjeyi39tEGIJzASbERhS8UMYRVpM41Sj5sJ2cNUoPIUDBSzyzCug96t7j/n5SQWRRWg5hsl5t9CqA7jDQygJWzkKkE3r/608+eaV2E4PFRDkMof3qJYuKMb5GHd6+y2llDBhjFspOJ5dSw1wAvFJsDBSLbtR9q05OXRDZJgAAi5Q/eNttAYpaTMB6CleEznuUjcsAU+fPDyMMKwxgCYD0/xx65RY4KQDYQe/VDyIDFrBrI6Vr9epg/jIIsrEBpQ8gLhdUNz9ARLIGfPou5rT/tynI1fdGAXoJQktlci/gucOEYQK89O65OdO5Mf44QJcvj9Ruik5DFAEB710ljaHqfPpcHRBZYIJSA7ZQMkBtRlGAyEA0gPy77/6/oEWPkeIZwFjvxIjFuQY4c2JF5UcBP3Xep/xZB8pypUt6z6XYgHXWjhIVgG8GfKTR9RoLJbsqmvRIbb/ppivzb51YTyKClPJP79w5KUzkWAsLFoQxKwJpjZj7qL/b62DdNFLbVJYTfe9aApGz7AkHFCDD6aALsC7q1FOkSxg76uIzdjhzDmw6MZmBcxVEZtg5C+g5TA06lm6hP+gSjry/Z7MmMs5anABbjrozhX7kjNovgowCQ/bJRJH2BJHpHDXmBE84Plm+IrMkBAXoWvotOxIniJxjMG7f88P5pt/panvU2dRWBtBk7NnunrNHAm2CyLq8f9Ptt8faVyaJzdvU1k0JWv+/+PDDsQ8DRD55MvTiTGMiD7PXnbVpV7O3+AP2MbCqbkOnawVEJks6+Ztvvz2C8+w/di0d7P851zI6yJYsgTYTXdMBIjt7kErYsfaB/TAui8x55F2sJ6AXO1PZiCBWFEXx7Zs3R4aZc54vsO+NN0b6EaM0FdsacE3Wgh/s2sxczO+yN4zNmQVEZhf7P/Y635MOcN5Gpo8SdO+8E3YIH8f/tW1v1gGRM+DOX/63H/5w2AbA8nH92ijJsmFDgDOYiCGzixfDV9UkkTytac37xgVB4AECLmwT95xrIDK9CeRHEoJDwCaaMDtzvWYNYzaydaqc3ygdMtE+YWfLjLCW4Qj8znEDRgA6e10A0l5P2zX3SoLInmOv041Kr9W9AIjqQwORkRXYmdPBRGazI3Dw/5Us0DhNmZNxL1kUwPhfffzx2IfjEJroCqQ15SrdE240EYgM94MHAa+brIfJBJHtAe+BgEnez731Vq1ASjYJRUqk5/hG/33v3jjjhgXF7DdnhOCvZ1rX1lzVK58J69Es3pmqVJA9N64OrTqGYZ+bVBA5UlZ7NWkD1GvQqToHzogUdVQIW60UTqh6OcnOCIBy4cLi3zzySPGxjRuLX3r00aCoj4q+pBMtKqGYO0eVYnX/LLJu0TkYgWWiI7uPHYsoQFtU8rogMqVjIZEHQ8fBookBEC9Sl3pdfvtZvVlHStQQaElxZQkNYAE2cnZW7V8w/SByGoccGuw1dc8APmRG2WeJiPIY0mhJwB9jjtyl5tkM5pJhYSxDF+y8eRGZBepjZZgnbAzGdgIM/alb+dxI454/PwAmG5kxQ14UNoO8zasOiMzwM4+MOcChtWXtZir/RLJMBp8AB3DUQaQG0u89/XSr9YSvApF7tft+8O67IyhB7p7JaDT3uecmmgesdDW07anvv+uuAJ2tIUxUzUwmo5xFOGhFERF4Bwjmys5bbglGuogp0LJpCnKbayfvdS2ByPnOgnScQXpWSu//2LcvdFvV9GfAJcciftasiewGtfcctLke5yqI7LwFPHlvKbb2omCnAI3AWnZ/HyTLLDmTTDiGOkPOPRnqf/Hcc8EoGJYpkiAyGUvtAhg5h+lVadcMNUbWMN1g/nMMdBqwQKBz1623huHlPfxUTTmbjP3Y3XNuSaBNEPmHd+wIm0KKNgfh5DvvVEpTnEii9vK/fOihCNB/5oknAkS2v2YDiJxnrbHTIWyub920KQJAyi9k9lHVFXUtgchkwlnU2E1Qbwkm7KFDMfeCFRxVdTxle4wqDzgdIDIbFJCcfUg4y3WyiQatCU64oLBzAUnCmSZzjQ92BUS+5ZbLhJJTp6LGZdOs17Itgmwgg45vIyDtDCvbtRn8dmZhixknv8reRdIBhLE3ZONFffBTpyIrCmlGpk7b9mYtELlX7s9Z/+8+/OEAw6P045j1mdMXZ8+zvYDTakRbF/yceZcuFYdOnQrwclwARHlLpDJ7gp0y2SDyz+/aFaDlrz/xxMBSHHyKX3joofBlP7N791WlNOETMmHrlLPg1/ELAfD8u2w6XFVv9n8ufWC+Dnlp0jdOeQz7PGrkvvtuBAsSjG06Pt+DtyjDYK2wH+115IMst5kgcjSMO3UqiGuzGkTuZQEGiHz77a2DyL8CRD54cJwpCR2bWcTKx/ATJgKRgbSwFTjGTAORBWSs2Qh23npr2CSCfnWuJMUJGiI5yWiGww0roeQsUO6MP+OZcLK6WRieqQcF4uVXXn01nomcA/ebzmtSQeQ2X8wBLTUW+AP4pVQAP4wGF1AUGPuzDz5YaLDwn772tQCHRoEPvkdZASwsLEAq5lqyteLeixeHMZe1VNXr1IW0rShyHRBZNAjTTMMVm4FjoZC9hRwNyio0dPBOmT5uUYugA2QtSOxiBl//Ak8QGXBN2RXz5sXi5RBEPape/emqaYrm0BhsLgcv+QL3pD8pQzKsri9ngmEMRI/miT0GK2O6SikM755lLYDRDnSbMZu4tVW3rA6ILGpnHvypZAvQjJM1KgCS+wvbkAFob2g6ychxaJDJKFZ33T2qSRYmO5BPFBfbArPIM7FDqhqg5pFR5bARzdOMx6EDjBIgUAOy7ZrI+a6CMNY7Zzzr6IlAkxdDyLoGulnbWc+urpza+Py1CCJnVJ7hTMdxnhki5mNUUwg6RYYGZoo6vNY+ljkjuVx6aC6CyPaToJw1Y2+6nJH0WrKPq+jHZAVzXnIvOkMxLBnr9sagMk4JIjufZMNk5ofalPSDvTVq/sp7xrmMGc3Qw/DEvsFI4VQ0adTRxn7s7jG3JNAmiIydA0SmqwTiBUXHBUjKTORf2707QCx7cTJBZCADe4JsXEC6iXplVF0RWYuTbnLmCw7STVWvaw1ExsZzTgFM2IX0KH9DkJ3Pg/hQhe0+HSAyO5RdZf07LwRy22Ai/wAm8tKl4Wuw+/kr/UzkN3pZiYgo49q+/EL7GijKHgcMAgkm8hHYtNlcGUkCexQoxn+1t7LJuPVsHp3RTRvZDdo7tUDkXnM65+u//tCHoj6n2qPjZvpkLx4+AfvLuc/Xsy7sfX8HuLDLxtWRfFfp3fxFvvBkgci0IVskQWRBvUHAU9sgMtDZ/GSzerbcWKBRr0+SYAGbWjBjHGYzXw3eYh7dz15vAhqW1zLd9/1bt8Y7O0vtdWPsZyJfAZExkRuUI5wxTOQlS8JvQagz15PCREbEqXrYDvic9c+md47rSWYPz0YQ2Xso1wcn4WNYs9ZVE0IoQFfdf/aR8y1xuH7xeSZ80TP9PQg9DXu88PHYBXS1Zwqo2sPTec0KENnhKxr84/fdF0YUwQF79xw7dkV5ZD1FNawYquolK2cx0WVCRY2BWBQW41lJBeBz2VCICMxNN8Uh6MASQf1vTz455SCy8QKOlYFgHGpq95t79kTzBA3I6qYrMGRsJKy9n9y5M95HMwZKmxNUvl+CyA5J8mKsiL5rcgF0B2BXKRDePx+MK3L/1I4dxY/fc0908yR/G2RQQ0Rj/rlduyI6C2xliPhsssarbCbjpgR/7sEHY2P/xlNPRX0atczGTeXK59cBkQHzgC9rTkRVes1EbOxh78hwx4jCwLA/GHGYD21eDGLPMWbrhtGgW/aoDtDDxmD9AfUZaEBpILq6xb++e/ekgcg5FiwR4JeyKJ5P9ow0LBZGLrAKSH6FWV8UV7po191rTeZgMkFkRp/GpOMCctZs1pIaJRMOlrn9+ObNxSe2by9+66mnonFG+cqsAQaeRjqMSJkfMkQEjSa67GlBIeVQOH5/3mvA0+/4zUUQWXAHC0odNOx+zGFyY9A3cdSixNONNxY/tmNHseHmm4tn33ijeObNNwPEHXS/BJGdo3SB8wNwHJ2va6Rt9c+vMj2Cu+4LoMac4eiOYxA32Yvdd+aeBNoEkTEWNfL88ksvFXveeCPWfh2bZJB0BdiVswDKSEmdiprI9CZb2p8ue3lcRqf7sN85QOrUqwn4nx97LOy3qte1BiKTizlgzyFtmHvEjpVLl4Zdh0BThT01HSAy1jk/gW1g7TiHRp3do9YBQNYe46+x+fkoQNj+msiAdQxljMgmdVLL4wCY/Mg994SvoC5/lmkbZef0vwv/le1j7NH3ZO3asKGN31wKELD3RxGeRsnI7+uAyD5Pt2RjPSUN/8vjj7cSNOofq7PbuhAYW7p4cZSeYBuMW/KHrUOfKBMSTU0nqbEe/ZMgMv8Ay3gqQGQZXeaHz2r/87esmZlyYUdby/Y6f91eF9wZ50Kqs9dhLva6eeXjz1UQmU+N1ASMV7qkLRCZHyQIphSWMjXj6Bd+mXmxf39o27YIMs82EDmzRvSK0TCR7/v7zzxzubReRfJleV3DeKxRhBt6iK/qXO73Z2VjOcM902c8E4jc5JnWimdGGdk1ayK4qYHpdF6zAkTmQIrI2WAAJ2xVkwEcSIeWkYGhK92L48noll4/7LIJGLYYsN93992xKRyijJMXT5++CkD1Ofe2EKRUcWJFIqeaiWyMUnul4DMmGUlkIUqX9SXrLCabSloCY8lBTElkPTGHVXmRJ4jMoQd4+h3DFuALrI/6yxcv1nl8fDacg/nzI41DWlJ0XD1zJurjitL3Xz6veSLA8Y+ffTYMMN+pY4xkIxhlNAQl1Dvzvm3Wl6kDIovmGou17LCUDtvEULCWObIOC2vDPbCX2rxETDFC7EkRcQEdJUgEEJoAO4IIZIWJDdC3zwHJ9i+2kuBIWw0sBxm2HGZ7249xLF24MJw3+4Lz4L2wlMnT+wLHTvVYsW0wtCaam8kAkQH/gjDeV6Bh3GZlshZkZtBBmNsTHYxVQORwbDRhWbu2+NiGDQE60ypK1kxUG5kOcTZw0jACMVM+f+BA6JLsqJ6ynosgMsMCgO6MlO4kGAfwJYcmetkcMFikYAGIyQyQrxFLf904ck0Q2Z/2tEBYNNU4c2asAFUrMwAAIABJREFUVGZOMX3gbODE0Qn0tTltK+DXpn7s7jV7JNAmiCxrgi2BeefcZUcNCoJXkY69t3DBguj+/dMPPBDnuf4fGRCeTCayTBDMV/Y04Cd7BjQ528vvmun+0exn27ZCii0QOUt1jZLLtQgisz/YRQBZdpGzFckF40m2RxX/YzpAZOxQdobzg/2kMeC4wWp1oDnhzgOACGBJ0J9MspwFMAuwp8wHH21UqY9Ra05JkU/ff3987HMHDkTqvKBK3b0QWZeA5EWLIkDjXYBGzmu+l+ZhfE825riBp9ogclEUH96wIRi2fCAZgOXSX6NkVPX3AkhKT3hndhq9EsSd996reouBn+M7AcqsBfbhRCAyvwr4C8CpM4eZnYVE9jMPPhgkk6kCka0P65odzK5CYGu79OI4E5BlPrGH+WnWcgY7m94XGUJzbevEXlcKDdM4/cAPlLOYAUxk7Fx9uOoERlM+dEISqRCa2gKRBWz56r+/d2/x90eOhM3c1Jemw2R3YvHqW0TvzjYQmU9PP/IRldpjTyFA8pHqBgbNnfuxkdT/Z//BrGRPlxv0ZZa4vmEf3bgxdBSCj/I+TZ4Jm/BMtqZn0qFpR7WVRV93385oEJkRRWhRd2f9+sv1V99/P9hIJqPcOMzBbCNKgxAZoOSh9MMu9wakZDoMgOgP9u0rjn396x+IxFoIanEBUP/Jtm0RHRPdqWLEVZmQquUsGOKeTxbAbs4KIKhJPaDyuDgMUilEPclR+rGFWVY4CSIDKQD1GJtSnB9TILyFesIOI8ARw81hiaE46L6cCewcILLPAJGx7ZoYI4xzCkU9ZfdgxDVh7Q2a47ogsrrAQBGGbzKR6xg6xmAeyY+xSk6i/eN2yi2/W9ZcVbCfInPAc2jIrglQVb63uQekmxPGJpbsH+zdO6kgcj4/i9YD4kRas2YZfeLK2n4AU+veHAk4+H86AJicbOU2FfmkgMhr1oTDsH3VquLUO+9E48txLrXt1KrFpMlu6cPuVxVE9n3BCgb0t23eHOuBIUSfk/WgtUZHP9QrzaMMQpbmGZT6NxdBZCwfDpVziuOuHiFHe5zL2QvAtTcFGbHzf/upp0JP9gcLEkQWHacb6GYOKZ3W1HA19gSPZMrQD/oVcFSy4/0479d999qWQJsgsswodqp1KfjtXGzKhMwGmc5yAAmb97effvpKUH0yQWQOLRKGgHQ0kX799WiO08Th6V9dwBjl5rBrf3X37rAxq5Y/uxZBZOuAPufPIK+wv9hE7P6qmV/TASILQmQjReCpEnlR6qzhZe7ZAz/1wAMFsEogUV1hoAh7K0FkIJ+LPco3GSet3jO9A1vX+fXbe/aELZ0+X5KQkiFa54zLgAoQQO1XADIA13k9VqmCBkxk8kKOEqwSJM6swiZZpRNNLyKWUhb8LTY+30SmWJ0SVx/QJ0hV69YVP3HffRGoRmYhw37ykdKHv7BrV/i1bJK01asuR3Mt08v6+vQDD0T6+FSByIIN7F+6WENyrEOkjZly8Zdyr5tje70JAarsiykR8OmdOwOfUWqSvPn36VvNFBCZPrYufnDbtjjTZKcjWdS9AJsbly8Ppj42clsgMqzo43feGaWPBB8QoOrW4c13sQfgQ/AyGBDS3mwDkQWy6B9rdm2vFCxCyjiYjzOaDgLYs5WQd8g47ymQ6vym+6xnfrJnjoMTeOa33XFHBFqcc3CYqAQwpi9fd91e2bMP/8qv1MWqmj6r9vc4+yYc6u6gE0l02IrCv3H27FWGLWMLO1IaNBDIYTFRzTUgn/ozJjgAt1OnAqTApuufYIrCWERsFRV3WP3qY4+1NmlVQOQEurAIP7phQyzWx159NQ7PcTaBSbG5MuKpyzGQnIIog+T9IDLFzqDNZhO1J7fvC4CfCALcfXcAoaJ65NzvvJirn7z//qj9KUKJCUtBWg91Lw6TRlzYC5TiuxcuNEoxGPTcOiAyxexgpGSMBwCDRV8OklR5N+vUc7P2GgOtCbg+6FnWH4XIYMAIMS+a94n8e8a4TmbUhb7ttihT8q0bN04piJxglX3gBwimzIa0uxt7/zYvfpYtXhwgPadBU5RXTp8Olo3oezZCrDJXVT4zKSDy6tXhyANdrbNxG97YO5w1sqCHJloHdUBkBqk5kDolOv8lbJ1jx8JB6GdPW5vmjNHE4NbIjX5yTpiT/msugsj6Bdg7anqLsDsrs19AlbU26DNZZ1nKotIiADI633z3s5ETRGYMv9PryvzH+/dXZhoOG2OWN5GlQEdyErPW4rgOd1O5dN+bGxJoE0TmAAJ36Ti6MIPbTSTl/FZChtMGuKDvBE9yP08miJzlpaR8SqMW0JbxNY7TQwaR/VUUweRTuuw/f+1rEeiqmmJ7LYLI5OYcZKdKXyWDqPV77lzYH1Uct+kAkZEZlN1D9PB3QBCGfpXxDtovbBUgmjPI/uKbqM+f2ZcJIiPX6K3hnNLQrSkj0lq1D/iGP3rPPVHm7rf27InGsvZBgIoLFwbbGqitzFMd1nPuhWxKxs7HtHz0lVeC0DLOVZeJ7FnOd0xKchOgVXpEWZA2L4CbdazUJOCcjfK7UsnPn2+0LsyBe8o6Q4pwvy8cPjwQRIYfsHkRrgQD6jIyPcc8m68fu/fesC+nCkSGDQjkYyN7D+eA0ioz5bLeAN3ffscd4b/b6zCaxnt9wYK43z+7777oiaHkHVu+nGk9U0DkXIPOMyCi7HTM1rpXBgoQMNTOxWYF/I57yd6DcUWZlxMnIpDXlHDIJsla98Z54vz5WQciY7jzkfh/Mr5hVwePHx87o5E8vmvLliAN8DnhAdkDAKZDR8Fl4pknT8bZNQ5e4rzTaFPzdBnA+Uy+33RcM5KJTGkDakQNLFzKSYquJkuMc8BFPwu4DojMMLOQMJvcW2kMKSoW1aAILHCOQgNmqJE1HSAyVhiAS+dXkQ/dYUU02mj8Rd7SGDkNov1SwTRycdgm4yxBZAA2YAd1n9JkbLQBVDLKAEHqFDusk0neHzVmgEmnMA7zKLoGcDV32KFNa820vfnqgMiCH2oMZ+qiaK56YUCSM+o0v//+2E7cuO/nEOEYAIuwEu3B33zqqTDemhoM5THZX2pAMjA/uW3blIPI/fJJ8ApwzlDKkhdkQHdYe+Yla79iKANkHRQZlBhX5pMBIgtYMKjt2f/w1a82drSavFsdEDmAh6KI0jn2Ota0w1nTTU5Oec3ZazIoZEhsuOmmAMcZ+vTBIIbQXASRMSEArfQGsJ0D3UYtU/qWkYSRZV2Lert3f6OkBJHJFthlHFKt2rqsAYFkpU0YS2rPjtMQpq1xdfeZvRJoE0R2diEv2Cvui2XLYYhyDTVFJE2SLQA4BGbZa8CdBHYmE0RmZzrzMKIwrASjoqyUIPsYTJcMCnK4OVx6Hih3U1U21yqIbOlgrrLP6WK1X+uU8ZkOEJnvxl8z1/bFHz37bABLTcokBBt76dIglgBFrJfPPvPMVXZLgsj8F6QjQMl/f+aZ8Oms2boOO38oSmOtWlV8ZP36AAf0igGyuqxF+5Jt4nMAH2SKAPZr1Nbk39IXfFcXcHDc7KEmILJSKUBAskbGEagATNS9wm9fuDDAXfdCzEnmI5nRLfwcfYvYygBHZ3kTdiR/0RoDKCo5gpmOBQqg6WciB4N45854JwCdIF8dn5XuYlfyS5W+xDicKhDZs5FXvOcP3H13BEf4h00bc7nXyuuuCxkgzFXVv8PWgvEptfEpZURXrSr+aN++sD/t9SY1X+0Fe9het17s9f49MVNA5AwGwYSswQCRn3++NnGCjlQ2TtAYY7UtEFngQXYi3918852a2MxJYARa0rF8YSWDZhMTmf4xbuchHA12xo+h28cNkCNg7rz11jij2W4yBQRNPdO5Zd/aC55J/s6ncfedtSKjw1nrzEGkHPfsqKvv8/MzEkRmxJoYTiNlIhJlA0injdT5S5c+MPFRzmLZsmCyOhQZqcPKWTj4Ta4IASWI1YvdlOlR/cJ0YLm/SDeA69GjR6MBwThGdfkZVZjIIqGANpFxEXAKi6PexEn5AGDWq9klTUG9YQafCCDgJg/4BJFFQx2k2MrY2NiuTQ6L/jFkytDP90ByBgaw3kFXljODEUNARBtrGmiBjexglxYmoj8uM7vpZip/rw6IzCAVJZPeRskpqaIutzXPEKZ0pitVId+JYQgoAkIyBIGnGErjpAxeJa+eDDge/3znzmkHkcvvrbzK4l6tZAGlBEMZPPQUlgxwef/x47EGGatNDuv+dXetg8jkwZGj7xhE9j4mrD1R1nt0OZ1gXTrEsQHMwbC6U3MNRCYX6ahAdICPFCfGUZ068RPpPLK1Lz0H60oGSL/BkiCyQKC0WI4Ew6aty9z6YQjShX958GDYA93VSaCpBNoEka17jCLONP2iNBq7pG7qtHdxvrBjgcX2EoDEfstGTpMJIie7iu0tXVLZNOUsANlNy3N4pwQHlE0DNrDvJio3N8g+5AxrbK2cmUAhG7juxYFUGoFzDYxASnGmjOvUTTSOXBsAQ0DU/zlypPjbGgG2rMnqz7q1FKcDRA6QdfHiyNo013qm2AvHvvGN2s233ctcsQGAhuzObLx9xYktivAF+C/sUwBhMiIFXuqUmnBPPqH1z/Zg77HlAAAZlDUP3k99b+ce0IfPJDunzrOAyPayvWH9ObfHBQKagMj2g3HIBkRoMQ7vW/cCUPo+f4a/gLldBnTNJXnxoZ3h/GhATpNGbNYC1iaQ39wDbdgEg0BkYAv7BfnAeyF8WEdVL3iETBNgNLBPdsZUgcgRPJs/v/ieLVuCBa0HEv1x/Pz5So01y+8IDLSPlPfYc+xYkOcE5esEPgbpZfsFiYGcjQ3jm4yb2J/2uvqx/GHA598dPhzrqHzNFBDZmOiCBJFlKwgeO/Pr6AHnAgII+8H5JFDQBhNZ43i+EV1mT7qvMlt15zuDQ95Tdol/88FmC4hsjgQk6Cbr1J4SFERKqlsffZDOgM3xSwDJdISaxzJnPZOOZxNay3wzgcg6QeBhOsr+UKOaPUGn8nnppem4ZhSIzEiUQr5x2bLiIR3Zb7opUmA4owwRjUqGRRCjsd5NN0XTDoaLmsX9jfWSXQgIVefRhmVkMEocZMMMSUrSBv/QbbdFofLpaKynsy+wihEtcvWbe/bEONq8RJnUjnIQYw9I0bL4XQki2ySAfQsWUN/koBg2ZmAdxhuw/i9feCFYMA6jflA4C9FLTYiGIxcvhlHA2DNmf5cCyqizXjIqWld5jiPbOiBy1kij7DUYzCYK3ufo22+H4gEkW/8cybc1lap5UI3zLr5rbhzwjHSAqXlhtI1bDiHH5f72mVIZnMRfnsKayHVlY74cysACkWP1I3MdmhtAMqOW09GEZZHj6UDkIhzHCA7edVd0N8c2IVuAhsOYYYylCpyQlWE9CnBN1A1+LoHIyYYQfGMgyVBhyNZN2ZxoDzBEZR8At7CMAQL99eoTRGY4cU783jy1dSmjw6kXPLT/GMTj1N5ra1zdfWavBNoEka1JdskPbd0ajOTIbnvrrciQqnMGuAdQh7PG3sNO3Kex0LlzV4Lpkwki52w655XIISN2B5CMA6qGfh3SALnQCcALGXT+zR4DICOHVL2uZSZyVRkN+tx0gMjGYc6BPdaR+QYmCiw6t6sCLOxBADw7X51ueyl7wZSbViYTWaYoZ16A2dpyTgG02MxV1yyfEBDL9gI62MOZCl7exz4HVLlvzZoreyNrVVeZL2MGAPBFgU7IL/zcQc3Eq9wvP9MERCZjJCm+HWKVvSnzgf1ahbGbjQOBVuwwfhZyiRrS/QAxAhc/0/OKefPCTsDcY8tV6auSZCPPyqABPQnUUr5yUE1kQA5dZg0IhlkbVcF6fgm701oGJNPt5COAlUG98vwAUmULA8cBzeV1yn7iJ2TPFY0a6fcqdaGtE74/vIINRh+Tb9XGpNYrEloSMryDn6rlhCZag0BFe1QJJHvdnNvrMmnLZSgmugeinqbm33LHHXGfF0+ejPIL9lR/Rt1MApG9k4x2BA7N62AyfJAqDcvJDU5gXblHNBG/dKk1EBkzdvUNNwQ5jS77IltC6Z2zZ2sRIJVTUaaOfrB+3FcvnNkCItMZAnX8GAGU8++9F8TRtghwzjp4gHUpk1pN6y8dORKBkHjm+vWB4ejlRs+3cdkvnkkn0IOeiVQ6HZn4MwpEztpXWGeYGJSQlFgKX62oiRQm4/uWG28sfnTHjnA0//NjjwXwXL4yqvfP7r23+KaNGyPiStkB6yZS5CjjDj+bSEQQgKqI+lQykZM9bUHaEBpNGXubFwNAdJ0hIxJmk2WdlQSRHZIfvf32AMp+5+mnW2X9UqpqCxmHDcEANJb+uqZZk2zdjTfGoSz10sFMLkBkxqZU0sOnT8eB5uAd1pCrTfmV71UHRPa9qDm8eHGxXJPD224LwBY46fBn+Fj/DGjRM+vVITWo3utkvQ9FyQncrnHWokURHRZ8aasuKaM6613/uw9/uPjlxx4r/nCKGus1kVk6tZxiQKcgk0PEDwY5h4DzD2xvenUg8uU1IVPjExqmrloVLFhghpTLsxcuxO9lZ3x88+ZI86ObyXwi52cugcgCr9agDBIg8n/86lfDQKrqXFRZmwxQa9EZy3HS1FY5o/KVIDI9ht3H+W6TKWwMm1asKD66fn3oROefddBdnQSaSqBNENkY2IkCwRwtYI6zWvkXQe2qAWzfxbhnzzgTMW5luFws1cCdChA5mv30+pGoqyhNFyOZnVyn6VbW9AUOqFlPN3C22WV1mM0diNxslU8XiOxcAvQ5F9hEwCWZa+xYYGwV5rdzGmGBz2U/YHI5d5ztZSA6QWQlYNj5bFXAInvZWcgnqJrJ53kcf6AjBipGMzC6vxQHhvLHNm6MesI+x09BfAEgjdrrSWZSDkNwXMCJr8NnqcOQHbQimoDIubfsUTZENGx//fUAZqsALeaa7sOoROICcgpkA076wTTAB1uZL6HpFyBTnd+qJeD4iN4RUYz8/F2ALf0jZUX6gXi+M7/Vn9YUtuxE/ZJSrlkbmx4E8gE32aJwg6kGkdk/W5YvD9/Y3/Wb4GNUzXSxroGVAEHgFrnTxW1c1o/9xj7X8AtwLMgPBEYyG7UfjAEJ0LoAeAoYKYshE7l/r/vsTAORBUW891vnzgV55aljxz7Anh4kZ3uBjqS3fF+2K3m1xUQ2L/bl9915Z+xN+xFBkA6V4V3loqu83zffcUfsUXuCTuf3zxYQmc5AGkVEgcs4D6z9OvbHRLIq63O+KKKTvekcsaY9U+8kz6wSMKo6L+aCvgUke6b9Qt9WPeuqPKfKZ2YEiJzpQUBAIKm0GsYn8Jiyi9qwPUbssJcSTeXkYrICe//To4+GsVqOtGXdZFE9z8CktOFN7EQUc4vA5ylhqL/I6e8+/fSUgsgYjzYBgN3ByaBSwqHNS2RcQXugpUjKS2fOXAHBEkTm4GgwyPBRd6yOQzFqrDa7FDjzt/vYsTDeRHQHbbysS5a1dB2S5hegYs4ZmX4caOfffz82F1Y1g4OhZk1NJpu3LohMNt5fOj6jRZkERo817Z2AQvk+/k6hY1qL0nonB5g9MqwkyyjZj/o9w9xhwoEVnQdkC9K03YBD08R/88gjxa8+/ngYEuauKnNl1DtM1u+jnveiRZE9QbdwMKw3jYOAnU1LznQg8uUZw+AgW6wmDJYEZzBLGJ8MHM5cpvSMYuHOJRA5S62oJf+J7dsDRP78gQOVnPSq+4EewlAia+nUzkxs7/KVIDJwQAYQY1W99LYuDDNnMGOb066pp7rX3dVJoKkE2gaRs5aq4O99a9dGLUJ7gL7yM6jxqs8489kxHHw2nvOfw+eMBS5lLdZ8z6kAkaMW5+LFAWgDfNgaWDTeA7AU5XJ6YF4ZEGTLex+BHnqW7vA+bFb3e+y118LBYr/UKTvWgcjNVvl0gcjZ7NaalilkfbMVrR8sNjYrG+mqtSMg2mvg7PNAsy0anxdF+ACAP4HJ/obTCSIDCiND6f33I7AfDet6GYpAxszkKz/TuvIDWGNbIKXI9GSzIdAgBAh49Ntw9rp17fNAIONGGuCvAAwG7fVkrAEWgG6+6x5Yv85U+6tO1sKgFdEERM77yPThe6mZC3zC2CVvQXn7v59VSm78E/vc2Sy92tlsfjUJ9J1+ohW50Q2CZchI/G5z5DnA32A/9wGPmW21cunSqI+tHijC2MJenWW6io60tgaByMpssB/YiLJcsZ+B5AA/Mh+0noDF1oS1YA2TBx/TuIE1Mr6mkomc+AZ8hP6ng50P5AYU6y8rmXrY97w7/ACoZcz5PfJq40r8xnP4iDJp+Njm0/jsSXtv0F4Ptqya5ytWREk6e938I5HBfwY1l59pIDK52jvWpfUvg1o5PTLo98fpCWBxlF/tBazoKj6kvUTvtQUiJ6bAbyJbgDVfWnAtspy//vUArenL8mWPGo+9Zt3QUQIXbHo6m/wBlbMFROaPA1q3rl4d6zF/Bu3fcfYD31+/hwwGWg90fvmZbeJlxirw53xN4uQ4zRObvvuMAJFtLApIBOqT27cHaCCqK2XDhFSpIZIH9L9+5JEAejWNwmIuH3wMYkpYyQybSV2yKil1DiFOsmiOiAYWrgh1/+ZrOglVaiKnosKypqgoGvJp8wJQq7vkUGI8MbwyEp0gsmgstg2j5/f37WsdRDb/wOxneumTFB5jZNSVjfkc+hQmeflhAFy3aFEcZHF4njgREXYsNk1KMlJahRkxagzl3zcBkcvfZzgtxnK9/vpgYVBIjOoAmG++OZS48UeH0RMn4n2831vf+Ebxbs0GH1Xey/6yr+wBl1Qqza3GZU70P1s5i3/18MMR6f/cs8+2DiKTa9Gg2VEVGSWLBWvWnKmbDlAzH02K93cg8mWpC6Ksvv76MJ7pB07Hbzz1VARdnBmMIyx+rL8qOnEugchRo3vRosgg+f6tWyN42qRD9ETr27pmqEjr5DgKIDLyy1eCyIz+Lx45csVQrbJvqnwm649jLzG6dVnvL6lR5T7dZzoJpATaBpHdl0NtrTLuseU4hWxMtTijLFUfA8gZz1bg6MlA8l32LwYl0GxQeuJUgMgpowje3HxzBG/Yz0+8/noE9zmUbA1B3vLZBgTIRqc5Tt8D7rC32XNsh7rXZIDI3gkgxJZv67oCNpZsjHFrIo8ztukCkXPM1sLWlSuDCSqVOAgqGmGfPBnNmcoknwyoIFDYD3wt57sak1EH9ty5gRlGCSJbZ/wVn3v3woVYtx+5/fZ4FhYY+xggytZPez9BHfY138qPsoh/tn9/fEdfmGGOfzabVuJQyQT3tNedjXyo3Ov+P4C2RYsug5lr10YtX2AZneC8rGK3VFkH44DIUVJg0aLoy/KdmzYF+MFXSmYlOaihm3qO/QU8dvbzq61974LJLFNxovIUbAn+GdDRz1defjkYkkB4BJ8yaJ/ZVtaR9cA/JE9sZ/aGeQeiAu8HgcgBQs+bFyUXPrljRwQzXj19Op7n82Udm6xCa0dAz7OAe9jHfCAZ0uyOAJHfe+8DUzJZ5SzyQe7vhx9OLsbF99NHJ/y+3gfpYTgH/1dggM9o/QE4kef4j018konWoLVjHxgfotmJs2djrwO26PzyXjcfzj62e2TfrF17mQjy/PPxTvbwMJBvpoHIUVpg8eJoGCngai/rHYJAxFeJhps9wXlneJL5s5b59N4VKUMZV0xzpQnaqImcc5XBbQ3e7DklF+kpzzS+/nV83YIFsebNCZ/fPhbccVY683/03ntjL8wGENl+5h8hp1lnZGt+6Iu2yWlwJ2vY/AZu0wvaeKbMzLb6h5X3oHdiZ3lmlgkbtyRSlXOm/JlpB5EZzASA6QSgMukMAQvcoY89WkXZUagcaiAyZhol70CjiHKxpKHg8D5z/nwAcFXS8W0oBz8FCcTjRHPUq4DbVSakCojsELBIsaGDifzss3G4t3mVmciMNosxa94miGyTOCCU0phUJvJrrwXTbBgTuf+9s64wgJ08/elHpNPhRtFbH/7E3vN54KufuqmVVWQ+NojcK+9gvAq3q5cUf3qnJUsKil4EPt/L34Ht9ox3Egkd1ICyytgHfeYKE3n16mAaTQYT2d7/iR4TGQAbXeFbYiIzJMlIBJgxows1R6PN4AEjzd4EhNunAj30GEZLHdZVyr8DkXsOi7SshQvDAOLgMIrUHnNQO0CT8cB5qZJ+OVtAZHuOzvoXDz0UzUz//Ve+EmlL5SuYyAsWFD+3a9ekMZGxppR/AoipiSoDZlqYyMCsTZs6JnJTJd597yoJTAaI7AHsDXsG00gAxv50tmUTozhzLl0+eRLg8Hv/g7HFseN4A9wGMbGmEkR2prE3OETYSFhU9C/ZxTv13iMFmyBM/pvtjY1ILwOlpNFWIQX0L9W2QWSA5g9t2xayjrI4fe/RdKuYNz/AwUwZvpZBZOcT/8k+EFhnj5vLvMpll8p7we/ZftLZI/Bw+nTYUIN8rn4Q2Vqzd+xD6xaIwD/MNdvPROYL5IU5aH2yn91nojJ4We6AXwkMw8C012Nf9/Y2ACb2cG/P+4539v/sQuMM8sfZs02X3FXfGwdEJgd7G3jqncwVAo69EWPuvUe8W+/9/L8f8wKctcf9CaiaqIyBOeHL8KfNkef6uSymS1fpymSLx/971vvvFyfOn4858r72snUyDEROPUt/8eHZMcuXLIl75U9PGcd7eV7Om/m3j+1pOl25RQDcdIHIbNes7+rvZVJM7qWUVwLx/iSfYOV//euRHVO1VnGdRWn+7HWBklg/S5bEvquy18kZoYvvqlb0sL3uXjMNRE7sAX7lvfn+9F6s5d56zv2S/zYngjJ0jTPfj+8LqLQNIkfW9uLFsc+ynAkfPs/v1E0ZXPP/3iltEgExesq+9j1gOTtgNoDIzl4ZlBoXbrj55iCmCQLRV1VwxTrrn16QCNjhAAAgAElEQVSx9gHv/H/7wbkFBxB098wqpV3qPJMuoJcES+FD1s7+N99sFdcYNZ5pA5EzRUVqD4D0u3t1rzD3nnzttehIXbd+iPSWX/zQh0LJAFlFhB3OCeDEs5YtCwMv6+RWiUZYhFlmw2YUycByrvLdURPg91VA5Eh9WLEiItgWzmfVRO6rS1nlWRN9plwT+Qu9mshp3JRrIqsFJqJJiTQBx4aN4UpN5NtuK778yiuRciSCWaW5w6B7hkHQa4IWTLZedJmRJJXMxlZo3rtgKLepWMYFkYfJKA8jbLxIA1q+PIILahWLcpovEXYRYAfUuOlxOQ7GcdZ7pJg1/NM5N2tmj7v20nj79M6dxb995JGoaa5relsgcqbeUe6MYWnCAklVG65UfT9y+ukHHghjgC4TbLG2mjjOHYh8tdTp7+/YtCkc0vcuXIiURusfI0XXajKuoo9mE4gs8KFRi7pm//6rX/0AiMxIpzcBzZ+6557il5SzeO65geBT1TXc/znOl0ZfzilnMr1MZ5avck1kWSwi7xyvtq6oidxjLgG2uprIbUn22r3PZIHIKVEgCbtNqms2pAGelBlZWaYKYGW/HDx+PMgNEzU8YrvYb84a+m7PsWNRh3QyL0E87wPAZm/Yj/5dBuASLgDycIqBY9EcSWPA8+djrE2DtvwFug7ZRMk19jcdUPfKQLLU0x/cti2aObVZQ1CpDgHOKAPwjW/E8ICZgtdqhmK6qtvfn8lR9z2qfv67Nm8uPrVjRzTKJrM2LoFNvgJQgs2MdconmqiZVJIh2N6Yo85uZRMysFIeV2YNYvIpETGq7Jx1B0jE7CNzpBDkE99jq1qv5I79ym7ONWhN5ZrlE3L4+QPp8Fdp9Gbc7sNHtC89C1DpOZ4dDeN6YCXQCCBpfyPIHD1zJnzRpnti0Fw6o2Vr8Xf+1/PPB9M2GMQ1giT2mX1yD7bkqlXB6HbfeNfe+yYARd58NDaB/Y7VWFVu7kcfZtkc8weIVxou1kUvSJXPNK/mKLMu6ROgHTvZ3ycCkT0rAlHz5wdYZz14L2uiHPjKQAPQzHuZJ3sZGc28qnlqbf3Bvn0D/VIMeiQSsvjsM89chWGQaWaSOhfMv2yTuv4tey+aei9bFnspMvGWLIn3M8/mz5rk+9lL1rNATDZ5bXO9DVqD9IPxmBtsVnMKYBvUpyPLzUQjzDffjIDjKFyF7rY2ZRU4NzXhQzase8GJ+GnOT4x7e7GflYu0gn0Ob8GQnugyv/a9fkb2jTmm+zM4Zn7oJPNtLgRB8p0FQzDGYSt/un9/a7q6PF7rHPHGvKSuMj7AcNgbPR2Rgd/ca/4kZ/aGufzHW7fG34GjZdar+8tMgLN4d3vSOddfjqvKPNmj9pv9am6dL8Dsuhe50oWwCwEOLHz7YTIuckTu02TR2sLeNseqKrRVOqZ/3ObBXlMbmU3mnLem2garJ5LXtIHIXt6mw3DSuMPmQuvngDI8GaGjlEn/i1GeaOtqLamljDFFwSSA43kcUIs70zmqHK6iCxot2EDGZZIYgnUOy4kmoQqI7LCzMYHtDr/f3LMnjNW2rjTEABYWvsVo06ZyThCZoiOLR48eje6zVUCbqmMUvVPTWkqIjQeoYKSM84zsHBxzv3hxGHbmERDFEQNMYV0D+xgObdXJmSwQOQ25YCn2uleLQOnCyqhnHNlHIrqAUnPZxmVupCkxktYJxPSaZ6SjNO4z3N8cMcB+8eGHi1/+2tdaBZGtb4ebci0ULKCNoVe1yUvV9/Me0n2sYWm/dAVnqImR04HIV0vd3gUkMtI+tmHDZQPj/PniC4cPxx6u2uF7toDI9gMj72ceeCCa0Kh3DDC/yjDEsCqKAJo1xfm13bvDUMLqqHt+DlvjZP69d94ZDp86gtZ0fymJBJHpJbrU2ueQt3UxfLOklGDx5w4ciLTZ7uok0FQCkw0iR23gXqadM3rhggVRx/P/Z+8+vOS6rjPRnw7IjUZu5BwJBpEiRVm2LFlZsizJthzHYcKbmffWmvfnvDXzZt68NzOeGUfZY1myZCtYOVgiRVIEI3LOGSCARgP91m93nXahVFV9q7puEyDv4eoFsFF1775773PuOd/+znfqF/GZmWRhqUADiPNnu4U+0CWzvEL3tQdaqlP5MLOtzFXz7q7MsE51bLPMWjQWe6bMtAIOTHe+LF6xDX7RonTq+vWuNNc9B5DDO8CiK86buJs36U/lhan/3dwLQaW+oJk1JvnNQta/96r4PpVF1i6AK4tY89tetG5A5CxVkX3g3YbN1kxazNpM7ni3552oUy2KxVMf897zXfN4azt97p57AkxqTvgnjmSKNQYAKZjydr/WGIRF/WUunvslaS19Q9zrdx/IM5ID+rf7sHM6a5tmtrkvcJF/gfvysP5QziLPk5mIeUcnUNdYllv2Gz+yP1iuteeJrfudANbOgakxWIEh7Pb/OUb1sYq43r4d5I8Aq8fHA2gqCiJnsNhzYSJbo4lbfR7E3/v60s3avQBBeeu7Mdfa2/+Temw2nslBQBpbgc31czB9wD3N6fz4DNJPp/O02FXp3WI8mTMnrpWZpVk6xWcyGAizYHMZW/ib5VNIVQwMxFrbeJd3zDbr694L0ddv3QrQLbPN2+VpMMnnzo0Y2VUeZ1o16PoWyXPgouKe3OUjudwYC+8IuIt4T3VIepbGASTLZXHJjN6JtPqnXQhsdk/jQOgPL1gQ6xrrxizpUeQZOv2MuORxyp/sq98ZUs+UzuOh+PjJxSVFC98BIDeC7vIbxubZ826Lbsa4GHtmzw6fyRG50c11PK8COD11fweGtyt2durP+s/n3VJwBvFkt3u5ZzPpm+ncK3/XPfV9ecrv3vN8NZNtxkHkXJXReU1uVILIKDisjjyDilS3EywOVTnSEVURVRxUmaar2+qlrLrrJaIKykZMqyIAdJFgFgGRDUqq3Sqh2CC206jydHtoV71dGWhFw//XTz4ZVZ//8cILkYwmZVoGkVUBbQ2wndnhZ73SeRE7k9N/9cQTcfiBSq+CgpdLfkHkbTp50DPgdxMDLzcve1vEaX0CRPwoOnRT7WoW46Igcva9ya7n6eZlGL4bHEy7li0LxqDqm5cDIP7bhw71hOlgQmzChi1A2kUFWaGhiHxAkT5gAFQlBYT9wWOPpX/fYxCZDVgw//tTT8XL8HOvvBKsLwcSdjLpnepZTIBVIjF1APjGCaBbNwN7BSLf6205qF8pZP3arl0xqQAkKqZ1csjogwIim4iZ6JF40a/1CbrPjc3CB/tdNVqfdKAsPbo8dk+Vs1P9O3YVNpv7GCf5XJGqvmUQ2diK1WGXDFZerxrGDR05h/eYnBnbMISqVnmgWw+UDSJ3a1f1vcoD97MHugGR7+fnqWx7cD1g3lEURH5wn7Ky/H70QGa2h2Z3DezsRuIUIA4ERNAyx7WrEgmyapUHHgQPzDiInJkAQBbsJg0QqdPYEgOxbzzRtagjder30iNZtSoq0Crv3zx0KNhT3TYLZycE/8vHH4/qy5f37YsFtGv3CnwqAiJnVotty4BcB4+RLLBVabpb8oEzFv8AfWAEUOY/P/tsgBD52hlExvL+1I4dwRLGemt12EWn/s6Vy//tiSeiqPCfn3su5ACAqhkoBpTmSrW4FN2+3mhL1v5SbHCYoOIAkA/LzyEcvWhFQOTYolmT21BR9jy2H3XacoVdkUEVHLPfKaH//YUXQtYlVxc7vW795+Pwyxp7W79Vmfxvzz8fFdpetGz7J7Zti4JNGSAyFgG5DLFxKCCwS7yn23/qnx+IDHCzfQbgpugESFZ17rRVIPK9HstbmhUfvT/kIP00W7k70RR8UEDkOKBh7tworCjw/cdnn2154Iac0y8dBkSzHwumm8JFY44aW2wts0OEzuFX9u1Lh5qwMjKIzLfiocDZq+3TbPJu0qe8cxWZzRfsJKha5YFuPVCByN16rvre29kDFYj8do7+/fXsFYh8f8Xj7WSNcRAbPJjlg4MxL+1mzo1QSV4is57hHiQpq1Z54EHwwIyByPVAF1DWAW2AAGxAzFfs3m5Oba53MpBBNYf+nIUvEPTzr77aNVBkkQFc9aKyzd7Wd9o4hOltl+qVtlARENmzAaj+xeOPB3vWlgdML1sspss4MwhiWwNUAVdYxn/84ov3gPkZRAZmYFoCxrCFgXC90OMDPhB9pz9E+xlA6TTQeqCen7BsyVGwmUzAdO4trljdZBrkp9h6rl60IiCy/ALgO3DkiVWrQsYFg++ewx46MMZLDXPx07t2BaOb3Mgf79kTh2FNFyiVf67tZfdbDz8c2xD/ZM+e0NqypWi6BRUAL4apU+2dolwGiJzzi4QJxjmQlyxNp9vJWoWEjxRD/tkjj6Sn1q6Ngz3trmi27adIWCsQubmX7CKwxcy2V0Us29o60bV8UEBkhRWyOwpC3pd/9MILkVPN2gc2bw69UGC6fDMJnU7x1D2MT8ZZ98aG9q6hQ2rMbTyvIIPIilgY4v9w4ECwojvdFtwMxNav7H55/8aNsbuIxiqtzE4KB0X6W/WZt5cHKhD57RXv6ml74wHzTAU981aEnyKayL25c3WVygP3eqACkauMeLM8QN4tr0XM018+cya0jjttQYpZvToIctai8DAEp6pVHngQPDBjIHJod/T3xwFgn9y+PcBAh2Z99/Dh+AECdLMV4B4QOaW4LhDyNx56KDQcgZEWnCY7nQJd7KVvAmi0gAU8AVctoruRUWiVEEVAZN/FWv3Mzp0xgbOV17ZiurekBabTgBUAfbqTABZApu3C9eBaI4gMULBtmgwJG6bbTAZsWTYxBcR94bXXfkZ3Ewi4YfHi9NTq1aFlDKTAuuu2qfwBRcUWWIK5S3qgF60TENlW9X/5xBPBmmdDkcMFmtmYNXno/v6fTz+d/uvzz6c/3bMnQJ1u2f3198FG1h9otA7NmRPaq4o/wKrpgtSAKvIiDr5zKEEZILKxAYvf9nyaRXKHNnIvfJP7J/0luwUcxMn3mKE0t7q5RwUiN++JufiiiJdPme5kbH9QQGRAufFJcU+/+8uaxE8zr+g3duDIa+/SLztUZ5oHSBiHjbnkaxzs551Di99uicb3XwaRbcdTeDV+k1zyDplOkSZvGfy9Rx9Nn9i+Pa5rB47DOjo9kKYX43p1jbeOByoQ+a0Ty+pJZs4DdgTaxWedZSekA8/sIu3m8OCZs7q601vRAxWI/FaM6oPxTNb4dgoioZl/f/XAga4k3BAekSTMqxHj6NpOhxz3YHivsvKt4oEZAZEzixE4BJAFFgJWTDyAUNiMvWL1quY4TOKzu3eHfuJ3jhyJA350zE6BHMAiaQDAN3DIItoW3W4kB9olTFEQ2aLH5M2iHhDCDhqZtvVmMKWTxMS+JZMBoDCIqarZBs1fYlMPDGYQmV6xbdP+jU/5Azuu6KFWjfZlQMgBix/YtGmSSffMyZP3nPzpewZsB6uQ0zDwZpCu20OkgOY0flUBMYJdTz72ohUBkfP2fCd5ApFVIMmlAGUdvtJpU/RQOCEH8W/e+c70X557LtjCYjMdIKfeDiAVtjhxfbqrQHeMcYuJbhqb+YqEiRykW6yq+5+eeSZAM4WmXtmuP6v6euljbar2/u3rr08ehNON/fXfUdhw/Q/XDr/k+2eOHw8QvxuQvQKRpxuR5t+fCRDZ2EqOwvuIRFOWHeoE7Pa+VNzLGudfP3DgZwpr+QnXLlwYhw7Ka9riuQhHgqKbA63YT4ffeG+hptBobCT50wwsyCCy8RRTzW4W9tpdNJ0DnRyismZoKGFaA8mNCbb7AZCnW3QuJ7uqqz4oHqhA5AclUpWd95MHgMjkhRzkbEeK9YddXY27U+4nmytb3poeqEDkt2ZcH4SnQrKwprR+Nz/90uuvp+8dPVqYBOb75tjWo77vDJ1vHDwY2Fg1lj4IGVDZyAMzAiJjMAKdsGi3L1sWi1rA0xdefz0kInrJ6vVQhMppq7qX0y/pktJQ7KRjAvjo1P6zRx8NoJFOMMYt9m+vGVBFQWQLewCbF6cDBAGfmNYW98C2TgAKfrKIAuCR//j9xx6Lwe8vXnopZBVsE6+/XgaRseIAvssd3jYwEHIhn3/ttfBJN0AiEBvQ8uu7diUMWuBH6Fhfu/YzOrIARxPYf/PkkzFw/9mePcFKs625m5M7FTMeWbkyJsOe3bNMl72Xh5UiIHL+LNaqZ/fysF37+ZMnI886bV5oACe5b/s5OQtApjj2qkgDGHuM30ZGAsj/6Zkz6c/37Am91E7zz/PxE5DonWvWpA9u3hwFILIZWIx//corPQWR80mmT69Zk/7FE08EuOUQA0Ws6UrpeBZ9A9MZoOeEZ4CXwkC3rQKRu/Vc++/NFIisoOBUYLs2go3eYTFBwfAjW7eGzppctUOk1XY5E1LgMbmjh1esiHFUIU5Bqpux0fuPbBDpGkVGW/UABd6Bza6XQWRANh17TGHbnL13p7NbhDwVP7DB2GNMMHeoWuWB6XqgApGn68Hq+29HD5ivI9fYNYjIQj7JGquT9dXb0W/VM/feAxWI3HufVlcs7gGYDCzm13fvDkIS0uKVmzcLSYwCkM2XkQKtSe1aJRHaDSGwuMXVJysP9NYDpYLImekKbMo/WIUv1BjIADt6rb0CuLJrsIYBv1jPtslb0KrwqJgDR6dq7LaNGBMMQ9KkCeP31bNn04WbN3vGjMx2FAWRfd5WYUAbcAFYZQKHOfy8QwlHRwsD8vkwPUw3C3UM02OXL8eWjGY6yxlE5s+n160LwJBfsdIAJA7aE08DYJGiAJBisK8vtsQB3wymnguo94/HjjU9YDGzlg3amBDAY+xwoEJIKty9WyiXgNFAF1qjrnP6+vXQdsaemw5rrj6vOgGRMaIx/jYtWhSH18m1Hx49WviQyaw3ng8c27J4cYAugKSvHThQyCdT9Yn87/zmIIDdIyOJDIeFA91foLfiQ1EgWSz1K1rIihJY8IBok0Jbg7Cogfq9ZCLzU39/f+QabW/5NjRrVuQuDVl5rA910lwTUKgv6kt0nVWU+QOAfGIah3pWIHInkSj+2ZkCkR1C6h1EbkgeKPYVOXgDk5dcjENiP7ljR4yHxjigbCvpIoXazIpQ4NG/FEYwI2I8V+Qp4KLcR3YsXRrvhcdWrUp3795N3zh0KMZ3h4c0YzZnEBnQ63PxnlqwICbG+teZN95IVzs4XHLBrFmx20ZxiUa6XS/6FCDb31s19hujvFMVkb2LAOAOtizy/AVcVH3kLeKBCkR+iwSyeowZ84D3jHeT3Wh2jZnjGJedEzPds1lm7CGqG71lPFCByG+ZUD6wD4JJ7AwcuAIymjM7HDhvNzHCRf28kySpdW9Icy5aFHNUOIh5tfWB+W0R/OSBdVZl+FvOA6WCyDoLVjCwDlCoAVi+tG9fOnX1as/B2BydzLDdvXx5yFpYWAIITXYOXLoUTClbYXVWoFcG4UyQMGMt4gEAAGR/B5Z+ae/eABrLWIh2AiJ7Rgt14CfGGfCKBMXXDh4MzWaMYEB9I6DqGbEjDVgZQAYcA6PpDIuLAQzbrRmjIIPIigH8AsA1gfQSd1AiWYufnDgR38VIZkP4t67LZD+7v9wAFDy+enX60ObNATAA+X9w7FiA4i1Bgr6+9M5Vq2Jrs3vT/6TfjE167datNJqfve7eAGv3dl8/mK58/tGtW0NfGkDigDWAfCdAR7vRoBMQWR8BaGLiigcgPet+Xr51a/JgvPqXi2fqr+lkA034U2xcg++B6p5pOkzYdjHYvnRpMJ5tN/fipI39oxMnIvZZ07nxZZhtzvH3XVIxH9myJcAxzw1M//SOHem/PP98z0Hk/Dzij9Gvj390y5YoahkfxB/YpbAVfag2PtTnsLElF0AGa2MFIBxw51kA1MDvbx06lMSuGxZotnMmQGSLvzJas3FScW947tz04c2b4/BH+t80qWe6zRSI/LFt22Kc1g/srPjO4cMxxukfxud6iZMsbaNvGA/kJ1b7+zZsiJ0eDlLFZG4n4eC78s/Okvdt2hQ5/DVjo50lb7wR9/X9ZjsTvPtMcO30AEYrsigYmhgfuXIlNJaB2K2KRBlE9qzYGApi7163LibGZGMcoMsH3r1j4+MBTDfmSLYhClULFqRtS5bEVj/FGTIaf7d/f4zPAPF2Y9Pw7NlRRCMrwwf8d4Lk03gZb++Zzt7qfr3yQAUi98qT1XXeqh6wHvI+sG7Ih3t7h9PIp9n/9YMHQ9LM2qNTucC3qs+q55o5D1Qg8sz5urpTcw9YTyB/OVvJujjvWLeehIfUz7eNp3APJEVkL/N1ZA/nCyGwkb6rWuWBB8kDpYHIQLusf+xPwA1JCBMOoKfOUpS12KlDM2AIJLUI1WHXDw9HJyUXADixIM66isC4ubNmhT6Nxa/qkAmS/8eyBGqyGShURusURDYQeTaDEEAXixN4eujixViwY55hXGcgl80AAoBADHhDQ8HUNoBptG2fO3UqnhHY0AyoaASRsc2AfnwrvkBMk8jXVOEuXUqnANqjo/dcC8hhQko7FvCG6W0Ltt/zMV8D7DFC2zXPADwH0AALMCDE072Bp3lC6zkye5l9pB7E1TY8h6sBMgzy2HK248lJIEcvWicgMtCElnGWQ/CSAXdgvit6YDGSZZGv0Wf6+qK44TtkRfIBXPwqZ1VCMRcxrLvRVi7y/ICuiOHy5QGgAnZsbdS/bLl338YXKJvFQezEzXddBztTPtn2DlD+g8ceKxVEztrRGOAOAiOnITe8zIF8fiIPb9yIIkXWZDauRPFj9uwAz1WTM4NeThpfsqa4glMuaBTxZ7PPlAki6zP/149+FH21jJYLSPVj/NsJRObTvJsFO12ey3GArt0Txtx6dqwxQHHQ2IzhpU8ZTxXrMHkzQ6EdS8EiPzOA3VNxENNeXiqgym/jo5zOC/5gHvf1xbix3DulNjay17+9VJNwwqxot105g8iAWgUUfcY4Zqz1rgIgO4BJ/9C3PHu91jkA2fPrR/rUxsWLQ2YIaMxu8wbj+1Ta+64DgMeixuL2nIoVioyNrJAy8r665oPjgQpEfnBiVVn65ngg79qiiT97cDDWEH6sJ8zxSM95n5lPVAy6NydGb+e7ViDy2zn698ezZ+KFeTt2MUzDPNxc1JiYCUl5fLQmMhe16/XSrVsxPwc4ZwLg/fFUlRWVB4p5oBQQGVAINHbID+2sZU6MHxuLg3YspC3s7haz72c+pQNicQH8bAFop8ObgUOaM7be+56JT15Mm/hYlGZwyCIW2Gwh7bMWut86fDgAzrC5JCZTpyAypwAMRubPDxDZi9TgZXFuQgdEBcTmwStA5L6+2OYLLMPysrgnS4CBnLdR8E0rrlYjiIzh+pevvBKgB0AWaw1YADwD6AYrGiO5BsoGe7N28Jv7AhKBLMDHg5cvp5+eOhWs2SL6veJlkMYiJqsgZgZlz84HgJfMhvXc7mugN7jT+XRvGt35uf05HdmBZqncCYicvw9YlXsO+gOgYAACXoDBdJbqQZBgH8+aFQdeeSaAEb+cu349wFiM7voiQpfdreXXMjgPrMFaBP7o92JguzlA2Utxko0+Ph75B0iUM4AeNmNXAvGBXMeuXk2/tmtX+rcOBSyRiZwfSr+TizSp+TxLswC8+FHRKLNG9Ys8TnjOyKWhocg9uSXPgX0/PH48AP9e6AOWASJjqdKD1ic+9/LLPZNvuSdRxsdjbG4E4d9uILI8MSbaHWCMlkvGJ0Aq39SDyBbmxjSfNzYp0CjIOEQu8rGDgzbd1/gu1sBk44BJqusoMBpHFDjiPVIDkb2vybIADfzIYYAzTWN9Gnu4XdE3g8g+96066ahf3LgxPbFqVTy7/mQ88yyePWQxartEjCfev8Yz46DxBLDttOpvHzkS7202TdWAG3ynePxrDz0Uz/ofn3kmAGjvo7IK11PZVf37/eeBCkS+/2JSWXR/ecC4bkeH95L1lPHVGGqOZy1n56J3WrXH4/6K29vFGnMFcxzrCOukvF56uzx/9Zz3hwfyQdqwFTvEzaFhLdZZmfiAYGE9DLOSp8ZQpBIkqqJSnPfH01ZWVB74Jw+UAiIDwICKtovbimqBrAOZbGQGcreTDp0N2GNRaItrO/AvH6S1dO7cYGt64fhxYJ4Fqsp6rhZhoOrc52/eDADUohvYnBe8RcDNbhOrGxDZvTA7PcfI0FAAoyZ6fvwOkJAlLHw27B8fD91Zi3lggh/AgucFerXbjtYKROZjbLcABoeG0sqFC4Md65mAhvwbchJ9fXF/gAYAAYhCOgBQIYYGUr8v2gzOGNjYc4A8oCQw1bMDREx23ZsGrvt6NrnnHp7bPYHdsYVkdHRasgO9ApGzxMea4eGIJ396KfElAK7en/qTZxK3SzduxATKM4XuNwDv5s1CgHxRfzd+LkuTAL6W1PoX8AtD18sTC1F+Aoly7nmB6r+qr0BmvvfDbnFR1PnN3btnDESWQ3wKsIrCxvBwAMOeRx55Bp+R49GHUgr7AXByRj/CKMW6t10e+99zTcWWLOrzUkDkFSvSv3riiWC78j1Waq8bhj95HbrewOQMqL/dQOSQhxgYiLFp3cKFaeOSJaETrAChr3sv5mZcVFCTU96TmRHvHZQlYorGybhnl4L75HHZ+w+72JhpTMw5PZHY46E9Lk7y1zvP/UlOGUdyMajd/RtBZLsR5Je+5SfeDbUf43OMZf39E++Gmg0xRo+NxbvBGM0G41reWVLPXG5lS2Yi22HwW7t3R37/+x//OIpU3vHdzjuK+r763IPjgQpEfnBiVVn65ngga9NbK4WUV80MczU7Dc3byphDvDlPW931QfNAnlNaWwCSFY2rfHzQovjWsDevJ81vzb/tGDdeZuzI3NPfM5AcY6jdzzWJubeGF6qneLt5oBQQed3wcNq1bFnIQqjIROep60zTcXJmIWNH2TZrwT1VCybqwEBat8W3H4EAACAASURBVGhRMDyBjRa2mJwW8rlTAxmBmpMM0GvXfkbXd6p7dfPv3YLI+V4megADINiG4eFglAHKJxfoKQXzG7gDFDh340Y6culSLNJDY3JsbEqzgR4AaoAtlptt8BikweTu6wvADfgm3gCL8O/gYIBw2Q42BFBfAxAB9Zk13S3L2z0Al+6Jgea+7KBXGwCg5x4fj2c04QWQAGawAf1/pwepTemo2gewU4E2wDpMeCzrHxw9WujrAHvflavAZEC5F1MwQWqAPL/zpXjqA6qaQB9/b6ebWsiADj/kRSkG8kPfB5qx3wQvXqK1vg8EYhsbgUNyyN/FJh/WhdWM+eIgTJrOgJ+ytUwzS1+Bib+BXRiRUWgaGLgHcAMgm6hiRQJIjRcZDO/1ZEBFm944vwHWFM6mknppFTp9cD4pkeHh0CB3oGVZTX/7/pEjIZGTGenuxZeKWwqMtK+N3w40nOkmrmyg7RjFDMWX2sGcvbYl60jqD8bG3D8UX/SP3AJAHR2dHJ+838R8Ohpp3m3ecQBcY4lio/ExtiPXCiPur3+6j0JeLkSduXYt/r8o6KrPOwBP7Elg6N98C3gQdzYojnl/KDKZZMe7ocaGdh8TamNylr4goeF3zQ7yaxUn9/M+9R6kUadPfnHv3niuTq7T6zyornf/eaACke+/mFQWVR6oPFB5oPJA5YHKA5UHKg/c/x4oBUTOh9MBbi0g80K1F+6w2IyqY23RXYSdlFmT7GJPHLBWx5DFxAqQFVO2dvhQHADU5PCfXjxD4zWmCyJbDOVDAT2jZ8M2y6yBfL+QAqmxgesPFywC4GY5itk19ib/h0Zv7eJhg3+jmVZjmQXPro69kMFEi3m+BcjlQwC79Ws+5Mw987MHw63u3pP3rTFh2Z7lSYo8eze25YOysg5wrjoWuVaOp1zNvgzwuCZjEv2pdnDgPb6cwZxtfI58aCGACoAfLPAGoEo/Ewsxj/hne+sOQcxSOFiRtp/n7xTxW7efmRwfarnrWTKTvZ7NP+n3un6UgfEYK3osd6NoIAcyAxrDYjpAWOzMqMkm5HG5W5+1+14GBHNxIPexfLCi5xJnuyLaHZJWhm2uyQ8AXGNk7j9lslTzWBD9udY/2JDHx5xXWT8N8IlVk7e/deuH+rzO77172L91F867BNzbT6fjsueaP3t2XFGRpf77GUgPPc0W7wbfCxvq3sHGh252AOUTsO0u8H2AtoJbUUC8W39X33uwPFCByA9WvCprKw9UHqg8UHmg8kDlgcoDlQfuDw+UAiLfH4/24FgxXRD5wXnSytLKA5UHKg9UHqg8UK4HAIQhp2P3S4nnGZT7FNXVy/TA/Q4i263gzAF2OrviyujotIqIZfqyunblgZnwgOIziSZFUcVOUm52Nlat8kDlgcoDlQcqD1QemFkPVCDyzPq76d0qEPk+CEJlQuWBygOVByoPVB6oPPC28MD9DiKTVvq9xx6L3QsOQSXvUjHq3xapWT1kCw8AkJ9euzYOYaXJ/PqFCyGfVLXKA5UHKg9UHqg8UHlgZj1Qgcgz6++md6OXSU/2V3bsSBsXL05/9MIL6dkTJ+4DyyoTKg9UHqg8UHmg8kDlgcoDby0P3Pcg8vBw+v06ENk5DhWI/NbKweppOvNAgMjr1sV5FQEinz+f9lQgcmdOrD5deaDyQOWBygOVB3rggTcRRKbx2pf6+ujX5lPqaabW/hunUly+iiHdSNqYdIQxPug3arQZs15m2Qd7AZEd9vfJHTvSliVL0p/u2ZNeOHUq7JjUiazpVPYg5lNeImvyZp1bX6jXUx6jYdtj/ddmRmUt0XoNa5/LmrrT1Qyd0hF1H6CzKUfisL6cI2JSy5OycySbMql/XdPtzTkSGqQ1W8rvNaSuJ3S4+UO/yW2mY6O3Zv3iNzs2ub/U60FnnduZjE3WPmYH30T/beg3M9J/U5rQn68d5DY5ttZ0d2ey/7aLTe7DnYwH3X4295l7YkMHuKZVzyczEht9t9Z/82Gdb9bY2iw2WbvfO3imxtZ8rkB9/xWL0Ih2bsIMnZGg/+Z3Xv3ZBll/3ZhSlpZ/Y16Hhndd/83zAD6ZSTsaY5PPOcj63d1oZ1cgcrejWPW9ygNvjgcqEPnN8Xt118oDlQcqD1QeqDzQ6IE3DUQe6JuVBvrmprkDC9Oc/uEa0GGxdjON3n0j3bxzOd0dv116xGhrLZkzJ60ZGkpbFi2a1FE8d+NGOvPGG+no1avp/M2bpdrhtHqTI0zkR1asSD89cSKduHIl7nl1dDSdvXEjHbt6NR27dq1UO/LFF8+Zk5bPm5fWL1yYVi9YEL+mK8mOk9eupaPXrsXhSWU3h1+tmDcvYsOWDFaKCV+wxwFsZTeLTXasWrAg7BiuHSAlR9giT8rOkfyMS+bODVvYsXL+/Pj19du3w45T16+HTyysy2606dixthYbi3ygAjuO12LDrrIbgIMdijB8snDWrLhl7rv8caHk/pufUV9hA3sWzZkz2X/1F7GRL0UOAp2uz/Tf9cPDkR9sAbQDwcTmRC02DsUsu9Gk5Q/913gyt6ZRe/qNN9KRq1fDHxdnKDbydF0tNrn/0hit7zczAcwtnTs3fDJSi40Y6K/1sXEgYdnN4YYbauO72GT94JPXr4ctYnPp1q2yzYjri8u6oaHI1YW1sVWfPXj5coxncmQmCmMO4tsyPJyWzZuX9CHt5p07YYd+c/HWrTgMtOy2YNastHnRonj3siO/9/SZQ1eupEs3b8ahlGU34wY75Kv3jv5rHDG28om4zIQdntNYxpZlc+fG2KrPuPeBy5fj4ER/73RsrUDksjOoun7lgd56oAKRe+vP6mqVByoPVB6oPFB5oFsPvAkgMv5xf5o9MJTmDSyp/SwO+8fH76bb4zfSzTuX0rWx0wEm3x23oO79EtICCQBlkbZ9yZK0a+nS9NDSpQlwqQF9LNp+cuZM2n/pUiwey2JErRwaShuHh9Mntm9P71y5Mp2/ejW9UVvAW8hbwP703Ln0/JkzAeaWBRJmts+m4eH00LJlafvixQE0xGJ6bCyduH49vX7xYvrJ6dMBmvJJ7yMzwXK1cAYq7GbHkiVp26JFcZiGtu/SpbT30qX06oUL4ZsyY8MOOcGOnUuXhh0W1BrARW68evFi2nvxYthRVmzkKqDHQlqusgP4ogHD2CE2fOL/5UkZzcJbHCzq2SFHti1eHH0JCFcfG32ozEOt2AE0ZscOObJ48SR4C8jOsfEnOzoFGYr6L8fmkeXL0xMjIwH+ADs0/df9X7t4Mb124UK6evt2aUBUPkxsw/BwenJkJG0CRM2fH/3Js+fYvHz+fABBo5iVJe0oAFIqzhnPdi5ZEj7JYyuQkk9evnAhQKDbJY6tcgT49ejy5ekdtdiwSwOC7bt8OfrMK+fPJ+Btmf3X8xtbHx8ZmQRw2WHcYEfoO54/P1lsKGVsTSnNmzUrQP3HV6yIsVVsMsDvnWcsY4fYlMk2lSPzBwfTYytWpIeXLZsETflEoUGe6jfsyczXon2yk88Z4xXFjGVPrlwZdvCP9sbYWNghR7xzALhlzQP00wWDg1GsZMfWRYsSYDuDyHzxCjsuXoxCXZmsdbkKzGbHI8uWhR1iJQ4KuHwiPw5dvhx2lFWA8ezsMIawRbHQ2BqHat26FXnKH8B1BeVOYlOByJ30kuqzlQfefA9UIPKbH4PKgsoDlQcqD1QeqDzAAzMOIvf3DaSBvtlpaHBVWjR7Y5rVNzdhJWshZDF+J926ezVdHTuZboxdCEbyeOo9sxJgipG2dfHi9JFNm2IBiQXl9xrQFPPom0ePBpAMECuLWbl96dJgIH9g06b06IoV6fqNG2m0xjSyWGLLD0+eTN8+dizsKIv1arGGhfX0qlXpg+vXh+6YhaNmccYOC7ZvHD2a9l++HLaUsXi0cGQHcJAdAHa2WfQBVsTh7BtvpO8cP55+evZs2GGxX0bDHAQqfHDDhgB/LPIzmM0fbBGbH5w8GaByWcxK7Cvggtj84tq14Y8MyskRdgA6+MTCnk/KAKEA2ewA+rx37dpgIk/GZnw8XR8bCz9899ixtOf8+fh7Wax1dihy/OK6dWEPOzLgAhDkk++fOBHx4Y+ymJUKUWz5hTVrwhaAXM6RHBtgx3eOHYvCFFvKaPKBHY8tX55+af36YLsC6oxo+il/AID+4ciRAIFyIajXtrgf9iJQ/xfWrg2Anx15bBUbzMFvHDkS/cbp6mUxGjNr/z1r1qR3rVp1T2yAt3zy3NmzYYtcLYu17l2zZfHiiM3Tq1enpXPmhE+0HBug3N8fOhTFoMu3bnUEiBWNoRiww9hqLAFq18fGOHrl1q30xQMHou/4/7LYt/qu3FBo0H/Zkfuv+4rFP548mb56+HDsyCmLoW2MZ8c7VqwIoFKscv9VfGEHAJcdxla2lfXeU6hUsHxq5coYW423WT7JfATr9mtHjqRnT59OdhOUVfSQF3zCDgVldpDGybnKJ8bVrx85En2orDEemM8OBQ+xMcaLDTvk5YVbt6IAxA7FKbEpWhirQOSio0b1ucoD94cHKhD5/ohDZUXlgcoDlQcqD1QemHEQGYA8Z2BhGh5cmxbP3pyAyo3t9t030vWxs8FGvjZ2Mt0d7z2r0mIV0IEF9cubNwdQ2dgsWi2UfnzqVICVttb2soW+bX9/enrNmvTe9evTo9iDw8Pp1q1baawBFH3+7NlYUL9w9myw+MpoFmxAdeAg8BbDsrEBwX544kQAL3xSBrsTGMYOrM4PbdgwKalRbwvW0fdOnEjPnD6d9pw7Vxr4w44MZmOaNmvPnDoVYNiL586lwzUZkl7HhyTA7qVL088BKteubXp5INT3jx9PcgWAW3Qx3YmtCi38YEH/82vWTDJu668BrP3u8eOJX7BNAWJlNMAT4Ofn166NIlCzBgj7wYkTAZqWJQdjHOGT96xend69enVTOwCDAP4Xz54NNmEZDZhtPAP8/Nzq1ZOs7Pp7GcMALkAozOQyZC2Ma5jQwMGnVq2a3M3Q+Mzs4BN2KAqV0QDZcpVP+KZZM459/ejRYIrbpl9GA+iLCZ/I2Vycq7+X/PzygQPRfwFiZewm8N6TowB1dmS5ono7jOl/s39/FFAB63Y2lNGww71r9B1xqm9ZE9k778sHD0bfxZ4vo5HSYIf3DQA3A8jupRAHqJUX7Hjp3LnwSRngrfeesR24D7jNbOj8zOJiJ8OXDhyId1+WcSjDJ/rL+9ati3df49wox0bfZcspck49nhvlZzIfev/69VF8YUv9nCT0qsfHg8H/twcPRhGVT4qykSsQuYzMqa5ZeaA8D1Qgcnm+ra5ceaDyQOWBygOVBzrxwIyDyLP6F6QFA8vT0KxVaeHgqtTXBES+M247PjbyiXRx9GBN0qKTx5r6sxZsQIV3jozE4h6Dr7FZKAIFgYN/d/BgbJnsZbNYtbX4E9u2pU9v3x7bvzFdR23LbJAjINtw8MqVYKpZWJfRMMPeBegYGYkFdWYO1t8LQMgPQEK2lMFSA1QCOSxk2YEp1tiCFX3pUkh8/MPRoyFrUUYDuAAHH16+vCUYBmCwgMXQBvKX0YCkgA5MdeBpswaI45PvHT8ePimDLYchrsAgNtuWLElDNQ3iensw0zBvyZ7Ik14XX/K9sG2BLnxjm3OzBrAF3AJdxKiMJh6Y6uRwFB2aNdvP+QSgDdguowEEP7ZpU/RfwE9mujb23+fOnAkQ+UenTpUC8Bs3Pr55c4BQG2t6qs2elx12ebADw7OMJk/ZQu8es7NZU3xhi2KhP8toCg2KlYBbf68HKvP99BMFOj4xjpSx88V9P7F5c/Qb433W7q5/ZiCcPBUXfYeMURkNO5xP2NH4/o1dFOPjUYTiE3JOZfVfAPant26NcZUdjcVTttg9kGPDljKYt1i2n9m6NcZ5dvj/+saOW2NjUXgRGwzcssbWj27cmD67Y0e8e7OGeLYlx0Yh2fjODn2ojCYmv7FjR7CR2ZJZ2fW2HKnNR/QZxcKiAH8FIpcRseqalQfK80AFIpfn2+rKlQcqD1QeqDxQeaATD8w4iDy7fygtGBxJQ4Mr09CslaGP3NjujNumeT1duX08XRg9UMoBe5hgGGr5B1OssWH+YB0BfzCzpsMAnjUwEAv2h1asiG3mqXYCO2bYzmXL0u7ly9OC/v40u68vAGQnwdc3DBssYIwbC/wyGuAJCyqz5ZqByFilADHSGmwpA0S2aM3bz7HV8iFH9c+MpQfgByL//eHDcfBgGY0dZAoAhFmDuPE+7CDzYZtxWSCURTSpBP5gS7PmMKwDly4FyMCWMkBk7LgPb9gQDFPAXCPQwS7s1tDOPnMmgPWyGIRY6oBKdjTrv2yxDR1TnZREWQxgMfnwxo1p15IloUPcrClyuD8AGfBSRsNW/+TmzVF4kav5sLT6e2GVKoph8BtHypBfMW58csuW9P5168KOZv2XTRi3+ouiWFkMYOMZW4xtzVi37HBvABRgDrheRnN/QKXCJTuybEP9vbA5xYUNfsqQ+JATn9q6NWLDjnyQXb0dQORnT52asOXMmdLGVmApW4D7ZEeaNeOIHQ3s0I/LaHShf3XbtgCRR+bNi91BjY1Gs/xQGJOzZUhrGEt/bdu2GOfZQae5sXnf2vWSAX52ldE+vmlT+s2dO6PvNisUuqdxxBgCVPf+K6Nhqf/2zp1RKDR/agSR3RNr35hqPAEiF52TlA0im/OJIfB7+fz5QRiYQ8JmnHDbRMOmNtO7dutWjMUXbtyIwp5395qFC9PvP/ZYjBWfe/nldIi2P7mONo52v0Vz54YcmAObfVc++07emWReqwhy/o03YgeIXHbdoo1cEd8NzZ6dltcOfxyeS5bOeSf/dIKJe4rFG6OjsVPs3BtvxH3cXywXyq3Zs2PHxfErV+4pzLj+2uHhtHju3HR9dDT0rv3p+UYWLIg/+dK1/N78j1554+4r9vCH6/CJe/IJ/fE8P/KZLE3GH5du3AifdLLLjo/jkF8Hps6fH/fJRVw2Zf+LNbmgyzV/+Hv+96L+7+Zz+SyLFQsWRF6QqlNQnBDvS5N/Zrkadp1xYGXtfI12u9o8Z308rVXOXr+els2fH7kvxrNr0k1y7lgt1p34Nz9zNyCyPLHek6tyQO7om+H3Wmzu3HWo+3i68MYbk32wk11aYh+HtOvrtQJgyM31Taxwcx90/oP+rS/Is6K79OIMn4GByGP3EEN+F9fY0UqGsZbTxhJ9QRzIQPFzGbsSu8nD6juVByoPVB6oPPDW8UAFIteA5DJBZBNWE5dtS5emf/6Od6R3rl4dk1gvdpMXk+Drt24FiDy39vvGFAPcYusFE/nUqVIyEEOuHlhvBiJb6ABNg4l8+HDhBVsnBt9PIDIQioSEw4WaSZ54LiwsAKHt37bGl9EwXMlHYDICLZs1YC3QBeuWLWWAyCbhH1i3Lj25alWww5oBDDMFIgPCAFHsaLaTgI8UgMQEeMs3ZTTgE1a0rfCN2/Lz/SxyXzx/PtiMJHLKaJmJDETOWreN95kpEBkjGtsVqN5sJwG7AKUZNC1LBsZ4xhaHlLUqAikOZlvK2klQgcg/m/H3C4iszwKz8+F+zWScMJGBt0DkMpnICg2ZidxsbJ0pEPkjGzemX9+2LUCXZmx10ZwJENmY+hvbt8cYz5ZmIDImsvfdC+fOhSTN/cJEBp7ZIYM48NjKlQF+AoAAiQEe134UbY5evpxec4AjQP7ChZgXAsw6AZEBTQ5p3rpkSdo9MpIeXrEiirzApnz4oc/Y4aBg9dKZM+m5kycDSAY6FW1ioI+sGx5O71i1KjnTY/OSJWk2wBqQVQeOX711K528di29Sv7s9OkAk2/cvp22KLguXhzXMKf89qFD90iiAPnet3Fj2r5sWTp59WqAzH74xPzZc/KlucYpOv+HDqW9NQmvepAdgLfVAcDLlqVHHGhaK3wD9fLBlHwCvHedn5w6lV53uOn16x0VijJQ+fiqVcmP+wBRJ8Hj2lwfUKkYsM+85PTpdPDSpVIPyMwx5U/AMdt2r1gRvvf/Yun5M5gs72LXIxLAqVPpyOXLAXr7fasG0BTPjYsWpfWLFqUfHz+efnLyZHp05cq0a/nytH54OID8GDNOn07fOHQo/N0JSJvv3Q2ILE+A555dDuiHQ3PmTJB1akUcxQ2FhJfPno1+ceDixQDRi54roo8BeHeQWFu1Kq0eGgowOQPIircZoN9/4ULEXr66T5F7iJM1pOsjHe1asSLGQ3FVFNH3rCnJ+xxzSO/58+nHJ04EYG99WcZaoOh4UX2u8kDlgcoDlQfemh6YcRA5NJH7h9LCWWvS4tmbUn/frDQxjfmnNnr3eughX4+fM6VpIgMVgIO2OwNdTCzrLTGpAHL4sXicDusnqtTz5qV3OP3dtuoaWGwxERX58fH01MhI2rl4cUzEGxdLwI2siUxDtIxmssUPmLcf2rhx4jCd2kGD+X7AHnIJWD8Aum7YBFPZbkIG9HnHyEj6wPr1ac2CBffExuRfBZ8/gD/sKOtALCCYBSw7gLf1sTExY4tt8EBK262xospo2C18Akhmi1zNsYlixPh4aMsCkDH2gNplsA8AG5jQT6xcGXmCmVwPulhsOLCNP/QZdpSlqUojE/CTD28btCCq5avYyM1vHz8eBQ8M7en033YxxaRkS9ZE5o/cf6N/25Z//nywsuVIWaxbYI/xzE4CEj3kcepZlfyh0MAOLHHFj24WclPlt2fPetVigyle3+SqPMGWx5o/fPlyaYeFurfCi8PsyHzUt9x/5aninLiUJd2gn+QCHYmNega/RSR/KDT83aFDwYpWNCxDE1lu1tvRKPEhNu779wcPRmxoERdlS02VF43/vrN2qB5/NOrN59j86OTJiM3hEg+kVHwhn8QvDk91MGZuOTZy40sHD8bYWpYmsvuSk8oyTisbdkcBkI2lXzl0aPIgV0yzMpo+YwzBnG8sjAW7tHZeBF1zIGFZshoK2+xQGGNLPYNfrhq/AMcK2tjQxrc3WxMZ2LN24cIA1ICJ5pSAU++BzArM4KKxEhBkfgiIjMM+R0cDzAKG/84jj8R7vh0T2fXNLZEU3A+D2XWwSP2J/ag/ZbDK9bAaMSWxo4FagE2gGcCwVfNulaNY1Y+sXBmMW+8X1zdXNobl+7hXZiwbc8wlzeuApsb7APbmz0/rFi0KQPGbQOQ6Vj2f/NKmTemh5csnGMx37oS9rg/w8//+5CPP6bquk+c87s0XfLJmeDgAN5+TL6NYxjUA37MGy7O/P+LAH64L3APAYXN6vlbNcykWAKmdadKP9T0+HvG+eedOxNuuwnp/8EOO9cUbN9IeB3dfuxY29XrOlv0OPAWma+HDmm314HBmteZ8lJNiApDkByzdZoAnEJmfAdMbFy9Onsn3XEdTtJCHnk2OyTX+KVrsqfd9JyAykFwRh207ly+PHM2sezHNhRXPpE/IZYxlzy3nTly9mvZfvBjP0wro9VnPrxjiPv4/WOz8Oz7xrZxf2b+54KB44x78If7Nmj7HNvED1Ncf2Cy3xC8zkX02M86Nk3LR9QHWnqEMCaYy3j3VNSsPVB6oPFB54MHwwIyDyABjOsjDs9akZbO3p8H+uakvTZxSP7ERbjzduHM5Xbp9KN0YwypRDS5Sq+3M4V7sXsgWSJ/dvj0OsjFJzeCPCYYJtUU95q9JVBkalaz2wgfO0SD8pXXrwo48ActsFfIRXzl8OLQZywJM84QYg/BTW7bEVuf6LXl8Agz7/P79Aco5Gb3Xk17+MGkyMQdWYmYBgvLWLf9ukmax6KAjYBgmSxmAi3sBewBA7LCYFZsMmpoYs4X+8NcPH464lLEFnR0Wb3wCQMaaY0eWK8jbUzHkaHeTPSkrR+QqZinQx5Zni3y2ZGa9hRMmi35DauTirVulsNX5xEIUCPaJTZsC/KmPjXwwaSa58rXDhyMuZU2i9V22iA0GXywSawsosZEjClEkcco8DCsKVdhGIyOhewsckzc5NuyQG+wAhvFJGUWgADXmzg3mPo1X4E9sda4B/Hkx94UDB4JBCAgrq/+yAxhHbiSKL3UFOotYPvnusWPpL/fuDbB0tA3jqrM3zL2flpvY8sBK/YZduQhkjGcHEIwdQLFbJW1B9X5jB3kAxVNAbmNsxONze/embx09GnEpCsp16h/jCFs+umlTet/atZNbc13HIp9PvnnsWPrc66/Hu7cb0KGITXa+GMfEhkSOcbYxNnR/xUahLgCRIhfu8DPeK/ShzUXYsXl4eIIpWOs3AGTvvS/s3x+7GdhRVmzERf+lf283TrbD+97hfgCQfC6CHCkrNgpjfOLdyyd5HpClEtiBEa3QoPDSSWzKkLMQQyDrk2vWBGOQJMM+ut7Obbh6NfxWL19gzM671BAMgFEYjV/Zvz8+/5lduwL0awUiyw0sREzgD9AXHx6O6z2nsH30aMgKhMxDLReNzQGuDQ2lp9euTb+wYUMwIgGFWKKA03rAuT6F87PtWLo0fcQcZNasYE+/UmNvAmjzOB7s1r6+eBbPhAX67rVrg2WNbQ388uz8gxXdCkR+eGQkAEfPtHnx4nT86tX0g6NHA+TFTG7WD4GBfPLudesCiPZd+fm9I0cCsOUT76B6n/AH0P8XN2wI32AKv3zuXPgE+NyMyekZPZ/v/dy6deH/186dSy+cPh1FACxegHXuo8EYHRgIJjAQ3vMYZ768b1+wX7P0QIfDRtuPAzixcD+0eXOw4V8i+XL2bNgpFzO46yL6g/6FUQx05T9xwlYXMznSDOjOIDKQ2jkZC2bPjvWLGIn3HgSca9da5lUnz1sERM7FC3HxzABYeSRvsHMPO8j3+vV77JEjJEj0CbmK1GOu9i3F5UuXIn+arXWskXauWDER05GRdOLKlfTDY8ci9oDhxr6u7/nse9ati/6hz3zn8OEAepv1uzg3Z3AwfXLHjvTUmjXRPwHbwqxkIAAAIABJREFU8pJ9+sakLEutyAPMdo+n1q6NwspX9++Pwg12fRnvrU7iV3228kDlgcoDlQfeOh6YcRBZXdZ/s/sXpHkDS9KcgeFEJ1m7m1Tub6Rbd6+mG3cuptt3b9QO1Svn1WcCR/OPJuJmrJE6HdFzNU2pzC7FvCkDcMmTNxNMdmCbWrxlHVELNlXx1y9diu349RP1Xqchf7ADi4YdFiRYwJrFAc1dh+ph/lqY+F0ZkTG5YgfwFsjBjrV1Bx5hC2L8Al2A6mUCHewwsd7p0DQsnyEs+gmtSkAtWwALQPUyF9MRm4GBYIqzRVyyjqjcBNyKDZ8AG8oC5Sw0AKTkXxRg9Bk+ydtY2SE2fJJjU9ZWuih6zJo12X/5JDM89V+26DMYt5l50us+43pyhC1Y68C52MpY274J/JIjJBPoM+u/ZQEuOTbAYwUY/RiAalFlIcsfQGR2AKNaLYx64SP+AABhJBtb9eXM8JQXmKX6zNFr10qNDTsswoytxhJ25IPCLo+OJlvhxcaBlPpMWbkKgGHHuhprHUiX+28+wFX/la+KYq2AnOnGRi4AfwC42PMOPuSTXPSQq1njHQs5b/me7n2bfd89Ld7FRb8BvuWxVfEpYnP5coxpfFRWbKKIC0geGopdJ9hry2r9V07oM5jI7HCwbFnArf5r/JIX7LBTyt8z+zbbYTzDhi4zNhh5fJIlehSnvAfNgfI8gLyWnM2MvjJyBIhijDeGsEXeLpo9O8AsY2u2wZ+KYp3Eptcgsj5u7AfoPrHKodF9Ab4BfgBKGMb14GX93A+4tNQ7lTTE4sXxWWxhkhTmf61AZH2ZfIVt7piwIVdUA4MxxG/WAbs5PvlAZ7aSGsCiVdT67tGjATDS623UleYrgBmJCTZ6DuM4gBwgh+kYzMga+9K9AuAeGIic1qcwgj0bpjSJCqApABIY1gpEBpxhLGMHAyTdz4+CHx81a+QKsDb5jqwHf4gDUB6oxvbGuTw/ej6AN0YtfwK3v4tpf/Vq+OQemYzaHBXY+uEtW2JuZk7MNsxufwc+1/fRzBgFPJM62FUrMiiWkTMBcPJjL1pmvSpmvG/DhvC19wqZCuC7cUxu1L9nvBsA8Pp9sGtrTHqgskIDEN5zNZJpMojsXj+/bl3sTAAgKy4APPncM/aCcFIERPZewcwH6r5/48bIFXYAj/VFvoh+WJermYluXis/fZcEhyKJmB66ePFn5E34WB/6xPbt0XfF3T3E0j0AvI05k3ekeg79Fdj7rcOH009OnAg7G4kOiiz6jD6KTa84xB55Yi4J5K+/h/iZd7k+KRGx0Q8VKYDbZb1De5Gz1TUqD1QeqDxQeeDB8sCMgciZgeyYgYm/+7M/zR1YlOb0T2x3BiKP3r0WQPLYOJbrhA7X3eSFD7DsDWRpkuFlnrcwYS0AW1TRM9BhkebHi93LmiUmnhmw7MWEKINPXvyxDam/PyayFtQmDJrFNPDHBBDokaUL8na0XkwK+IFP8jb8zJjAAM46wCaBAIY4EGJ0NIAf0WBHZjP0IjqAlnzgx+QCZP78sCMvpoEcx69fnwDUx8ZKiY17B+upxtCwEAp25cKFkxqRZ27cCKDDhBGQW0psgE+12JgM8g9bgLf5oDCLZz4hI8EnsWW2x7GxwOAPfuETiyZ2sAHIT0pCLgIHLSLyFkb9Rn5gKPeiz+gTeYtmXvSwA7ggNvmgMNIVfMI3eQETjO3aNs5eDNP6C59kGQ2xAXjI1bwVXW7wiYIDn+RJP5uKHgDVztbMurFFMrYw1uKkCBULd7p8fX2RE1kSYHJ7aY7NFIc1FfFVZp7FtuzagT3ssaABUio0AKa0XGTA+s3bu4OxjVnZAyZw1uzMcjz6DeAYEMaOrNEsJoodxvgMUsphOdKT2NS2ok6OrTUAV2xWWaySNarFgB3eN3yScyTvdCji/6lyJAM6k7FxSI+DsdixYEGMK5o+A6R078w645vYrl636O7WpmaxAQoaW/lDjDRAJZ/oP3wS8ha1928vijB5m3B9bOJQsjlzYkzLY6vnZofxJMeGH/inF4W63G/ynCTvkJIjAGQ+yQA/IPvglSvx7s356s9eFD+yHfps3lnid/puHBbmQCog8vh4MBiBxyENUItNnhv1otAuNsbUGFtrhxzKEXawB8AfMgY1ENl7j0+yREHR2PQaROa3J1avDvAGiHP0ypX0lX37Ys5UtO8AP2kMA42AR/onJuSf7dkTf9YfrMd+/SZrB3sHAIG/duBAHNQ31T3z/BPLEQCYGbTAsEZZi6zv/KmdOwNkw550L6BckX6Q55Qf3ro12MHkDoCsngFLshWIjA3rPAg+/F+vvhpsWKBkK2aw3OF/wOniefPiQLev7d+ffnT8+KQGdauxK/c9IPKv7NgRcx0+cU8gZP38JYOB9Jk/vXNngIcYn2JOsmGqJq9DZqGm1ewd9Ld79wbAm+fWU12j3b/rO5i1QNRPbNsW/v3BsWNTSpbka1qTyGe6xr+8fXv4/9kTJyZA6AbJtgwiv3fDhvTRrVvD1988eDAA2MbPTueZfLcIiAz8VQR4bGQkPbl6dXr25Mn0N6+9FvlW5EBU7wGMdAUCMSc38b2jR2MNVi+XIgc2LVmSfu/RR+Ox/vSllybA5gbwuPGZ5agf7PCPbdkSwPAezPVLl37moGP+f3rNmvi8ogkg2DgwVfMMGQx/z/r1oVH9V6+8Uh2yN5Xjqn+vPFB5oPJA5YHCHpgxELm/bzC0kAf75qb+fjrIEyegD/TNCl1kDUg8Pj4WGsgTZ1ZPwJK37lxLt+5eCVB54vfTaxg+FolZ/yoz+Oq3sVo8AhPygs2iBehAt7JXW2sBxdhP7pulNEwugWJ54ZgBuNC2A7rQzBsbCzvY0wuGlgkHO4ArGBkBJtekHPIJ8Rbw/JHZttkvAG4/7Jhq0TJV1MQB44hEARviB8BdO105S41YvGbAyaLVvbFG+ASY2wuQQX6wJYMMwVSgmeZk59rCli8yaGsByydygx3A/17EBvgFzDcxjpPWa4fayN0sNcIHnjuAnxow594m8Fm/c7qx8fz8wS/1sWEDW7JkAjsy4MQGPgHAAEB6ERc5BFjhE/7ItijAyN0cGzawJZ+6zQ4sLQBZrzReAT18AnjKuZp19XJsQjKhBrbk2IgTMEi/mW7LTHkMV0AP9prf5d9nOYssmRAsrJo2J5/ID7GZbn7kXQzyAwM625D1FRVCsj6zuMRhLzV9RnZgRrFjuvrZoTHa3x9gpHHeWJoPn8kAWdYVDN3QWtGFfwKQGxuL2GDZTbfFeIF9vHDhxCE4tbgEeEOPtAbcuneWW8lawHwiPw7Ysj1N8DbHRr/xE3bU8iQKMvWxuX07xjCxib5Te++JzXSlenJsvGciNkDCfDBQzY4cG2MrO0JTlPbt2FiAANjRxvrpNj6QG+xgT32+8kfuv/qF+2agNusB6zfG+em2/F7xzsNO/5nYDA5OSmvwR31B298BqOwoAo60szXHRvHLmJbjkItCuSCTi5Px3qtpuIoNsD/PSabjE0AeHygGblm8eHJHVtbVzWB71rzP772s88ouxe4iY2svQWTXwib+9YceChYs0Ab7Neu/Fi2wR0F03rz0wS1bQv4BaAbU/W/PP5/2Xbx4D4ic5SB+++GH4ztYs6+cOxeAZhEgMrNVsS4BZhi8wOOvHzgQ4HB9y8C2Pz3LNw4ejJ0k9dvp28U9F21830GDwHYsTnMUW/lbgchAWn4lE0D2gV2tni3v1iIV8FsPPxzAL/YskFphm0TBVHHgE77kE/q+CrHPnz4dQHQ9cI1NTCoB2E97+eUzZ9LXDh6cGCvGxqbsAvyh4Oy7H9u2Lfob6QQM3k6KDq1uFEzUFSsmDrsbHk7fxnY9ebIpC7vZNXK8MhAZu6vmz4/rAKPrWwaRSXooEHx57970+ddem2TjTumMDj5QBEQmY/HxbdsijllzGgDeyJRvddu8o0BsFWiw0P/ylVeCyZ6LZPLEvM+uAyC798Ofv/RS5GeRQrhxTv4AuSluuwcbFSHqGwAY2Gwc8aOgUaRIkYsA71qzJv3mww+HJMmf7NlTOP4dhKT6aOWBygOVByoPvE09MAMgsoMBZqfZ/fPT/IFlafYAZhzQ+N7D9Nr5/9adyyFvgaVM4qLbZtLmxZ+3aGbW61TXywsWW8CBUJh09Pe6ZQHnrd6AMLYACvOidSpb8kEi2FG2cFrMWkh100y6TdAx0dhhEVuvC93umiZKbGFHli4ABHXbLBqBco87yGfJkglWZcOhfs2uncEf20Vt07d4PFV3QEun9ogD1hPJCIcLZRC5yHUyUMkOjD7bNAHv3TQT2QyE0ZTNB9gV6TUZrKStSgYFc2w64FxmkzpYEMDQaWz4gm5lnAI/jRwB4POJ2LAlg8hT+dfCUfEF4MIO/RerpFtQO0DKuXODDf7oihUBQolX0dgAon569mx69eLFALSnAwABjvVb0gQAsY5ic+dOyAWwhW+mc0hXbKGsSZyQjsjgfpHY6DcO5nKgHCCKT7oFtfVf4xk2OLkVY2vWl5/Klqwtzg6yEnZ+TEdHmx1iwg5gRNHYeHb5SmKDLfrMdGKDuckOfZccThSjaoWwdj4BXusjxrEXzp2Ldx6QqdvY6L+KHWJDGii0MwvYwUZ9hA9IKQG05UgRBmSz5/NeAdrSQWYHhmv9YZjtfJLZ4cZ4/QawO93+yxaAqfGkaGzEAIAHVH/x7NlkVwyQv9uCg7lRlrEyvuYi9lR9JsfGNnea/GIznSK7vNwgR2oH2uZdA0XsyAA//Wp5MpUOfi9B5JBsGBpKv7prV4CxWLOAxdhy3mERSIHpg5s3p/euXx9yDMcuX07/6dlnQ84hM5GBfApTAGtMWM+CrWyre94VVcRnPiP/gZmAa3EnneE69VvlMTMBv3IOIEt6gc5tpw34CpD87O7dAaJ5JuBmKxAZE9PBdDRmAZgA1lbN2M8nwEyMaezRz730UvijCLCbr+s6ANN30EjfvDmYoq5Tr0EOXP3Y1q1pZGgobKK1nIHKTnzC9wBPusVYvvxBr7jbuUm+NzY2jWYxZB9JD9futCG4sJFW8Ac2bUpf2rcv/f2+ffcAshlEJuHy9Lp16YuvvZb++rXXCoH2ndrTDkSOAtTAQLCQf/uRR8JGjGjFhMaiSLv75usAiH9z9+4oPPzt668HiOu9Y4yNXQC1/vfL27bFOwBI6z5Fx2DjrX6nT2hY74Dq+gbExu6WE5kR364P1H/XcyjYYKLzgR0K+TDKTv1efb7yQOWBygOVByoPNHqgdBAZ43je4JIAkIcGV6XZAwtrYEsRyGXC3NG719PonSvp0u2j6frYma6jaMH48PLlcdI3zVATgXxozVQXNTGwmLeQ/uGJE+nrR492rZEM+GEHwJQt9YfGFbHDhAVbzuFY3zl2LJie3TQLBgekAeTYAYyKrVYFLpYPjKAnSjf6H0+eDBC320bCg0+eXLkyNDJTQTvcjy2A49cvXIgDzNgyFeOklZ2YWDlHnhwZmQAHC4DZ2Q4LVwAUgMHhR90ecGdRKiaAbPGxmO7EDs/vEESg6U9On47tx902OcIWdgChitqRfULLkx0O2gOKdduAPuwAqrMJW76oLbn/soMNz9UOsunGFgWP+tgofnRih8KHAyHZ8BKtxmmwXh2ix5ZHli0LUKwTO+SI/vvs6dMxlkyn/wJK3716dYyrQOS8Pb6If8UGiCxP9Zs95893DcwptjgYVI4ATTNLvqgdFu/seM5hUefOdT22ev5fXLcuvXvVqklN6E5jYxwRG3YAlLttxpAPbtgQfTfG+A77jfcLO8QGONcteIul7nA0fRdwGtIaBcfWkBkZG4t+o//yiZzppgFq+eM9q1eHHQogRe2Qq2zRdx0sN90dBe9cuTJ8ou9m/fIitoQdNfmR7x0/ngCnbOlWTsL92aGYnItRRX3LHwB+/uCX6ewoUMT+2KZNcZCeXM0a90VsybH58enT6fvHj8c7T5G9VesliJy1dAFp2PVAJwzibrTNzTmAgK5FbxVL8T8880yASBlERgDAHiaH4LOKxF947bXJg/GK+Ct/Rn8AfP/uo48GeApExqIO1nsNAP+N3bsTuYLvHDmSXjh1akKyqoUmcbt7KxIo7P3OI49MHBQ2BROZZqznx64G5ipWtGpAPf7gl4eWL4+D1EhEeIZOCB+ZlY/FyScAYj7JWrrGTwDjH77jHQFaOgSRZjAiQyf38RxIHMB0Ehr+DuglFTKd4qXrAn3ZDnwks2H3RjvftfJpZncraojZ39VAZIWibGMGkeUhv//DwYPpqwcOdJKChT/bDkRmKwkPWtjYt0gL//OnPw1N607fWcbgXChwTf1Bfwb0KwrJEb8nSYL17gDF//rCC5GnRcdg6z675zJxh0yLPlfffn79+tDcllu0lrH2O5EIyYdovjE6GsWEomzswgGpPlh5oPJA5YHKA29bD5QOIvf3DaThWevSwlmr4yC9wb4Jrd9O2p3x0dBJvjC6P125Tdssy110cpUUC5MPb9wYW+EtHjttJk2A5G8ePZr+at++rg/Jcv+PbNwYi2l/z7p/Re3J8g3Alr/Zv39CKqCLQ+6wj9jBL3lbflEb8ucs5DE7v3TwYPrxqVNdH5L1C2vWxCIWIyvrUXZii0VUHNBy7Fj68sGDMWksOplzn9DX7esLAAzAYDEtNkXY0PV2YqsAtF84cyZ8ginWaWzYATT+xObN6elVqyJXs6xIJz6J7fCXL6evHD4cwAvbOlnkeHa28Id+w4584FQndgDSFV++cfRo+sqhQx0fxJS1jwGlfCJGtuUXKXbU26n4wg6AmByxs6BTlhh/OHyFHQoefJJlCYr6BHiLnY0p/jXakg2sryLXydvgxeX969aFHZ2w9vI9yDYYP7517FiAQJ0ekhVa7gMD6Z0jI+ETQCX/dNos0OXqM6dOpa87wKdDxmtmDwHDPrN1axRfsoREJ7Z4fv4AUn71yJE4TK3Tlrfef3rr1vTB9evDjk7AsHw//Zct/PG9Eyc6NSPeK4Dan1+zJv3qtm0Rl3yoYCcXw74SG0Ux+dqprIUFOYkI2qbscNii3R5F2ND1dsbOFwW6c+fSPxw50lVhLA7jnD07/erWren969eHHUV3AdXbovii8CIu3RTGQk99YCC9b9268Im+m/XcO4mNMUyu/ujUqbClU7DEeBaHGy5dmj69ZUuMrUB1v++kmRuZjwCRgdrtwNtW1zUfAWJ+ZsuW9J41a6LPZFmNTmxRfMmx8Wer1ksQGXCVD7ICsGHNdsJ+rLeRXZipANTff/TReG83gsjyB1DoM/IXqOueDrnrpgECgWFYwt84dCjARyCc+QJ76L5iRf7Fyy+HnAFQqlu2rPclpjCQ3LhPO7cVE5lPbd8HztFgbtRqrn/WABjXrk2rawdkYziT+Oi2sY9PsKD5hB3kEeQkqQMgstj88YsvhmQGn3RKXuAL8gvYs4+vWhVg9Bdef/1nwMSizxBztv7+RNLj9x57LP34+PH0Zy+9FMWHbnX+oyC6cWP67EMPpWdOngzNYyz0DEpnENkBj1uWLk3fPXw4Dosro7UDkcUF8AvIfv+mTdH//nTPntDf7jQubDcWkZNQYMHAV8R5/tSpWFfkM0JInsgR75TvHz0a/UYuxNk5U5zvkOVkMlElmO4N3zGukLxwEKPP5Xt4JxeJp1zgl9hNa/5fI92UEZvqmpUHKg9UHqg88PbywAyAyLPS8jk70qLZ69NA35zUnwa68jDg+MLo3nR59Ei6Pe70+s4lHH5ly5b0B7t3B+jTyXbNbLCJCLbLPxw9mv7k1VdjS3zjScVFHg5L7g93745tzhYAnS3XJu5gUmCx9CevvRYsJJPxTgBC18CgZIfFtAVtp2B2toMP/vS11wIkjIOQupBwsJD+vV27Jg9vK+LH+s+IjecHUrIFqNxY1W93zayLDQz77V27YmtxN7HJOYKxJ0cwCOnkdRIbuWkr/B8+/HCwO4Mx36lDav4AxvEHxjrwp5PY5MNwfmvHjvQbO3YEsFCEJddoamaI/fW+fel/vvpq2NDJAtR9TYSBYfIVGNYpuM+mnCNA5D966aWEId0J6JIP3pEbYgNEnk5sMDz/+8svp++fOHHPVtkiocawtXD5zR070ic3b+5oV0X99WN7/p07SWw+v3dvHJTVSWzEBfgDDPvtnTtjTOkmNrE9f2wsdhH82auvppMOMutgHHFP/tixZEn63Z07owjUjR1yBCCGxfhHL78crOROG1AOWPu7u3alj27cWHh3R+N95CZb/vjVVyM+nTbvOeDkL61blz67Y0eAhd2MI/nQw28dPRr52qkkjYXsUgyx5cvTb2zfHu+9bsYRY6jFM8b8n732Wuy06LTJT+PHZ7dvj5wtuvOm8T7ec/zAjq92AZjov2LzoY0bwycYjd3ERn7wiXcvWzqVttJ/MX7tivrUli0d7Wao94n+yx9iwo5uii8hL7J4cfrYxo2xu6KbHGGTd7+DGf+8NidplSO9BJGBdkBAICdAl3wAELablgtiW5cuTf/uXe+Kcez/bmAiezd/ZOvW9PDISLAUMSRfPHMmWLvdNIUD2rwY1cAychYO8AJqyc0/eOyxYCL/v889F2B10S37zWwxv3EtthsbgLStQGTMYlv8sx6suVSrRhrgI1u2xDjHJy+fO5deOtP9zkVSAKQmrhpzMP3JpV29GsUebGfgoXjzCc3mboBKc26+f3RkJDngEBP5f774Ylcsb35xPeO+AwnZB0T/7z/96bTi5bq0qUl78Kt42fWH4atlEBmbWgwwwEmJlNHagciemw403W22sJOO9nT6hBz1TArB9MaxxPP8SD9VsCBho6igr9AeJhthTC7KJs/jfrP8AWDTtFZ0odPt2kD8fPhlkZxrd/0yYlRds/JA5YHKA5UH3h4eKBVEBhrTQl46Z1swkfsCQLa1bCyBxfKBeq1cbcPmeLpTO4SvL125fSxdvX0y9JFv3y0+QbdgoztlQW/xmMFSCy4LU//eDED1gjYxyABgrvLblo8dBsTFKCzaTPwtYi2QLOodZmcSDTwx4TD5bQVuW6TlKnU+9AJTjawGezCjOgHE2GHbKn9guwLq8gFtcQBVC8AhH/yUFxHsx7TFdgWGYc51AjKYkNuCbuH4K1u3TjKgAMD8b2LYSWyAUBb17MA6LdqA6HRLn1q5Mik2mLw51K/b2Lj/lw8dCpYYsLIoK9qEz7bmzNojISH2wD1b5iz6W7GSm8WG/Vi3PzhxIuzoRFtVjrDlk1u2xBbj0MFmy9hYLPDZ0Yyx1qzfiCEG/98ePBi61Rb5RRtGGlD959asidgA6PgzDhKs9d9WjLXGfiOmr1y4EKCc/gvILQrwZy1VrD2AC9mVfKCivhfbE2uHpTU+G3t9JrO7+cNC4/P79qUfnDwZdnSirSouFhf6DTAs62C7h5jov81ikw+gEqMoCjC0ry999dCh9PeHDoUdnfZfoDqA/+ObN8fzy5Ng4kwRm1xMMIbEMat9faHv+sUDB2I8w7IsskjKi+fNw8OhUW2cp7ubY+/PXBBplnONsWEHAEiOkMexFbiTsRUYFjsa1q9PT61aFf7ItvRjB7eQyKmPjTyN1tcXOaIPi0snRUvjKlDdTpNfWr8+Ym0BLO587s9WQHt9v8l22Gnyl3v3xnbaTnLEO02fAVSyQ+4az/Luj2xLs9iwV57kgwD93TuXT7JedCdFD7tL6Iezw9gauzNqfSEfWtrMjhiD79yJcU/89Hvsvr/ev3+COX/zZkcALh8odIgN2ZN8xkD2hfg3A1H1h6zNGnMFdty9G+xfsZG3nTDFja38oCCG/UtzvnGcapUjcRDlnTsT5wb09cXfnY+QAf48vyo6zmdZLfMR7z/Xy+OU67dirotNHve8B/IBt3/++usRG3OJZjnSSxCZ/ix5BmAnsBEI2418QPYV2wBh/8dTT8X85/977rm4Zpaz0B8+vWNHohlMbgHw61C2diBruzjYmk/zFis2g9KvkJ6qHQD3mV27Akj8Hz/9abAhp9PECLsSEOu+gNl2ILLxhl+xdNs9H33oT+3YEf0GeJyB8G5tBUb+Uk1XGPM2Dkq8fDk0gjGHgfiYyZjIfNZNE2fvTPrL5Cc8o1h3G0d9cfG8ecHypqWLNf4XL73UjWn3fAcjlrRC3o3501OngnGr1YPI8ueHbxKIbD7quRVfrCvkzLePHIkiQDfNNVzLz+bFi4MJT6bD+JKbzyg2yBVgs/FKv8dalxNY0GQqxNP5KJ0WX6IgPWdOMOzFwLsKK5o0hXv4cX152Ck5oxufVN+pPFB5oPJA5YHKA9kDpYLIcwaGQ8Ji0awNacHgiuRs5LvjTly/mfr7gIPzAkxu1eKzaTQNpFkBON+4cyFdHzubrt4+nm7emZjAFGk0iMkkvG/t2tiWnw9jAw4AEEwKm4E/ecFmAWKRZxEDcAbGYZrS3QMyFG0mBBaxFmwf3rAhsYstF2/diomH7VOAu2YtL6YzGMlei0V2WNzbit4JwJAX0/xhMcsOEx3SAxaWbGu2iM2L6ewTwJnFNyD72TNnwpZOwFvb8OmoAqF+Ye3aCcD0zp2ww4SLTwC8jc2/BWuyBlZlBgYGlC217LC9tmgDTLID6GNRb5tzxObmzWA2yZFWW8HrY8NnYmMxb4tx1r4tyqr0fXY8tnx5gIPkAUw+xRYAbEIpNs1aAKu1XOVHdniGfzx1KmQCgC6AuaINOPjQsmWJ1MjTq1fHAiIfcMXfQKpmRQ/3zBNaf4+ixOBg6CKzRa4AG4o2LBAAFICfHa7HlsysZkerreDsyKBLXrDRYfzO8ePhD8y5opIWnjl0zFeuDK1bsiv8AaRgi77L1maNvVdv347Rjv36DbvYIVfZ0QkwB6RkC8AF+IJNbHHBjtliM39+00PL5Ag7/Jm31LPlR7b+0la9cCHkaYo2rE66zBHS3q7qAAAgAElEQVSbVasClAQe0ct0D3ZgKjdr8tlnM8Crn2MAf/vYsQCTX7l4sfCiSx66PzvEB8tTbHIeyo9WduSczvqP7Lg+Nhbsff2GTzo5mFKR0FhGtkH/df0srwNAYUszgN84wicZ9GaH2GCZkhs5cOlSRxrNG4aH03vXrIn4GOPzc7qma7c7NJS9fJdBPN+x4wUoRwOfvEXR5n3y3rVr07tWrQqfGAvkes4/drQqAskPPvEd7175pQClUGhs5ZNO2LfGd+MZO7x72MHvrh8+abEziC/kQDDeZ82aPIiPHfKEPzrRaM5FBpJWmNmeUd8NO2o7pVoVgXwWcMwOvmOT3RXkkxQvFemKNmMWuSKxcS6BOQ6f5DHb9VsdfuidxCfsMLdRCDJ2/K8awO9d0wnA733nhz+M6SFpk2MzOBg50my2KFfZAWi2G4Hf9CFFILIn7GgGrPcSRKZd/O61a2O7O7DRVvpugcAcO4Dcv37iiSigAG+BxBlE5guHfgEf//HYsdhGT5qoKPuxMT8ccsl+TGTMTfdy0JfYAwmB5LuWLQs5C4fqTae5JoYnPVmyHYCwXoDIgF3azd47Pzp2LB2tHW7cra1AfD4xJ8M4pkcLmOYj98L2NW+nRV30sLNGW+SzPMRi/8PHH4/cwTrvFvjUD7F1yZy8a+3a9Mzx4yGPMd0GJFVEmD04GP4lk8EX2v0CIuv7DlVUTNAwkTGDO1kX1fspDoJdtCiR6SCRYXcBje36ubzckM8OApUP/I6VjKWtmKQfAdvJzBijckHZYZFFpcPkyNrh4XguDH5/mle7B4Y8qRe5bs7lHZ81wPP1OwWup5sr1fcrD1QeqDxQeeDt4YFSQWTA8YLBlWlocCTN6V+Ybo8DbZ3uPpoG++emuQOLaizj5s4evXstgGPfnTuwON2+eyPdvHMpnR/dl94Ya61113g1rDTgAvDWD/D4/M2bkwtZB+7ZUtaseRF7+WPGmSxY/HlR27Jo0WZRXbS5R70dFjsWxBZLFjnsoPXarFmMWSCwA+gMaARG0B7EAP7C/v0dAR1AMIAcaQ2gJAZilufAyGVLMwZSZv0AitnicwB6wBwgDNO0k62s2JwAZHZ4JnrC4gM4BRqIXTM9URMjC2mTeMw0Ez6xMdlni9gA6Io2i1bggoOOLOyB02zhcxM/dgCSmzXArc+xQxx3LF4cuXL46tWIzd8dPFgY6OBzC2k+wZizQHfwGuCATbYes6VZyyAybWhazJiZYgngcCgWwKMT5nwcyLV+fbAIAVJyXr7KRRN2dohRY5MjgFX5JK+A73KEXfsuXw47gHNF27qhoSj+AE1dx3WBFVmCBBi0pHbCdeM1M8Brgc0/vi+eQGyx0X+LAh0W7oo/AMKsZX7kypXIVX151fz5oSnZrAWIPDoafRcDmT8VKtjx/NmzYUcn4A/Qhy0Ye3JCYQsjhR12XeSDyxptCRB5dDRdZsvNmwF8s8XWZQWpbx8/HnqiRRstdQxkQLaigxgDsrL2rPGsVWEs+yIDQL7v7+6v2CA+RVni8hBjXmzki5jKe4s1rGzMz1ZazRaZbJErACk2s58dwDl2dMKcJw+Eqa7IYIwGdPK5HPXDH812V1icsgP45B3js2yxm0HhhSZxJwfsZca8QhBbxIVPsPr5wvuoWREIcGwczcCmsYwdCmP0iO32UCAr2tznU1u3xkF27DBGAqKN6/7fv7cC+H1WnmaNSeOZJi5+FHH1p6LNjgq2eOd5LoUtcdcHls+dG0W6Zu89n/Gu1Y8BB4pFcqrejk7HVhJB3p9AmDgY7/LlGJ/Ex/usGXhrbDWWeWb/zm9s8a5RjCK/4pmKNn6wKwojWuFFjBVfvQ+NcfpVK81o72k+yUUxdshbBw/nAxA7AXBoiNtpwg45qP/FmL1oUfSFVnIscoRP9PkAPcVx9uzJPPXua3Z4aS9B5F/hw3XrAmDFgu324Ln6uNlp8i8efzxA5D958cUYo+tBZAedAZWAR/zsZyod1lZ5wW8rh4bC74BMgBlNYeMDoNd9gGl/9eqr6dlpgsj54EAMT4AnALYXIDLpi99+5JG4pjFUn+1E0qzRN1jSrhVg3blzcbAfpvCGxYtDWoB0hs8cuHCho11EjfcBEi6bPz+Y2WQg/sOPf9w1iKwYsHbhwrgWYFqsvrR3b9HhoOXnxP6xVati3sfeHx47Fux37X4CkX9h/foorOg75g4KFEXnd40PL089by5wkukAyN8DIteKAD6n/1gjiGVIJtYKX76vf7FDgcYYi6XMNuByEZ1icfWeNL+MwvycOXEP1/ajn+YdVa5pHobhj6FsXCg6j5p2olQXqDxQeaDyQOWBt40HSgWRF81al4Zn0dsFSM5KN+9cSLfv3oxTzGb3DwVLuW9iI3PTRrYC63j+4LI0NLgq3R3HtLyezt16JV0bOxX/P6F02rpZKGBh2eJsUY0ZlmUofNNiw+9t42zVAAjkAEzmLba8sE1OHa73t7Y33b07pVyBhefIvHlxkB0gmx0AA4drxRbj/v7YHm8rdLOWt45iPwOMMksVC4tt9P8woaaaMJkAsuWXN28OgDAOKLON/Ny5WKx7RraxpRWIDMy00GQLZhfdXv6wCKa/61rsaFcBz3bQIAb+AKMsyn3XYtzi2ITM75sBDJklbhELSBBHwCsQzaTJllpbwItU+30H6MYnWHt8AiS3+DRRA/qwoxUI5VnFwSLeBBEYbbJncYdByCcW/VMxXvnbxJU+tNh4fotGwA3/AqTkB1uatcziBtAAE8QGIO7efve5vXsj3yw02/Ua+cCWX1y7NvQ6xQUQhx169Nq1tBAot2BBgNTNpDXYIQZAUUCA51C0iAMhb95Mn3v99ZC2KBobQCnZFc+in75+6VKANwHaLlgQsQOcNmvs8PzsECO56hoKN7TN2ZLZG1ONI3IB8POB9esjJ1w370Rgh7xpdSgkEIwtQDzAsbwHIF2qgaZ/8frrATYWyRH5ygY+sYDDPOYPfSHbkYHQxmey0GCHzxoHAdCYs0BDOf/5/ftDXsOiY6r+a8wyttL+JZsAcNJnAIwKDHJVbFoV6MQAELX/8uW4lwKOZ2GHfqMQxN6pFkD84R6/s2tXHDIInPR8xkXXYwt/eNZ2OeK+WIu0e/lR/trVwA5/LxobBwyyZQHW1vh42GFsVRSKXHVwWf/PvvcsTvmEDYpAbHaYpEKM3FCgYw9fTdV/LVoV5uhUA+H4BNtcvgL8Fdz0g2YAYWzJvXUrihLswPDkE/cNCaUjR0KqZyo7+Jod+j87gMjswDZX4ANgsgVA2GqXB4BQP2MHe9gB7HUNOU9GyXtvKrZVPojy17ZtS7+1c2eMs3LeGAAs905WfDCONGMA5/HMveySMQZjM3vnGVvzAZlT5apxlU+w5n9/9+4AjNmCzayYZHySJ/zUCkQWg2DXjo7GO2HH0qXRp9liXNV3isQmDqIaGkq//9BDYY84v3rxYvrGkSNRnFJklsOtQGTvOuBsBinklM8fvHIlxgDnExTZXZF3ItB39+7jDz7GIvauImOk7/JJMyay+PGJe+WCgPjwh8K2HDHWNbZegshkFBzChRVMXgJI1AmA3mxcwnj950Dk/v70Z3v2/AyI/LuPPJI+uHnzZEHKWDNVP2j3jvPe18deOHUq9JVfPnMm3vukvUgZbF6yJP31K6+kZ0+enNYCSXwxeYHINGVt+e8JiLx8efqdhx+O67pHHCY2xeFmbf1Rmytj3GKYkzPA+nSY2jtWrkzY5+Z5xvbp3CfbYNylYewwOHPHbhowMzOlH1u5MmL15R6AyNivdJuH586NcSIOeLvPQGRjoWLHk2vWBIhuvmY8mGpMnioHjLP68z8ePx4HLNbLWTR+N49lmMN2EoiFw/4Av/zmXQY8VmSio+1PRBj3ML+Yqv/mA/0A1e5BQiPfw3imaJ5Barsh2O3/5dN0Cird5GL1ncoDlQcqD1QeeGt7oFQQeensbWnZHDq3s9PddCdduX089JDnDS4JEHmwr72cxY2x86GDPG9wWVo4uCqlvv6QwrgweiBAZLrI7Q7Yq1+wWdQDBixE6Afaogz4ADAAB1tpmQp/BpEt/DGJMyhCQ9TisYiOqMkFUMViGlhiscWGbx47Fr/HwmVHK9ZeTIjHxye2zl66NMGGdEBRSrEtH5ht0cSWdi0vptnhQC4LxFiwHT0aIJ9FPaAD4N1Kk5EtAEXbzm0df9fKlfFZbCBbWQEdrtlOwiHHBlAJhMJ8AmADKDCZLeotZPkaENSsscMi1jZ8wCZgHahpQg8c/LtDh4LZ2G6LZ2j7Dg7GvSxi83ZrTCrxxcZlC9ZoOy1iICE7gFdkUzDbLIC/d+JEAhCKy1R6xGIBMAdyYJkqVng+dvi7AgZAtxUolw+OA2bLyw9s2BDAukkv8JJmJpA+b6trlSdy1bMCKuWJybkJLlDAddhhyzE7mgEd7BADLN0MFrkW0AJgC8z++uHD4Q8s3lZNjogNJiU79Fe5AOQUW7kDnNZ35U6zxg5AlH4DwAbOY+rwCZmADPBPpUeciwns8Czup9ihUBGHl61f3xKUY1de0MoroCK26hMrVkSfc1DYn776aoBRU+mI2nIvHpjZQOQsi8EOuccOoCF7mxWBLFKMI7Qdv3viRPR1B69pFjh0RIFQrXREs4+NI+wguyJfFZ6Mj8YEeZK3yEdsWvRfz24B7n4AFzmvOCEW8le+it1UW7TZoV/ov8ZFIKAxBOjq+cTcZ1qBYXKELcGePHMm5GyMA+xQfJCvdl2ITbtFnmd1n49v2hS28Icc/9KBA1EwVEDkJ/5oNrZmmSV9DJsTEMYWuQq8dFCnMYat7RbG+pmcVKgAyvGBePGp9w02rjFbDjcDTMXY7gqAEvYz/xhbvZvE4osHD0bRskjxVFw8B4apAp2FNMY73WugI01vjK1WOZJjY0zzvtTnFTjJjSiUKRbalTBV8TTru3t2zHljM5+KjbEb8O893OqAO3Z4dkxwQDygly2Ay5Bw2Ls3fj9VbOQIn9hJgHkLQGeLsUj+KXbzUyu9amOrvAQMANHFlVSI94PdBeYBX9y/P+xoV/SQf+wgYYGZLd993vtBntAW/8iGDZPa2c3GVn5ji7kAkB8ADohnhzFObIow+BUTnM+gfxiL2GEsU7wxhpmnAJFbHfwbBz+OjU3uuFHYMscynulL7MDkb2y9BJF/efv2YCJj7wIbsQB7IWfxr8hZ9PeH7m6jnIWD055avTrtUdy9fHlit9I0QdMoZN28Gb67cvNmMG0BYO/buDGA38+9/HJ6ZppMZM9DRxbYa7yXy70Akdn3W7t3p0G7SMxBb9yYcs41FYDo38WRTxSdjAHAQaxnUhdyD7jYyW6IdvfEyhbLbkHp2N1hPWHeunp1xOqLPZCzID2C2RwSaSmFXIhDALX7iYms2EF6g+yG4kT0mQ4O6G2MjfVVHvsVvIM5PN66hGtMybJpCjDm0ZmV7O9Afv5SmMlSgN8/diykUgC9RWTv4qDp2vkbruknSyD5+5J586Jwi0VvzqIIgjVuh8FUIPVbG+6onq7yQOWBygOVB3rpgVJA5P6+gdSfZqVlc7alpbO3xOEcpCgujR4KBtWi2esCRO5PP7sVvv7hbgYT+VSa3b8ggGcH9WEeX7l9Il0bO53eGKNn2norq8W0xSNmKPDHVlULNswUiyVgUAYNWy1Q2AMQtcDzXWAjwBOAZqFkq7OtqBZR7cAwIKRFM8AlL9hs6bcgB0yzJSYbLcCwDES5p4WRhVLeEp91RAEeFtrtGpCST35z587Jw9Iwmy0+LaAtYi3Y2NLutHj3yUAHJrfnM2HBHrKYxrZsx8Qx6Vk6Z06AE2xxP5M94OC+ixfTRzdtSrtrjJJWB/t4TuAsO8QP8w54YiINyAKYAPraLWQBPfmQI4ALAA5oAzzhE0DshzZsiOu3AlzYYfEmNtiM7ABIKBS8eP58gMBAram0ZpfNnRuLKmw5AAUgR6wBHcCGvNW3Xa6yJUDkI0eCXQZIMrE0AcYeBPDTT2sH3soRBQ1AJ1vkAeAZUOkZ2AFEaQWG5fzzWQAhliFb5J0ccx1go7wDIrZqri8XAZWfdnL80FDkiD7Hp+wAmk7VAAzsUOQAOus38g1b7gsHDkxoJ05RfJEjvkemAADEDjFlBwAEINRMdqXRtqxfDnDBrGZHMID37QvGuW2I7YAAeUD2Qb8BfMlV4DiJEL4ECAH4p2oKTnwizooCYm5x+Df79k34qsZ0bHUdYLYto1jMn9i0KcZEC2zANDYkfwC3pmrySp83xn5g3boo6hm3FR9omoqZf2vX5IVxmT/0PfF+9fz58Mm2JUvClnbjar62go8+zLdyTq4q2CmMGe/Eph0wxwfsB4QZv4x/GKMAQjbJ11ZSNPXPhzVpHJVvClJAVr5VjNJvANLtgHV56F2j+JUBdLYAoOUfO+TfVE0+KS4qKACzsWb55O8PHgxbsgxTu+sojipM+r6xlR3Yoa6LZV1/mGq768gpoKn3JIDTWAyMBhB6X2D0t1sg66NsMRfAbAX66HeKSwBVPgG2T9XcE8hq/GOLPsNPf7V3b7wz+KQdEGDekLX3xTYfsOnZvDMVh/hrqgYAZwdAwxgo9/zd2Aqgn+oQRu9U8xBFUoUXz+45FLTY4vfee0Wa8cIcSH+Xd+Z49QD/VIxcfTfru+u/8tuYzJ/GR/261S6gevvE5ltHjwZbHetdbPRZOWKupfBQD871EkQmbUCDFjuT5IFDvYCO3TbvXIzXf/vkk5Ej/+3559P+Bk3kX9u1K7SFsVcdgmessXOplw3otWju3PTxbdvSYyMj6U/27Akpg+k0YwgmL9AX4IUt2QsQGdD5q7t2TbyHjhxJx69cCYC6l00sgHOYuQ47A1T/zTQ0kXtpm2uZVy83ZxoZCeAfwP2/Xnll2rfZtXx5enrNmujb+jNpD5q/2v0CIpN8eNeaNcHO9Z7GGlfUuR8YuPmsFJI/GMQO6sMglksKHi+fO5f2X7jQtba2OJjjhI7z8HCMHbSZFbXNVcnT6Ldi1+sxYtrJVV2g8kDlgcoDlQceSA+UAiLP6p+f5vbT/NyQFs5aG2zh0btXA0Tu6xtIS2dvTbP6F7Q9VI83SVcAksfJVjiwbGBJGuybWztg70y6fPtYsJFbNeAVFhTg6CObNgWL0UICwGjB8ZmtW4OxYjHRDjDF8LDAsygAOmI0u64FFxYO8AGLsFWz4LWABhpZJAISvMyBrfRyLbCxbXIVu9V1LBItwLMGsIUjSQHMHwCyRReArV2zfdV3sH5ChmJsLBjM7DDhAKRasLUDbl2fDWwB9Pnephr7EThvEQqMaQf+AHuBz2KTgUB+Bh4BH4HZFtvNGHv1z2fhK5YmisATLFNsP3ZgH2GtYhG2agArgIBFLPAoH+gjrr5re7zfs6NdjlicsgMwkQ8mZIfFvi3+NF4BOO2anPLM7gdIAASIjbiKCRYdEKKdHa6fgQDb1TES2MH+rN/pz3asaMwwPgEussVBbMA832MTpiUG21SxAcwCreUtEFbu+VPeZ1vaAesABH4AhL9nzZpgcVgUAvT4FIhTBAwziWYHdpv7Z8kHOfxj2o+nT0+pA6zvAuUUfPhTYUJs7AJQMNCv2+1myHFnu++wgxwHnwAY9VuFKv24HSvavbId/uRjPgTiWDgBfooAlXzhfsZE15Qn2Pz6rVxlRztgXZ/PGvN8IidtKZd7wPUPbdwYvpqqBUv8+PFYPBkP2KIPuj/AlL/4uV3D3My2ADrZofjCJ0AtPml1cFv9deWlH+AmYEvRQ5yBZGJmjG8HEPoO8Io98lZxz6E6iiUWeMb5VnIn9XZ4XoCvBSegT+HAOAtIpUfMx1ONrXYg8Im8Baqwxc6AMzduBDDt91M1QKt3G6CfHXxL7oENAMw4xO369baXYYdxxP2MXRjw/MEWY4zxZap3jRvIkedOnw6JhSz3oP8qFMgVtrQD+H0HgAyAxmT2eT7Rd+Syol0RoFIOKAoYA9iiz8sJ/lCUct12hzC6B58Y0/jEZ/lEIUhh78mRkZZyRfWOlpfsUERih+KjXRvyhhwFSQljdrs5ifcuW+zwAOwpXmSZDP5SICrS9A8gyLtqO1TYYb4kNvzFlnYAv3evsTzkXhYuDDvkB98YC+p3f7WzJ4PIuYAiNuZZ7PDuzWcW5Gv0EkT+xY0b0ztXrQrQGpP0lXPnAmDstpln2mn2755+Ouac/88zz6TXL1yY1EQWr1/eti0Yp6QnANe2r/caMDNuAiZpDWNa/9fnnkvf6eAckGbP75quxXbXZncvQGTA3Me3b49c4xMgomv3ssWZA/PmhT70h7dsiTXBn7/0UkgU3A9NXhjPnlqzJn16586QncBin24jjfH+jRuDkS3Hse2zb+8XEBmASqvagYgAZf0QcDrdHQHT9V39eBNyF7VDXBUiAL35HA2H9vFrty2vH801sKDlgSKTQzEVtb57+HA6fvXqfZOr3T5n9b3KA5UHKg9UHrg/PFAKiOwQPIfpDQ2uTPMGlweAfOvOlQB/sYkXzdqQZvXPm9IDDuAbu3sj3bhzKd26ezktnLUmzRtYGqzmN8bOpguj++O6rRQigWH1QAfAAmMYuGARBkjF6J2qWYRbfGPHWBwBhIFaFvIWxA61Az600rTKGog0ai3MgIwWSa5FoxYQVoRRiQUAIAFU+n6WODBx9HuLyql0gAEk7veOkZF4DvZbxLLFgg3g0kpSo95PFr3uaRHOl665ceHCABWAcraiWsS2WthjD2IuAVwAFPwLcPF9C2P+baX9W29HaFU6RKLmFyxMTFFaY7RWxQYA1KpZaLIDUzbnAl+4HgA4H4Q4VY4ASsWFLSZqAE9bxiNm16+nrx46FIzLdk1BA9DBH8AmW6fFmR2YYhb8RdiuAEJghu/JXf4AWoq1xbQcaQdC8XtmY1rYA1ss7H0HE4eNrbS7658PCAVAABACBCzu5Z/f6YN2BLQrvpgEk0VQaBBX4GoAaDduhMyBvl2k/2L2ynHxAZ4rYGC8hY7olSvB+gRYtmv8oW9kjW52yxF2YAbr20XYrmxgC3/IDYw/LGDAKxAqa7S2skU8sFwVGxSDaJOzRZ8B0vFJK+3f+msqvnh2i2AgOwAUMCb3AfTGEkBsq8aH7JDjfILpjkmdtf3YwdapmvwE/sjZOJxwwYL4HgDbc2GKZt3pVtcC4IuNOMjPXDCgD/j/s3cnznbd213g9501z7Ik25Jt2ZaH955fXlJAZYCGhg4QMhB46dBJCFDp4U+ioBkKSAghUJAOgYQQQkJDU4R0iP08SrY8SB40WvOdb9dn/fa6d999zzn37Huuul5S51elki3p7r32Wus3rO9av+9SiWwOb1e979lswL8A626tSJRIXpIDcMpHBgH81jKV6tZVgaG5lg3kzL8EhLfTiXVTgs5NBLKwjfWAnvDmAgo1D+036FBlLRsAfq3RkiWoJMwpc2aYRENWDVtHyCHhYR7yG7QfkltkGjTIwTZ+Nm94SESRw7PIMgyILCFIJ0BY36dKG2BmbadnsvSq4Jfo4ld0oaLVnLHPsac1jRzWVnL0owlqfl9wMX/+eYBfZLEOSlbzOYkxegbE9hrk4KOqr817PmG+kV3CgI3NwWHAbDr0Pmusf+8b6EQTxkzQ9WvCmA1Jk3vfuz2Pf6O68U3k8GuY4X3mDiCbvwGCrS+qf3+31kuvK+Bpm+978slIXrMrIIgc9i83HZwpJKh7NXBty+bWQPZHUOFHJ25MNJOWzX0vQOSnn46K0q+eOhUVjPZXlXpB5XLlSnCg2s9dYx/EWfoNiRIV8vicHz2q/uvVq1Fhu5NBL9YflAk/841vRBL2bwKRb95cB5GtZypNcb8mBQIAapTq534+65t+8rXXqj9+7lwAkpq/LWo4POBa/6DvNne+//nnK8CkBIwK690AkVV4kpEP0Ule4d+JDfr9zDr92bFj1Y++8kr1cHGx+sff+lY03xuFe3e3ZAyqgxqk13iRD5NPkcNOmy6SzTz5CxcuRKW9xpEf37mzXjX77QIiO3/h7U5wViX6r7///q5RjTRtZO2wX+xBn7eyEglA+1EXHaO04LN/5rnn4ndV/hohxrxaW1tv4KqxpbWkS1KKn9rvXz15svr+F16IdQOojvpGwmk8xhoYa2CsgbEGxhoYVQOPBUTeP/1EdWTmXLVnCofpvurB8vVqfvVOVB6rQN4/7Trq7BCyg4fXqjuLH1dfLn1U4Vg+NPNU/Bm+5GsLb0Wl8upab17VqBA8dy6ASkAH8EawZ4MVLAjkhgHDbOrADgGr6+/AAPQYDmzAoH/45psB/jgQ9zpYO9wIplWiCWwALar9/O6qMtqGYSrDKAyIAWABBAJ/0A1kNaM/c3WTHP2uxKuszYANgEoO4Hg2bQNO9eP+bRrMOx6trAS3rYD8R198McBKehLw45pV+ePf9WIQU/1EDsG7IJhd0FII8AEwgCRB9nYj+MpWVgLMAAa6hv4D58+HHK7ks82g6uyovnb1/umngweablW9qWZRnalqDYiz3fCN3gkMIwcfU13ugO3P8bvivR00+Kqr9/QhcAOgASpxEgI/Xj5+PILi7UY2o/LdgBKNC1VG8h2AxT96662BVWr+7Y+//HKAPEd0uf/88wAE6IOv8RF22m7wz2zqJ5CXQJEs8WfmIl9VDdtvACrNM9et0aUAwQEM/FYSwpx2TX27IbiL5lw1mGbuAx7p0p9rkCnZMGiwy1968cUAjPh0VM8+ehRyADnI0o/XtflcIDbAhj6vPngQ6xPQ0Z+p+sQ1Owjgl2j4KzUHMaBBdapnqVrzHL+GAcP4pG8HNAGNgWzmrz8DbLGNav5+w9zkIwB+75MMQ6HCZhoG0gdf2W6Yv0BKQCfAFaULwN4gC9qE7ZIvONXZhj0ltySwrMuvHD0aPqxCbRAVTcroZwGAqDBU36tO9Q0AMdeTjNUAACAASURBVH6HL3pQBT8//WuvvhrrlnUdHY49A4htPduOez/lMH9V3GeSUSUv7nl/BkhFr9GrUVj+vD2NHHzFXDHHyEIGFbDm8TCJQnuId5p3bAPkpBPrrXUSD7Aq1EHjp199NdY0wJG1jOyGRBTQk062u1nh39tLrBl8BYAm6cfv2AttEVl6cV8mqMKnrCUAUwz7qFJUMLOZPYhOhllbvf/yl1/G9/tvyVPJBskhtuZ7ZG0P3wjcsZ/89Fe+sg6eSwiQnRyShL5pGMAUYCHJ473kiMro06djXc8q4H5rq3XKGsg2+KHpwzpg7cGB66YJW/drdtj+NoCvZKc1jL9Z54Es5PN9KoF7nYvYxtlIMoq/8hHr0i+8915QlJAtwP3Z2aGSQGzCNtZPc4gc9gfy0YVqcftzDjKqiHUF/ms1iCz5y48ANprkATeByKovJaX6AYWoFPwCYlnTgFeq/3Yy7P0AdDJ989VXq0dLS9Xf/J3fCQAPGOSs4d8kJYSqwxsaiV65MtJ1+H6y8t2f+NrXqj/x7LPVL7/7bgDkd+bnd8w163wZfM5PPhlVkW9ev74rILI5/HUJ8wMH4gyLZ5YNd3vwG0DlX//61yPR97Ovvx5VucPw2e62LL2ex17fc+5cyPffPvus+sU33wyAc7veAoNkU3X9U6+9Vv37y5er30CXMz+/Tlf37QIi2xc0nEOT8qefey4KSXx7F/B1WPt4F+5lAC8uY0l0QG8XHfMja97f+I7vqCShfu6NN2JuzS8trc9xiRbzREU5SoquAzjtGRJ0qGPcIvidq1e7Pmb878caGGtgrIGxBsYa2BrbfNff+luDGr13VBmYeCKA3uNzL1ZoLSaqyQCAF1buVHunj1V7Jo8UPuSJwXzIzRdrrgdIPjTzdAWgnpyYiermWwuXqocrN6MyeS0Y8MoA4AlOBHc/Aqg8diyu4QIp8cKqhtSsS7AN9NhuZDOqaAj0/vsR/AJ/klpAQPrbV69GQNvm/xM4CsY0wcIxq+pQwIW3ENDgKqeqsGH4GMmpUsiBBU8uoAQYpropeESvXAmQmxxtIMqhx79Rff0/X7gQcgAJyAHAEYACXGTH+zWya+opG/0JzICV9CFo8w70EeQALJGlGUA6OPk3bIAfGujFViof0YyoQPYc4AKAd7vRtA1+WkBJcBhPTAQQxDau6Md14RZfIDmAVuQAavh/4AwbC0gE9Q5fwwCmYZvV1aio9h10Syd+XrAMCMN724tH1HsF34J3wDp9CILJASCgE7YBTg1TUendgs1f++ijqAoHqtMpOQCD//y99yKwJktz8vt7cgCfAC58MmVnHxXbnkOOYSqi2Z0cqifpBBBGJ97Jh9kGuNyLR5QcgAxy8E1BM9CHv/IZyRDX/IfykaoKOdxCIAcQBXABUFLxYU2QgOnFI8o2QB1AmLVEgAY8BhYB5fHfApGBcsNUVAo0gXDkUPUatC31bQgVfbhVs2K66ftkjur206erb774YshOFnL8188+C59nG+vcMBXRKmaAJd6pIhyIhT/X+gLs05iS3YCmTR5R7/QOoBVflfzyZ0Aa/oqP1HPog7zbDesIPWZFOMDoB557LuwaDTIvXlzXdTtIT353cqB64W9sLCHAx/702bOxtpJlO+oVclofrKmae1oTVa5KdpHDGgdkMx/b1cj07R3Wi2/Ways9ksN8M68lMvnRsPNX0M82kgQSL+Yee5m3ElLmQrsJI/8jh7WCHNZCdpYEsh5/z5kz4ScAlmF8hG28AxhIDvOev2aDTPr49Y8/DvCk3QjK3mhtZRvy+zdkJ4e1Q8W2+T1MwpJtJBTo3lpunpq/9j3PBSKThe3aPuJd9hL6k8g1j3JtBZySw60EtrHGbDfYxfsj6fnZZ+EjgGTzBNDONvYQtmpSOLA7Oex7dALclERGmWTfsi+zDbsM6yOAHICxZ0ja4Cb3/fRkbcVPTo52dRy7SNRKQNtbyPHO7dtxprBfWedO7NkzFAUMfdGHfV4yC6jmO4IWan6++s0rV0IWc6bX/OVT/INO7Fu5tlqD/JmEPX8bZm119krbSIxlk0J/5v/ZRiU5fVgfPFMVcoLIeEStWeS8DUS+erX6rQ8/DIAw+NAHgMjJdfo/Wrvm5qpfeued6t0bN0IfXZtZ+V78ymQDcl+7f7/627/7u9HILEFksgOIgJkaqFm7fuW99yJR2qUakv1ij5uZCX5Wz1Vl2qYAUDlMHsC4ZmWadO0EnPMeSXEgskZtnodfdzcqkdmOTr5y8mT1nWfOBCD3by5ejH2hS5VwnlGdL04fPBjfSSdNOwL5f+TllwME1LyOTvhJl/fQvZ/HYWtdciaid3Olq8+01y3A4Q9euBDN5VDNkE9lbtdBPv78fWfPRiXyv7l0qfq1S5fCD7NQ5dsFRM6GdigicGOrypf0sJYAersMZxr+JCnEpvifm411sznkM4cPRzWymwr8WHKlyzD3fuY7vzMaZAKRrTlAZNGs3ch68gMXLlS/evFiAMnmeZfmmdZ5lBZPHjwYsd1vo10ag8hdTDT+t2MNjDUw1sBYA300sKuVyABjTfWOzD5bnZx7tZqcmKxW1paqmwvvBiXFsbnz1b6pEwEC+7fDjvtLn1f3lj6t0GT4NTu1P557d/FK9WD5WvVINXK1UY0M+BLERkUloPLIkTgIqMZShalqTdAGqBgmmE45BYeqaoDCKmQEgkAPVWoCdUFku4mbdwgeVQ+qhiKHiiVyqHL7yxcuRAXsMKBcyiEoIodDp2pqgA7QU6CUPKKCpeYAyqlcBGiQxdDAhhwOWf4MAARAHgZwyWerRBNMk+Plo0dDDjogR/KINg89AmS2AZ7/lZdfDiDBgRQ4+Evvv1+pKmQbh6thqgdTDvQIdOJwD2gL4KiqolIOyCZIbjdxIwcb/PiFC8ErSQ7Xb3/hnXfCvmRxkBymwjTlYBOgnEAA+OlqLx8BQqlQBsg0q6H8HB9BvcI2AngHRRQYqkGBE+QAZnW1DdDae/HTAhj5bfKIqmgkSzPoMRcE//RnjuBUBkKowASyqlzbiW3QNKi2AziipyAHn2Cv5BFtV3jSB2CEHEAeOvFv2UZjLLIMAyw05wCAEUjrmwEdkkh8gK/iEaWPNg8wWcmimhu4iX/c3PqXFy/G+//aV74yFDVAUw7vJwcgihy+z9y0flijXA0HJDdHNEw5cCD8VIU7W5EFUOk6v0o+Nx26Dt/u1gAwHCDmudaXX7l8uVRL37+/CTSNKqzDh2N+8AUgLfAOuAcs8j0/+corXcWIxBN/951xU0Jl6PR0PBPIBhhr+4i1gyzeCQyjDzbkq9ZTa9owHMRNYfk7fZgf5Pj6iROR7EuAP+l7mj/DR8jBL+nEAHoC+CXS7EHmVNdh7eInvg8wTw5glsp5vqNKuL22Jvc+OaxtAmnrs0TJn33mmfimroM/kgNYwPcAZtZEemIb39oG1u1JyXlsbyCrpIkbO7kfDpucS3mBhN7JxgBQPqh6WLWrP/eONh+xd9iXAL32X89QrUsOvm0Pshd1Hb6bv0pA0nVW3lqfJA7opJk8Na+Sez+TydZ4dnSTx9oiEdJ1SCb4dmul5DC/5xP+TIKXPtrJUzcFJK7og0zJZc5P2O0vvfBCrEddhu8F0rKBNdvtHTqRkCFLVAe3gBx+4FZLcu+b46re6cO/9ZxhKHHackpUWBfNO1zLzjPms7OO+egGFZCOfABklX6vnT4dzajsxQEiz89HxR4Q2U0tVYaDQGQJCAUJP/0d3xG0GJqZqYQ1/9oJlkF6DSBsZqb6Cy++WOFZdsYEAP79//7fq0sNENnZBniloAFtgfPSP3nzzWjO1RWE1DjPuQ3w6Dtwp6ribA4VvsAo33hvYSFAX3rpApqSWZUwzlp8vTiRgdFA2N0AkZ0t7Rnfe/Zs6ATohq+Y//e6pdDPDnTpXPDs0aNRDU6n/7FuYpk/owLVe3yPZ0sY+A7UBsNW5fBLQDWqCDanC3qXwOii117fQccSEWw7NzkZuvj9L74Ivx9avqqK6lX+zDckK/71xYvVr7VubX27gMiph+ePHat+/CtfCR2ym9sJ6EaG/W7P4UsAWCCuRJDqaxQpaRf7H6qICydOhD8DkX/10qXYn4dNAGSx09/4xjci6fFzr78eAK84JPcOlCl/9bXXIin1m5cvR8y3XaPSpj8Aj/FESxCxk4aT/LTXII+oHIA97Dd02SPG/3asgbEGxhoYa+APlwZ2FUSenpir5qYORjO9o7PPViurS9Ec7+7Sx9XS2qOgo9g3fbwGkIe5xFqUDSR+tHwjaCwmq+lq/0ypRp5fvl3dW/68urv0SYDKOYIb6/DhqP4S4Anybe4qdoBFCSLjEu4CVKryADLKajtsA6nxvAqy8YECCdtXWQFV/o2qGEGvih2Bn3+rYgyI7MDaBahUSQXUcM3SN+ANBEQBJ4GpqqIFp80h8EeJAGgCJuQVciCjQ7ZKS/yh2zUZbLs/oFjQTP7kmqVTcgDWgVTNAzwwW+Wma9V0wlbk9j1k1uxQVaRndAGz6d0zBGwCCRVMKmnJ5rm+sw3eAmYBm4JpwbO/F2wKYv38D7/wQoAUXcBKQbvqWsE0AFq1nEBYxRiaD8/WLKw5kpNTJSMwDFCV/I70wDZ01sVXPd83qyaVpABmu0qdtCwAWb+aAW4mR1AbuLaumpIswEQAZ1audbWNnwX0qBx1MOf3fD65O+nL4TiHlQHIwafJoTou6Q5wsaqUVlXYxS6eLbmBhgLg4ZnWCLKYj2QhR7sJo/lr3qpUx3vsmrUKRv7tG37o+ec7A5UO6OR4C0VAzatq7tEBQFhV75b5u2dPrGeoEYJ2QrNPFWF1tT+eVXOq6/AeSQ/fyU/9bi6TI+ckUDkH2wdP+OnT0QSMjyftAr/mwwCxrgPAL6kAwAEs8XeySABZRzS6BDA1h/mbnOWa8tEFWawFACrrS1egEgAHIAQ2oY/hH+Rwe4QPW0/aPN7e1W526OfJoXop1/6uOuGP6ILsH2xj7piv5GAba1UzoLSWohfhp4BR66fbM5IeAFPVuJIFXYdvR1XC9pk8VUEK5Lan0of9tTkAx3zB+mp9k+C0T6IYAnzRyTCUGs1nAsdUy+K6lxRjG0C55K59hj7YvzmAcCqw/XuyAKDZMOSdmAg5+FHXwQaSFeyuWR99AD6BpuaUdcSNgxwqnenD3HVu8Hf2g0yOWPeHaUTZlpNOJSuy0SV90Csf/k9Xr0aFfzt5SgbrKp9yLiAHH5GkkYTgJ12S2mTys27bAME833M8O9cX+mgnxgDNQN48R7EfTmc3iLyfjMPQjbV1wletJdZsdld5LTlIPrbnz+b5boLI5pr97U8+91xcc+cLwF+Ajf1mWFAGr7TKVKDdyydORAWhat2ff+ONOBNkJbJvBnQBM7///PkAiYC6KC++9cUXQ4Gm0Sx4YiIaAuJWjir2Bw/i2nxzP/YuVYxnDx8OzuGgUbJG3rwZla7DgOTWDvL+MfQhtX/5f5X9Kqx3A0RmT+fy15z7n38+bEAn9MEWw4CI9KFSGqgHdKMT4D2dNIFd/glcffnkyeobp0/HNyTNwzDNDb3H+YGtv+/cuXg2qgjVws5ow8g6aM1yW+jMwYNh2z/69NMBQOJHjoTf0kas1O8ZWY3Nl9GYxA2shw8DiH671WPk2w1E5quSQ3S7b3Y2bIfGYVheaOcfCSXgsAaK5gJu9FsPH67bhT+beyhsUH14NoBdxTIdD5MEyOSNCm+UW01O5Fwv+IZbAOaZeM96omHkMP7BZuY1+STAJMJ6cSL7d+GPe/bEPGdn7xuPsQbGGhhrYKyBsQYGaWBXQeTZ4DsuDfUOzJyum+ndDhC4qtaqo7Pnq71T3QO2pdUH1cKqiriblWZ7h2fPVXOTh+K/7y5drW4svBv/ncMBT/CQPJ8OgoAiAaYrtYAf1+G7DtU0glABEQAH+JgVcAJZlUnApeYQIJFFVSrgihwqsjxHQA4gHIYDsflMAajvEFSQRaCM1iLoFHBVXroU14+bQzBGDgGeZljABaAPYI2+BHM7CdgAJWQhh/erevWdQFSBPVmaVWqAyqZtAOIAIuCC668qVYftCt/8Pt+RcpDFc9hflZXAUWWlv28OtvvuM2cCMAaGAToE0w6NqrLppAu479m+lW3pRbAKDOMnKpIAoSpNAS/NAcQQuANNVc0Bj9gHIC0A9i1dKyo9n58BGQTQwHAJBPqnEwAQWZqVjIJ+cgAHfX+C+/xeUyz6IGPX4X0qwfmmAzYwBQBE1wAMIKZ/k8OhViJBhRo52ABoBqDg++YUgKBLksGz6RPgBczwTehuvMN38hn0H+RpDnMUmEEOSRi2M8cd8gHz5AhajA5DAEAO7wTwAIDIIQDmN+YNEKg52F9FKiAZ+OJn0fMA+tmWvnYChlkT6Va1DT0DooF+5koCQM1GYQJ/crAhOSSIVCGb74a5a151HeYvOdDBGBIe5i990BVwztrZHGQ1N4CsgFx6sw4Dc8w7oNywvK75XGsYOd6rwUgV0Z5jXvNhwBwAsb220gng1K0XcqIWsq4CsX3HMI3s2jozf8kiYPUsfO/AAfqwRvjeJkAoQaeaXKMyewKAEgit8lKCj3x+dR3Wj2zilry+1kxJEGumhEg7+WIdUbUczc2mp8N+/o3KO/aiE3bqMvga/fNZdgVGWwvcqAFASppJ0jWHdcYtAvOYLOaMJCt9AFzJocK/67BOeB8giI0B1L5Tkottopq2AdaY4/RhbpDDGgTopM9M4ABeuw57Cp1YF8kiAeObyeAXOqM2eCux7gxEbusY21h/6dPPApe73NAis2QGOcijqlXyVGLH/E052k0Y7SU/9uKLMWfIbs6ohiaHBJ+9sOvaShZrNFnYN+Q4ejQq+zJpqRAAULebILL3siXQTXXiqydOxHkGOGrfop9eIFYCOH7WTQM/75fKVHMFXYWf/2dvvRVgchNE9k5+hRbihePHo7Gh5sT/6eOPo5rVmgXMagNaCbZaL/bPzlbfe+5cNPH71rVr1Xs3bgTw2q4atzeR50dffjlk0sTvvVu3AjSTQAi5elS5Bng8NRVz3dr1PWfPVt/15JPxLc5Z7O77dgNEzrmDYoBOUFsA+ujj9z77LPRhDcFt3QbhfJ/9z00YYDmdsA0AWiUrnTQTAb7LfMdL/SOvvBKc1P9Fw1PUJ/fvl/4oPd7jzJL0Zc4PgEoV2WgQfuXixdDFsAmHQWsF+RSY/Knnnqt+5KWXqv8uEXvtWjRXAxIOko8e0v9Usf7JZ58NEP43Ll8OapV2UurbDURmQwlXiRggrGQH2c1HVfTs0uZozyrcpO9Qge5Wo4HKRIVws2kl36BfiYQfe/XV6tCePXFzQTKBjgH1vfrBeA/9Wl/5Gfuj3/Def/Xuu8EP3hzmpe/w73zXv//ww+qta9ci+eLM1vZlciV1IRuyHxAZAC2JIEmBh7w50ldQd7ht4Pnm93iMNTDWwFgDYw2MNTBIA7sKIgN2D848GY3zVBzfW/q8ur/8eVBc4Ec+OH0m+JC7jtU113sWq9uLH1TzQYvxQtBiGPiSr82/WS2vbVTLCTBdGf2jp05FIBPNzj75JIAwGyvARkDedTiERgOsq1eDfkEgJjB0INX05++9+WYE1c0haARCkWPv1FTIIdBygBfYkqVrwCYYIQeQAbcq0FZ19UGdgtfWqn/w5pshX3MAmADngl2yuOqqElUFFYBD5Zrgr+tQEQlkIodrwnkFlYyqrf/BW29tqpYTiKiGA8yQA+DqZ9kFYAMkE8h2HSr+AJQAHs+LzvPnzgVIClhylbVdQYiLEcD7wuHDQYaiyg2YlZXBdDIMT2ZT1rQNgOXfffhhJaBJnmOB5M++9VaAps0BkAFCqb5VEc12KkEBQYBOOhmGu7utM3bha8Am7yaH4JyMQMp/9Pbbm3gqAXHkAM5Fhe7Nm8FhCsjmIwGS7QDoYBeyqChVWSpxAvQU0Kk8+9m33w4/yOEgTA5AFDnYFuD9YHk5bMVv6Gr4uwzlyYAWB2hgILACuAB0MwRGP/f221sahal6ds2cXdhA1R+ZAWF+nhxdgUrvA8xJMtCJoEb1rsCHTvghWZqBLl/wb4BmAGXAjEpI9uQj5BiWV73pJ3GF/O7dSLSwgW/l9wAwtwwkxtzAyCEAojMJCVXU7IqGxgBgkWMnV9C9jxzWNGsogIksAAogGDoFc6I5UBTQie8WYKG+kNzz52QBRllnuwyAi4pngKfbJfunp6PqHdjiW3/18uUtaysb8Gnc+9ZQ841OJA7NJXLsZP6mjwDf6MC30i856ML3NgF+OsCXbU3jk+xJb/4b1UY0otwBYMoGdCIhZQ21dksWAghVXKvwBOI2B9v9xMsvh/6zsai1iBz0RCdd9z1ruQSO9dyzrFfew2Yf3bsXgDnu9vbaig5IwoMs1j02JIeEBznQ9nQdkixk+awGZCTYIvly926scdZ4614OYBk5APz2OokGc8u6CtS1h1tnuw7zVyNI9nHOcZ5w5pBgtn7b59vV2XwVDQfwQK8AVEPOE+Swtrq5Mgwvc1NWayt90Au/BeDa5+07KsedBdoNbs2Nn3r11erJ/fsjIYiCQnKTHOYO+3atiCYTOcxd3+Q7yAGMNh+s+3RCrt0GkT0PqAu8RJFhLXAe++DWrQBocesCojb1IagBJRXHqhoBVyphX792LYBcABCAth+IbD1GOaBiUpWvOQUkBJwBgno1VON//FEDsldw2k9MBOgFaASY+pl2dbF/A+gCagG9Lhw7Vmgc0GLdvh2g8GKLrzUbWNODn/naE0/EXk4H3mH/VvkoAbmbIDKfoRPNyv7ok08GWI3OAEAHEOz1fZEM2rcvKArYzwC80YmqzHZ1MdmdDe3ZX61BPj+nSvfNa9cCrPPeJrCe4L29/NyRI6FDwDrgUbUz3Xfl7u23XpDP+1ByqGhX6WoO8IkEOoNypwF0J8DJJklhwZ/9O3QddNGL2/zbDURmF2u9OSFhQccA39///PPwAQkWem7OQ8A+/0aF4efQlLBdzglzSvzYHPQrnvmOM2diLkkKqPZV+Swe5APNJI5/b77Sr0pnVcJ8wBx67+bN+N1NgOaI3gL79gW1Dd/0fJXI7Oi/AxRf2/gS6x2ZrCf+ve9wdrH+oKmx7rXpjTJhIMHz5154ofqld98NLunxGGtgrIGxBsYaGGtgkAZ2FURWibxv+mRUG++ZOhwgMs7iBJXxGU9PdA+UfIDGeTfm360eLH8Rjfs8a2JiOp5/c0HzjI1KZFUPghDVgwI7V6UF9gIbQBhgSoVK12GzFsiq3Pn5t9+OQFQlosOHYF7A3gYqBaqCbu92sFMF5SAWHMJ11VDXaldHBgcagIsGWA5AgAPXWD2rVyVydm8HJNAJMBtwRH4gJX0M06SsrTP6ADKQw7cDlwCNZBJMtyuRHYrYBshDDgGm4N/VcVXBgnrAdteRthEgkiUqak+dCjlUWZGjXS3HLlF5efBgBGq/+tFHwQlGl4JpOulKmeDgSSd0+0/eeSeCNWA23bI/OdqVjDgqcd0CFIAJgA6BsEQIQI9Oulbt0Z+ATYCmkR6QAdDB/nQiEUKWZiUyoItt+CXbAIaAIfTITwQ/XekByKEigyzAG6A0fte0jWpkcgAQc9ATOfilIC2vidMBcNk3qLrqCiILmMgBpPy/PvggQAoJHvMXl+G/fP/9LZWMQDvfjhdZYKKJF0BPg0BzmK/6+a5DUAr0yUaY5LBGmL+AFHzWzSDHewDv5pZ5zr/cNpAY4uv8hq91HRnUq4q0NmWiiR+j7QDeSw7lEKTkmkEOgJE5Rz6c3pImO5m/qmoERNGg74MPwsZkAWaoNJUY8s3NISHm2/ktuQBVgBq84sEzPTvbGQyjcyCH+UIOazVb+1ZJDNWS1v/mMFcAVeavgA39CzAzE1nk6Apme76AT/U8kNZa6raJuenPY25++GGAgDn4YTY4BSaZU7/xySex3/3F558PUGsna7z5Sw6VnNYmSS9rkz2PnuikDVRGJfL58yFazt9MZEme8tWu9DzWeDQUwGxzJKvi/U4WFai9KpElAawXxn++ejWARD7Cv9hmJ/MXQOT2DGAUYOt7rY+SkFGJfvXqJg7vrET+ek05A3y3tjofAJclgHcih+QLnaAtIos1ydpJDmsrOQAazSF5CnzPRnb/4eOPA0hM7n2+2nXfM0+tE/zgP336adyuohPziSz2G4mv5nAG0PQViE8Wskpc/S8vvRT+RY6uZyPPt9/7dokWNvoTTz0Vibcb8/Olcv7KldgHdhtEzm8DWmnupmIXsMhXVOxaV8yFWNfrql1zQAUyABPwkz7w/1y5Ev8et69/0w9E9ii2s09qfOcZQFQAKFASONykE7Nnep9/47o/sFD1rArmizdvbqlSbNorQfKktXD93bepvAXSWifYMb+PXGzo33kX4CzAshs3qgNzcwF2kdszdhNEjnPBxESA1mgNrMlkAXaTlU6A+/HP6g/0b6xJ9i+gmmpS+qOTNt97UycSd0A+FclAfM+nT+cu1cVARG9KUJcO2dp65OesaXhqJRqAe+0K2a77efvf53cBCIGK5LNe+N3aESBy6qKuXmYXQKfq14eLi5HQkCTo1zjw2w1ETh2oQgcIA3j9ev/27QBg787PbzTJQ+miqlgl+tRUxAIBIGv+/PBhVCB/eu9eX3oK++wTBw5EcoX92Rt4TL/2JJXCyTHMBxPkZX8/FzzFbsB9/nnsF22ANxIPExPVd589W+Elz6Qs30Sv4RzZbBzp36Kb4Vt82eCLkhuoSHrRbLiFyd5oM378q1+t/v7v/V71D3//90d1vfHPjzUw1sBYA2MN/CHXwK6CyBMVjuGZamZS45191eLq/agQPjb7fAC/AOTJie6AS5y5q9Xqy8WPKk32gvp/QhM/TWQeVY9WblVraxtZYhu1qh6HIcF/VLnduxdX+2WhFgAAIABJREFUsHHu+rudAC4OFg5cglDgig3ZuxzIgSBA1DaXnAAJyCGwsMGTA8giiFUdTJauARt9eLdASTUikBz4mQchQa0/aw4yehd9kAXAIKjXfEaw17WBXD6bThxkyAFkyIOSJnAAJtU/zaoWMjZto5JZRZvqI1V05NgJ4JK2EcCqFs1DOzkEjORoVoaRn13CNnNzpZr87t2gLNBsCehOlq5AZdoGVcgvvvde+IPnOGyyP9toqNQcwNGwzZ49AWqQQzCmMZjKsp3aho+oxgKqoyYAZAhS6UTAD8BvHiqBy5tss7AQAbmKe/7qG3YS1Gc1BgBK9SQ5BF/kMDfZpt00LeXgt37egRxoCOgwf8jadbCxQz0wUsKH73m++RcVqIK/Bjez57MH4DzknZqKAzmAhI9IQPizncxfB3++QQ6gk2CPbvkb4KMJqpMDZQU56E6QC2AgyzcvXKjwIdNl1+rB9FXzE6huTYt31M25+I6Kz2YQHZyR9dpqnvJTtqGLn3jllfCfHdlmbS0Ce0DTL76LnmgtZPF860tSkDRtHtVje/aEPrxTNbn5rMoS0EkfO5m/9AHg11BSZTPw1dwFxvjzJvUKeehBkiHnF1+21lhbrWvk2KmPCPI10gMYk8NaQQ50LCrEmwARGSVG7HvmKt3RicpssrBr15sV6SPsYd+zlng2UM788Xw6aa+t5mheB/YNEgH+jBwq+MnR1TbmL6AKKKpZGzsA7v2591vTejXGRBfBR4xsAqgJnaTaTm1Dt2RRTSyZQx/WEnMFsE8n/j6HuU0OoIEhaQmYlzwyh+l0pz7iPYBRsgQgsHdv9XBlJdZUOurVkBJY4izD1wGbEpU/duHCjrj343y2thZnICDyP3333bAFnQBQ6IQ+kvImdWLfBbz7djZMCgVyOKt15d7P5zrX8Df7L/oSyWB6IQdAmyy++3GByHkmBOQ8eehQAFN+2UPsv7kf5t5rHsQ8AkDWFYzkp5+ffO218NFBILLvpkPgER5c4JHfgWG+Mftc5JkokrpLSwGOoWnwXjQFvapMm+ttVt9a73xb0DGgEgKI1n6d5zDf5t9bn/ifqknfxi9Ugro6T05AnyrP35YQa+y9AD00CsA5gDgQE6DbptkYdAZgczrxHmA53miAduijBg+DxmBiIsDSuHFB//fuhW6AwPQ0iN826Tp8f1aYepf30pN1M/We5w/faS58jCf83r34bu9PwLnruWbQv08uavZKYFiiQaV2zLsGBUmuP/QAQKULegCI9qpgzfd+u4LIfIgNzAO+aj8yL/yZOWVtCp+emIj1wLzgnxIikgh81hqtwr4fB3FUF09NxVw9rcK8pqigk+T897NJocHG9iAVx8DmTDiY//0ad/JRz2JDwL4kThQNOPtMT4dskbxZW4tnxI3Z+fn4hqYvt/eBtJ91ibxAZEkrAPLPvv76brrh+FljDYw1MNbAWAN/CDWwqyBy6gdQDExeW1utJiamqhNzL1WHZp4OWovS/7X7kM9/EPQY1wI01qhPk73VCvfYfDTdy9HkhcorszZZTXQEsQ7yXa/SNiV2vVhljUo9YE9WjwBd2plkh5XoGj01Fb+TQzUZgFC1nZ/tGkynLIIh1UdAseQkdiACzLWrJ/Iqle+Ob9dIYXY29AGo3GkwHQHxykrIAUQWRNJDgi5kaXK8NW0TTesmiz+4qv2XX3wx5Ohaoda0jUomspADyAKscHATfDSrbv2MdyU/WYCjExNRyfXjFy5EVehOQLmUxbVelWYqzrKhXz/b5EGfXehkrQbq2EaTrOmOTQab+nD4J4eqLHLwC89z/Xi9Kqr+gbjOWHP2pZ/4PWhb6qrC7jN34ycA/KrOyQEEo98AMXpcn815wy4AQsCtCjuAy06oAZpym7e//uGHMX/JksGbudsEfvxM2iZ9xYEbKAHoAGqPMgQTKoCD7/nBg0h25HzqVZHCbqkXwQOd/OiLL0ZV4aiDjwD5BRpx3RcotLLSszoqdeF3/pFNwzQJ3Qm1R1N2a9n/9f77ARqThX/4xW/b8zdtk8mz4Ns9ciT81e+jDMkE1+tVeAbnZ81xad70tI11vub/tK6SBW0AkHDUISmmWVjaBjDBNsl52t730keAmoJPFew/fP78jipdm7LzU0kgIGn4Rq0L+mjbJtayukKfnejDvvdD58/HvjfK4BvAbNXY5i7wkgzxq3XlmC6albWSHKofVc1bT0YZThzkUInPP+iAbfw3WZrgU1ZlZhLOPAGyAkudS3YC7jdlt+eRxd4bfKf1jRg+0qYmaNrG2kqOrx4/Xn3/s8/uiHu/KYeEMPDWvkcPMX/X1kIfzYSHn6ELPpLglSSDtZUcO+HuTjlyvZAESnqTBMxj3qysxJnkcYHIKUdeEwfaAZeAmr43gbt10LBOKALsErTzd0f27q2+9+zZ2INURAJbfVs/QMvZCrAELA3g+tChcp6qz1j+nh8CxZwLsgIZWNoFnI1CgYmJdVALSCd5lT0KmsAku7thAsxS7ew9bv2ggNBMlrwoplTjukWSg8yoNnwLgM23AzPba+9289c3ewbwkD6AZc2zbgK86A3sxypVJV7opH0WGPQuQKKzm2prvxQEWH/j7FsD1QnySWQA7YG0qoLN1d3gQR4kn292diEb31AN3b75wH7kSJATcE/v2wHpWcnqmYBO1BwA/8cx+IvqYrIH6FtXfg96VyYTALDRbK9OOqdtzC83Oz2P7T+tEyt8oN9ca78veaT5GeoQCV9AfcZ2WS3sdwBvVqwDku0b2zWn9JxYq2s/ZsN1H6uq9XUhbtstLcVc4sv8S9KmvT835fdcRQzBIX32bPXbH30UjQjHY6yBsQbGGhhrYKyBQRp4LCCyF7okNDU5V81O7quOz+Lr1Wxpp3CpJ65V8yt3qofLN6o7S58EN3KOJoCcf5ZX2vwO5BBMA1uAUFmFsFPXAByrNAUk/47q2/pB/SoJ8vDuoEEOV1iBUA4Co2jE4ZocAEJXQQUGnpfXp9rfl3L43bvxy/65556Lq9+jyOGAogobgKsiSrW150XlRYOvq5dtVHDg6UT5oGpvFDk8X5UanaCMcDV+3Ud6NH0pfloCq2iocuBAgLYABnKNIouKOM2XAC+4pwXQYZtt5CALOVSps42r36PIAVQhB13E9d4HD4a2DXABl6ir+oCoUQe7kIUc/nuQbfKb6QPgQg6gDz8ZFagE2JJD1Svb5AG+V2Og9BGBoMCZHAAXcvjvUYbDPpCSbdAVZBX0dnLE/D1woEKD8qfOnYsk0KiDHgBRaFRUH0dFWV1h2GsdCb3UFTLkUO1KJzvhMG0+XzLs/5YYu349fCTXj+10ohLbXEGBko3lRtEJMM4aYv6SIyttt5ODbVCOkMUNj1HAsJQfTYPmhWwDQB3WNqqjyYEqh052UiHe1CHQ9jc//rh6+/bt4L5NXfTSSa6rfh64sm6bmlpgFNuo4kMp4naFWwz2vfTVdtDflMM77XWay6IJ2gn3fltucvATciQ/dd95U1c/egaw9I+cORMV/GTZSRVyUxY0Dehc8EW7yZJ62M42qufpA70QOUZN0EX/iY8/jvXVTZdMZm8nh2+hC/svOUZNNEgs/Nrly0HRI5lsPhtN2zxuEDmrXDPZlRXBvYAp61w03qurCcnq36Oe4MP9GsK1/TGvvwNh20nw3FNTB8B974wzSY9z2qA5muBrgtT5banj9b293kOyqaCzqXPwNzQD1MBxerr6/N69Cn1Hu2EbYJbusnK7V6O6YdYRumjaoPkz62f3tpx9zmn93pfrTOo9KsBrf1s/QzTOxL6F/ns1+Rvmm7r+m5QvizQUb7TPlXlmD7C74RuDKrHzHEC/fnmuJMEg0LKr7M1/T69xw6gGvJvzpa9tahA/kquNKvSkGVlfFxoVw/2qgre1fy0fPTSLYWLO13OMPlO/XRII7BO+XH9HVtRvmnO136Ze8jsGgeHpG8B28amzTvtm0Sg2G//sWANjDYw1MNbAH04NPDYQmbrwIu+dOl4dnnm62jc9WtWe5y2vzlfzq3eqmwvvVQ+Wh+8eq8JFIyxBvSusow6HXVfOXf9WSTjsALBEZ/onngjwR5A/ylC5KNMM/NHIqcvGL5j+xsmTAf6MCoYFV+XDh9HghxxtXuhB35hN/QSyfo06VMnRiWrGdpOlQc92eAJACab/2OnTO6I7aT7fNTjJBtW3uICzynS773M4FkRLNLANWo1RhsN8Nk7DrQr8GXYAsrM5GH7xUQeAAcj/bz78cAt36aBnq3L6I6dOhW3oBeA/ygAo0InEC50MW3Ek+KUPXNp8RbX6KAMwALAFuJDDfw878InyU3LgbR51AG81g/ytmit92Oe5VkknCULthNe1+S7riCpGaxre2+0C2PxZ75XsMGfwme+kSVlTDgA/znkgMh7s9lX8QfrhH/h2yWF9G3XgAHb7hT7aDewGPdvagVv263Uz1VFuVniPKtNMAkmeDjtQcESj29OnQyc7aWTXfJf520zQJUA4jDz4gFX+opawrow6ANn/7xdfRDK5y9pq/koSRgNIyeSJUVKFVYDYdCIZRKZhB9CYHGxDjlGTQG6YeH8mT/tdoe4lH85vnPfk2An3fvOZQEu68Etyu01B498+bhC5/Y1u6KF8W62WN9GvDWur3s9z08p1e/DsKAOtA2Cx3AzzvNW1KEeI/0eFoPJRJbGkDfqFYYBCz/Pd5Xnlpo1K+O89d656seZ3V5Gr6dkw51c3G91AVCqxGhR2SkiGrRfdqp/CiIveooCqvnk3dOkmpmeurLmJt7khW3crFduUkocC+I8mo6/Ob0Yls7Jum+6ybfyEm6Z5OzRtPcrziu8U2rKw8trKSLYustCleSg5Mfq88ZxC0TgRenT7dhR/LOVXSbfimWu1n4+iSWud28Gz4Y+ra0s9H5Y3zIarjC624YfFHzO1vTM5m/4Yq0/YZufzulg6bWNe787zrD9lzfBM/jjquss2OW/cXhp1rSi2nox9pumPO9dl2mZj/RnVx2MWhj+ycelntXP50tZsE2tFvW+N4j+5L+TteXv2btnGt+/G2uNbm7f723v2zmZisc3Gnl322FFGPq/M62/XPbvMm92yjfP8HBrDycl1KqOdJsGLf9cJRMna+plwi9EsU8WNHvGZYg/nup2MxwoiH5g5XR2aeTKA5LnJ7o3sen3Q4uqD6ov5N6p7S58N7dxAUs2gVIWNegWdTMmH+I/feaf65xcvrjdJ2c4ArvS6vgpkIMeoFZV5rVm1zT948824wjSsUwmmgequfQOCRhneyaEFsuRQXTlsZQvuUoC6YHo3KsPYBjj3D996K4DkbGCz3fdJNEgwfOepU6GTUYFK+hBAA6B+/p13tvBS9pNHYEsO/irhMCrQAYQjB2CfHH4f1kcAg6qyVVbirhx1WKQAPuRwBXxYOQA+bhFkk8FRqGh8Q/I0koEs7Svw/b5TJSd9mDfAweS826lezF+2wYlMjnZzskHPBZaSBVA4KpjtPTg4Vam7Eu+GxbC2UTH4Z595pvrayZOhk51wZje/k48AotBraAg5bKMhGyE6DU203CLYCa96Uw7rSAJidDIswG+zB4b9pRdf3DH3ftvukpY47smhcdywtrG2oggK7v29e0eudnUNW/JFco59hh1AY7ax9wH3R000APgB2oBKyZc2j3k/udjmh194IW4B8ZdRfcR7yCHpgQrmW0Ne4SaHfeYnXn455sxOufeb3ynJQRaV0ZrmDjPIYX/BM69JMJ3sxvwlh5sVGtW2q0sH2YaPaEa50yaDzWfb91RlW1v5a6+19f8/ELkAQ9OT+mLMVsurjyJw3nmQW56n94jAR18QwNDOn1cCx+nJ2RqgBdGiQSFjAUlcdUcjgD4guMfv349r84NGAXFKjxRBMznJuGd6KvhX8R2jTNDwTMO97Sg14nbjhGape6u1NU3olkLOUYL7BHAKWDkRdlkJsHvYVbatgQL4zkzio56ullbuj2jrtM1c2KgAvgX03am9E5wFdE8GsIg2KikBd/bdxTYae++JPjjLqwsjAoueN1NNT8yGgvnh8hre6J2DGgmGTU/sDYC/zMNRbT1VzcTz+I4md0DaUWQsAE7xS0mI5fjuUfyxrD17K43vl1YfrM/DUZ45PTETcxFQueGPOwdUC8jtu9lbc3Jr2ih6BMRrzLqncP+vzY+YhDCvp8IfM9EW8yYA+Z3NmUwYTE/ORb8oFJ0r6/NmmB1869pjT2drcm744yjJEvNwKnQJmDYPffcoa27ZF2bDH7WdXFq9P5Kt6ZGM/NEIf9y1fYGflz12d+ahM8BMrLejnQF67dnow6y7O5+HCfg6q0ja5Z69Ux9PW5d5iGZtd/dsz2eXUdfx3TxPJd2Xnj0wA/1Pkvpv2Hi2ObMTQHajM6l4gb6S7jvto5A3yRSRoPcT6zrX5a2vLqvPYwWRj8w+Ux2ZfTYWC4vkbgxOfXPxYnV/6bPYGIZZzFTd4mIEUu4G4JLXkf7VBx9EQzkGGKbiBlCJW9aVzaf27x85mLZ1yW4Ipv/FpUsR4KvEHWb86AsvRAWSxlSC2FGHyeGq9b+4eDGu59PJMBWewDBAB5By1OrBsoGUq2K4OwEdgHWcu9sNQCU5VHaqgho1mA5OypWVuJqv0RCgY7ugi4wCW3Kg9iDHqJVhfIQcrhZrWIZzFlA3aDGLK4MTE9WfePrp6sdeeinkADCMOgBzFj/6wPFKjkE+Ug5EkzFvAT+qoV2/HoUz2zdk8kXV7S/gEa27dQ/6Pu9kC03bgPzkGBXMzmZUTYA/ri0PuFqc1zn/9NmzYRtA9qg+4ru9F8DPNhqF2fQG8fSlbSR/yKFZGp2Mei0/kkDLyzF3NQpTwb/dOsIOQFLN0v7400+v88+P4q9sQAfmCzk0xPT/g5JjyfEK3OevQMpRKSTSNgBccqBOSK7Zft/HBg4bki78VaJhFO79fA8+Ujcs7HmSp3n9fpCevRdQmdz7e11Rrzlad2of77Xf2vfw7wLYt+OU5CPmCb5sex9bjVqZTX5yoEsgh6rX5L7s923ZdM3NCrZxgEPFMuqwrpJF4tSv7Wxj/tKHfY8cEoZ0shvzlxySHXTiZsF2tuEj+2t+9x88f35XbGOe3pifD/BYMso8bo/HDSJnNdPe6WPVgelTAbIBGNGy+bWwcicAt65jbupQtXfyaDU3dTCAaWfihZV71cOVGzUY2C2I9Axn9P1TJ6vZqXK7ZnHlfvVg5Xq1uMp+j4J+4qUTJ+IMI2Hxzo0bwbXaaxRAek+1b+pEyAhEFjQvrN6rFlfvVDNTj6pvvvpqdeH48eo3JV+uXYtGY23O7Oazpyfmqrmpw3G70a9CubBUPVj+InqkdK0KDJBuYqbaO3Ws2j99ch0gebh8M2yztPZwR9W5blz6bo3FvYNtUO89WL5WV9x1sXZJFMxNHqj2TR+vpif2BYjseXrDrKwJIrtULhYgLGw9/UQ1m0D36oNqfuVufPfi6vC3ofJLgFZ7J49U/NIvQBhAzDd7ZtcR4PHk3mrf1PH47nJmWwoqQ98+bNyX703wmF32Th2NZxd6xLvVwmqZi10rp/k4P0yfJLNnPFy+Vd1f/qwzyB+VmZOAtYPx3ZEgqiarR3wn5nVJPHUdbMzWfGh6cl+AyGzMz83HrqOsFQeqvVNHqj1TR8L/yMYfF1fv1vNweFA1kzhk3Dt9PAA7tp5fvl3Nr96tFlZQM3VbzzzTvCYfWQ3rj3WCT3ZNvrg94rv3TB2KNZKdDP74YPlGrOH9qrt767ckAfmOtYetrW+xL6yWfcG60XX41vTJAGgjcfegurf8eaznXfVYEnbW8eMhK38093zz4qozV0kKdhnWXN9sHlojU8aHK7dCn12H5ylQZBv2jkrSaiVuqj9cvt55X8gEm2eVPXs2+no9Wr4Zc9F372Qeet7+el/gP0v2w5W7scfSY9fBLjMT+6r90/bYctvRGeD+8ufV0urDmENdRtmz56oD06fjeQl088dyVrnb5XHxb+ku9+u5ycPrVee5Z3e9tZG3KcqefSJudUl388dHK7frfaHcduoyyj5jHu6JZy6s2gv9ur0jW7tJpzhE8aq41LnGDWzximKtLn0dANLOxgo9FcHCL8UyiprcTgX8ig27DlgkrIuc4jOxPzo+twjdfO0yHhOIXBbJ43MvVMfmXojDmizWbgwL9p3FT2KyOFAMmtCJ4LuqqdoGj+huAC75Hb995Urll0Alm6f1+8bszi5gU4XEMXYjiPU+nJ14CF113q6aERhGlp985ZUIqAWwowb1+c2cmRy4ZskxqDw+wTDXvv/qq68GF+OowG1T96qP8DOTQyDbbyQYZsKT42snToRORr1enO/D/yuox1OZnJn9ZOEPQKe/+sor0WgwOQF3Y94AOshhkUDFMgiY8/3miYrKn3rllZGTHU35gSy/dOlSVIdZAIFS/QYfIQcOYv6qMns3B55Z9Ct0s101I151NwnoA/fvbg5UEgAXlYwq9waBLtEEZXq6+vPPPVf91KuvjgyoN7/D5kYOtpEEajfnbP5b64jEwtefeCJsMyrtSluf1pFfvHgxOtdvd82ZXWyugNvv3gV+6KYsAH468Xt0UB8A8PPVpAf45osv7qaLBEBIDhQsbDPoIGIdJYdkJTl2I3Ha/BjJ03/89tvVg7qZ3aAPZRsHFbZxA2c3B5qCn33rrU28yP2eL9niIAbgN3d2c0jc/txbb0XC0J43aP5KLCQFzI88/3wcMndzSOLyE3IMumFhfzu9b19UqWsAuRs3tJrfYd9jG/0RtqNy4qtk+YHz5yN5ulvDHifBQA50I8n/m89//CByqSo8MnuuOj73UgRmxqPlWxE83l28siMg59DMU9XhmbMR2BeAdiEA5NuLH0Sw17UqR4ArMCOn30PGldvVnaWPA2xyzlaJ/PKJE1FwYC36z598Ek0AtybVyhXyPZOHqqNz5wNQFZxG0Lx6p1qtvqjmZm9XP/ryy9XZw4erf/rmm0Fl0W4S2vYBQMHB2acCxNk3TUaVn8vVrYVL1d2lj+sq1eEDSAGufi2HZs5GoUtczV9bqe4ufRqxhe8GmHQdx2bFPOfrhMFUgFf3l78ICj63KLsMMZQAF+iip8zs1KG4qk2+24vvVwsr9zvJWCpS58LGx2ZfDNBFUgOYCPy8t3Q1ZO06POfIzLmgLOSTq2uLkXy4uXCxurf0aeeKZOCSZ2rGjgrRKHHfx3Xcd6dTcJ9A5dHZ89Xh2bMB2AG/+Ljvvbv4SedkjmeS7+DMmQDEpiZKpd3dpSvVjYV3a2BxeH8s4P7BADPosgD8U/G9d5auBKjaFfRlb+Ds8bkLAQz5bgCTNeLW4vs7tvWB6ZPV/unT4ZdAZMAafwTQmuddwErzEHhj3tAnwM6cAQCyzb0akO/ik555dPa5sA2dlmrF4j8K0LrSoli390wdrQ5MPxHrhTXX0Jvpy8WPA5Sn12FHVnu6qa1fFH/3Dv5oHbcv+O+ug63NF/5Y5uFKrLn8EUDb9fYCH+Q3h2fOxbezzeLKvfhuIK19oYutsyKePx6c1jB+LgBfuvty8aPwya7DrYKDM3zxifhlzqAk+nLxg+rLxQ/D7l0AVXvXzMSeWG+Pzj4f66XBFx8sfVEnS+53FTP2a1iYWwt6hYWPr9ysbi1crPXYDYy3PkqwmTP2iLJne9774TvW3y7Vw757bvJQdWLupVqPk7Ffedbdpauxjncd/Ofw7NPxvD2TYveS+L21eKm6s/hR7N9d/EcSXlLaNx+dfXadeoI/Wifml0uCcfgRddLxLHsDYN6fSF5Zy/ikJEzXgWYy+q488URgjvpzoLzLQs8u9Hvi7FP790dTcpiQ87r4TjzqxrDiCLSLXYfnKbryuxhNoaVYW+zgJuOwTALe+1hA5MwYHJt7vjo2e1595TqPUNePbf/7Un1wLX7JsA3K4lC26rjvfvLJUJiKyt0CbsnFgEA5VzcvfrnR6K8ts2AF2q9aTyWyJkPZ4GFUffh5gVpyVaqGGjQ4DFl++Pz5oJEIprUR+RjzfcAeVBbJhzjoKiu6CHJo+CSI3Y0qxuZ3k+P36sZpaDb6DQD6E3UDKkE9oHLUxovNd7lSC6wEeMgcDRoqsS0Y5FBRuZu2AZL+l08/rX732rVoWjaoOts1DM39vu/pp2PhGrXitvnNKjzpg5++fuNGT67K/PcAU3LIwAF+zu0Cv2xTFo3KNC1jm+14vJ/cv7969vDh0MducHc35VDBrzI7mlF9+eXAiixgmOpB/L9//rxgdTQu1aYcMqbAW3zEki/Ayn4DGIbKAkc1jtlRKXHa7wH6kEVWdDsqCXLYDPGpSgLt5kiKAI3L6GQQD6j1TNX8H3/qqV1PNADiUBWYw+QYdBABZkuKAW3pZFR+2bY+JefwmrPLdokxctjvyKFqfTeHtfVff/BBcHlLBA0C+AHZfEMTyt2ev/Y91dn/5bPPQieD1lb7LznYxrlkVEqrtj7NGX0ayDEoMeZM4oaWanVy7HYSyNlI0tL8lSwcFCKZv2RhG831dmvYa/gnOYDa1x492pR8edwgclI5RAA5+3zNIboWwRmQEujbbBA97Hd7lkC80BGUoFmw53mq7bpWiAH/gLMCZ5VDhmqcEjhfi99VzD9z5Ej1PWfPRlL5l999t7p461bsVc2AI4ECQIYg3O+ASoDGSrVUPX3kbnX2yL3qxP791eLycvXvLl+uLt26FTfqBvkIuY7MPBuBM2DDe3z37cXL1d3lK1Fp16VCTKUeMBXQ5LvzeaqPACQCU+BY13Fi7uXqxJzm3SXmISMg8Nr8m52fJ8DlO2QEYgGvAvysAV8gRBewyfNUmgP2gWypR4GyKrYvlz4MEL3rACb6bjYqPKer1crqYnVz8f0Apkvl8PCAKgAMaKUSEABhsC0KQ74IEOsCFhSajb0BFADZ2Kb5zBsL73Su/BTjAoUkdGamMGB8AAAgAElEQVQnVJ3PhG3ICCQplZrDAxp+viQMngh7Axb5D8DXnAYki3mHHeUa+XRUFrKNhAkQMCo/1x5V1+ffCnCo62BrIDd/5D++2XrjWeTjj13nIfDKreUDM2fim/286ke3jb9c+rjT83wPcPLknlcCbFrnq15biTktsaGCvwuw6Ba1NYJPWiuTNiFA7qVP66ru4Ss1yVTAzzOxLwAqzU0+zd43oufT8LZOG1orjs8BpfdGEottgL43Fy/Fmlb2heGruq3d1opIlExr8D4RgC/ZfLt1rctNCHoDAgLO+XnhMC781/aua/NvdXXHuFVxeOaZsA1/LDzda1FoeHfpk0i8dKnqZhffDZg+OPNUVMbblxZWvgw788ed7dnnq5N7Xo1iSuuPfcFeA+A3v7smfq07fNIeRgexZ6/cjSRWqcy92aFKvNx4AUxL5thjyzwsN0puL35Y3V74oLNtPM/a43k5ZyRBJQskqMvtiuErpq2JxR/Zxp49GQmh+8vXa5/8vNMe6/w0NbmnOjoDRH629kd79mLMl+sL7+yoAlshhOJI51pFIs6haNX+9eXLcR7Wn2PYlAEMU88j5/TvfeqpiP2dWz3DsxSx6rvVdYhB/vpXvhJ4F5xFgYUYU8EFar7tbjI23/dYQORyDWKuZGqnn9z0fQWgQ6peOJVKw4SaZ6dajSxQWfjLFabltUebDqkyV4srdyvXHyxigzZq4JcqFyCU6kFAZQ7Qi0pPPCMCOWAixeFlUx0p2EvOUwflXpV5AlcApQBlUAUwoOepgwcDYBAocYTm4Ch+kQM4k9f+yZFXtT2D46FnuNOq3pRBACQDtMkyaAA6ZEfIIXBrjqxS3j87G7I42KvmIYcAnS6TR1I1igqs5tV71SRAFxXR/+3zz6N0v99gC3KwDVmaPJlZpexd5PD/dMI23ksOQKeh2opO2lVXqD1QONDHoIZHkgpPHzgQk0kVo2CpOcjgl0pUPuIbH2kss7wcvMmAX/LRAx9pV9YKoAGDgMpeV2qb73LFAK0HOdqN7Ez0lMPv5CCD3x2Jj+21CZRqfzLwieZCRXd8lG1+D4g8oAKY7z8HdDl5MsCOZuKFj9DF3ppTlI+kHOYJ2yQwQjY6aV5TFXCSAwAENFUp1m/wfeAGgPC7Tp/e0ogy5Kh/kSvl8F5AmgXcPOe7fORei9bEQpy22Q7gN2dxQ7v23a6IJmfKwY/TR/zOZ+gkgXjgXxuc9f98A6gtqzioypS/AbPNG7ZpJoAkptIudJPrCDnMY3LkGkhXdCJLmsP6Rw66wPM66JoM35cUAxDakHI+ehadr8+bmZn4/9BJ7bNk8B3JLc9f21XP7GLjfef27bgKNGiwB1n4q6tEzZG2oY85tqkrNL0711w6RPnCP9q0RIC4b12/Hrc92GZQBT8gna/iIm5XdppDTX/1fjbI6khzhqy5md9dWKiWG1XP3tu0zSCAX4W4BnZpm/a+15y/bJOUId5t3vj3yS1Pjvbaag2RKLSubncDh13ohG2s981hvQo/mZmJ2x98wFrh3f6fHOTz/3ykDc6av+SwlpBlEIjsQOcgxlf8d3v/ba7zZCALfVhD2cb6GzZbWlrfD/MZ/owc/PXy3bsDqa3MwWiGWfcAaO97TTm8O+eud9MH+5ArqUXaFAAShOik3Hyx9/Qb9iwJIHMX0N9ONIRtZmbCZ/ku/ee6RGY6Ca7JPrbxfgkP5yNr/KDKBu8ni/NRuxGlOeFd3mm+xhmgXsfJ5e/8Of2oviZn80zi/8nhlsfVVlX04waRy7V81a5PRTFFnmuDeiIC0ss7uu5fQOQX4/y8KyDyerUrsPJIfa5SjVMqr4AG1vuT+/dXP+Bmw8GD1X+9erV63x7x8GHYhJ+y8WYQ+XwEucERPIViZ6164eSj6tljD6rP7t8PPmRUFtcG+Gn6bwGaSrVrygjAUG0GwOp6zbiAyMfrgPRMaYwWgf2d6uHK9brCcCcg8oXqGNto/hdgwXLEKdfn3+4U4JZ9dDIqZ8VQAFqVUgagDlgJTAVADDs2QOTjUX3tmf6M7ny3Sk0VXV1HPxD51uIH1d3lqwEWdAORDwXIBEQGDhl4LwF2fLJUiQ9PA7MZRD5bg8ilode9pc+rAiIPX0lKngIiPx9ze2Zif2lEVScMfHde9x9Wl9YK/uh7ASRZ7WqtAFoBQLtUiWe168HpU5FwmpksMhb6gIfV9YW3dxVE5o9hmwDEhqfdMA83QOTTm0BktgE2dXkefW8FkQtPLoANwF/4aIcHr4DIejvtnz4VtyDWQeSlUildqEG6gcgAsQPTQOTn6gpI+EO5rXFj4eIOQeSnaxBZZTMQWX+gexV/VNld+G2Hp7/ZAJGfrG9/VFHhWqrEAcloW4Z/XoLIgMpS2TxdVWtYkZdDRmtk11FA5HOl2tV6VgPT6yDyyr0AQocd5l2Zh6diHm7s2Xdivd0piCyBJbGh8WgmVa3jbqgUOqZuHPd5S0PCTYLIKCDyZ7F/kXV4qpEmiOz20PG6Kexitbj2sPpy4cNI1nYd9umTNYicXOfWSM+ix64UPZtA5OkzNRiPugStDH/sCiKX/gqSYptBZIWqQOS3dwQiu8GtN895dBZ1nCs2AM7CPrqAyOIgcZx4X7EHfMi5NXElzdZRHHYdYtSffvXViIec8cUR4qvsV+U8PSx/82MCkZHkzxUu5DpLkh8ps2MxiQVq+kRMHotn8D6tLVSHp59a53gpGdirrQNI2fw5oCzToMOJwE+QkcAp0HhDjokAiQW2r504EYdkFUWAAlVnmgABjAzVLK4RtwEvh2c/A0wexEXM6IA5DgVoaHMQk1FwKaADggCaVBKp1HTNU1UqQwuONNEDSDaH4A744WA+CJTzMwJR71Lx2g4cBbB0omSeLL4PGEkOQIMKuwTATQqyNCvzkqtSYEGOQdfhBYUaLrENnTQpNYBhWXEJfBBI3pmfDyAHwEUOgbgBxGCbNphBH37mk/v3Bzb3AT6GbfbuDTnadCcqYQW2qmD9HXAaUP7RvXsBKlos+BmQhxzt5kpAKz5Cvu0Al0Nzc9Wx+to1ULg5+E7IUfPtkEHiwO+CaD6iWtZQha1asJlzBpIJqPEZqnwdxD/I17z/5N694SdNnkw+8kwtA50I3FMnaDLYJqtBzQs+sqkibk2WeDFsQo5BVAVAAr7KTwHsQI3mIAcZ/M6fmjoBXtEJ+/JDtuE/zQH8SdsMAlz8DH/kI+TQpb456CllsZ6kXchjXaETP2cAm1x7bw4cwBIubEOOQdWuSZlg3vjVBJHRXPCR9BN6DttYnx49CjlsSAaQJ6kRUhYgALv4t5/V4EC/zYnPmy++3fxpcv8C/kKO2j78s6kTACtZ6N7aan1pr1v3FhbWm/1tx/lEt/zUeiIB1hxuGaROyMsmNnFzwborkcZHyAIcfbPlI9ZWOgnbbMPvCkj3DnO17SOahTXnLxCYLGxk3TRnfAc5AJH2IHQROVZXV0MfdMFHBlEFAQDJYd6wTXvfa85fc5scnuvdDhV8xH97D+D60xbIwz/Yze+D6GjITg7fRY52s1J7W66t/IivWiO92/pDJ3zJfpgJhaZtHywuBlUR2elzEJe4dcTcNI8P1gnIfBY/aOqErfkrOQC5zgfmvv8HirLNo5WN4Gl5ZSXksM71Smg2Zba2ksPz+Etz3zNP1te0Q4fie9jG2cK7Ac/25lyzzJs2VZO9N2yzTZ8G6wY52MC+0252aC9Jf/X3wGnrtSEhTicSiGzDR95r3cQyf60h9GH+DKq84KcoV9imfTYin3fxI/pyPpNsM5xl+AjfIocDOts0E2P2ZX7MNuRoJoEeN4iMX895V0UTELlcl3RF/bPq/tIXQWnRFbzy3aoLgVdRhTSlWdajCOwF4s7EqnO6DOd0AZ9ASgBtqGRynTN5IKMnwOxs9Y0zZ6pXTpyozjinzs8HFcXl27erK3fRaKgqW4tAHv2Eby5cg3urY/smqtMH16oTBx5W++fuBQj99vXrcW7djvOePAJInJIBLM6cKY3WVufrSmQxQjY0G+7LgXaeSY8A1axqcrsRWKfat0u1a74VoAH4BYx5R1R0L30RVb5dKuI8DyCvAjCrr+gU5PIwrtp+WC2s3u/0zFKdCqxUJf5c+I+r1fg+VX2KwbpUNuc3+1agBp5K/N+qkIGo/FFg35U+IHl3VQ3Tp8EWvpltVPJ3AaXZVvUf8ErFa6GzWKn5i78IMFXVXZcheWMeHpg5VXhyJ/bEMwDdvrtr9bU5U3jJT1RHZp9bry4ECAFTVZ135SX13aoA2Tr5gQsofbv6cumjAEq6DjQ15nShEDilLVrQqrBNAJVr2RBvuCdnMZmqbvYG2pnXBZS+Fj7Zxdbe6pnm9MHpM+tYAn9kZ1WVmnIOD7BJGKCzwF+MLuKpqCI2gNL0yB+7VJ1nER39ob5x7R8mUnh8yw3rnXCJszWaCPZRKY6bXAKCPxagslvzVeujNce+QFbDeqYqPoDzlTudKpuTK58/Wsd9N9vmM/lQ12Euw5ES9C3V9ksFqFz8sG50OfwtiEJnUarE+VDZsyfLLYiYh/igu1McAKSPzDwT/mg/dHOmUFBdrnm/h61NLRqydhd7NxO/biN9WNNZkHH4Z5ozqF+A3ZKCikDNmQBng8ajO82R9azsCziwj9WcyAvhjyiEujY/LBRUnrmxZ3vGncUrsc907TGR+4I9hk8mJzIe6EJn8fGO6CwAvgpWNKtWoOi8Lu7/lcuXI/YcpkdXzgPnrpP79kVchopPoQVg2TnYLWoxa1cOY8+GXXmeWByGIuaBCQC63RKHBQzrPY8FRC4cVHVHz7qqOJVSJqks3KlwMBPepJRp1czixOyFWBQME/fG4nubSOvj02Sv6u7Mg65nAKEER9nVsAmG+TsAg6DsT549Wx2enY3rjhSIEzQazz37bMghuP2n7723hXtE8J8VbIOqB7MyL2TpwYUMdDizf3/IIVAU8AiU/sOVK1E1hYpDwOSQrvFVu/u6YI4sgIXtHBQgm3K0aQpUsAGmcEgrxxeYAXc02jIR8DnnlWRl9HTSrjIFgNEFOQZxQ9I/QDLt0wTDBNPkUMGmiZnAW2Bs0gC+8Gv+mZqXNvlkVR03h3cLTgDh23FDhhy1Xtp0Jy8fPRqVhSqDBbEBNNXVmoDsbKDlm+mDfM3R1Tapk3ZDLkE9GUKW48cDTE85VFjyEQuM4do7WZqgiv+mE4AqnQzKMmWDsF62AYalPhJsSjkALHyE7xiqWckBkGkOc0agT45BYHY2CEv7tLm7X1X1WesEuNrUiYaNdMKeySfLf3rZhq8OAuX8THMdadtGoiF1Yj1pygGAIUdW2Fmk/9nFi5vkWLdNPX+3s836vJkuNzZyWMNSDr9bR9Jfrz54EHJIjhlAObbZlNjQDLKeN6r9BgX3wYlc35yg4+baqjLe+1+tbWOdaeokGjZeuBAbF9+w3rZ5ncybuH2g6n+bxpjWLfYnR9tHgHLpI9bS3HTpxuaMFoS/+38cU22AP21DBrIMAiqtIXTCP9rrCIC7aRt6N2+8l56t/aru/T8g7DevXNmUYMmqz8wYD7KNd9NJVm+2q9WbcrAb2yT9gYZv3/vkk7EXqgC3B7Vv2ZDBeufXoPnLzwbZxm2HlEVykhzWczqw3v0PZ88GiMxPJKPQRbTXeDJY0/w+8Dr8NDBvJgD1tm00l7WWpZ/QBT8hB3uzjcMgOdzisB8299lowtjowDxo3+NraRtyNG3jcNhc460DfMTc9W6VCPjW7IXWWvPGwa85shN0VjBv+svG/9ArX7W3RkO9VnO/5w8fjgMmvQB5fbOKb0OVu3njO+nI36Gf2bTG1w0y8wZCPzn8ufWMTnrZho/QP3nMVw378vqec5O/k6Tgr3jn+Gszeb1um9pPmmvr4wSRE7BTxSbYiyY99bXl0qSncJwCkYcN7tebwU0erfZOH600qwlO5LWFCKCygVKpslNFPzgMyCAqqgE1jYoGXOUmB55P1WZAJ3QHKs6mJ6vqyUOHqudQ1Jw8GeuLpIVkfXYKX15dq+4vaCo8V+2feqKa9ry12WrvzGp1YG6pmpp6UK1U96o3rl2tPrpza1vuvdIUjY/urfZMHg4AFLCalAml+vFmp273nskWvjuoPHBpxtXY1aikDNus3GsAgduHU0nhB/Blb8/2Z2IbQA7QhR5V1A4T3GclaTZu2zd1LEBv3w1g8t3AO/5T7LydrelxMhqcA32Bn0ADgTkQh0/6HTA9LCBfZAQ+FGoQQKUGV3GDNJqtFdsM2wAwG+CRsdgG9265LUkm/ggMo1NA9fZX80tvnrQNYIitASZRdR5No75cTxgMW51anlfAeGBdoWyZie8mH7DJDVpc5cPZxs1cPl4a1pExq87Z2jNL08MHNSC/PSVBASpLY6sA7KYOBDimktTcVr3n+xVkDZN0Sn8szdsORbJp73RprBdNFJc0uET3VQD+7daekiKZCBmBN0A2c1GlJpmSiz1lHBZIjlvQE3siobGnTrLxH/MkuOiXr9U8ucNVS6ce0TCwtedmJTIZH6xcqxZXzGs3podZc4s/ktEajlva909VM9WjVc2bb5fE3Qo9An2Hs3Vw2oZdij+a2/yxAIEFlLZPDJPQyXmoel1DRgBy0hxJhAH27TeoMlYqN1CGS1oWW+8Nf0x6nsKpjXv3Zk1T4ybRMFXiG3os/lj2hUgGVm5/XAufxNFt/dneH4tHFhn3xRruu81zzzQH+Q9/LHv2MD5ebiyUtQLoe7IUViY3eXDvXo+9ZngZrblTdRPTw5V9IZtH0qN9QVO4pVjH+eNg//HNvjwTd8U2R0Jm8zr9sTQfFf9sD8jn2Ycefbc1zT5GlljHJdCXr1cra+VGwPa2YWvr2caeXW6olNtDJfl5K/yxNLnkj8Ps2TNhC3tMrLkTc7FHlps5uWc/HHrPzluvKpBhMfAJZ2extMbsbggCkRW9bNeA25rlfOpsDhsM6shTpyIu8mcZoygyyYLNYZLxYg5YonhLcYZbzZ6vwEKxEFzAOd95blARaPM8/1hAZC9I52wHDzFJp/ZXh6YRl5+PyZNZa5Pg1J6vxiJjuMryxaNv9bnOEkQYg2KTMj2CPmMr728Y58CBaNqFp1ilksD+tz75pNI4SKn3Ny9ciOcLbP/OG29ExVx7CO5N0+2IqMnRj+MWYMqo+FZxApJDNemvfPBBgNz/69e+FlU6gra/861vVb/8/lYC+jhG1pUgg5SSuujVhV1FFp0AAf/Cc89FNZMglRycjByyLMavfvhh6KSXownctstkDLKNyZjdKNlG8E8n+B6992e+9rXgDTZUl/7dN97YUmXq71If2y0ng2zje121/a4nnojqOIGqxcAvNBw/89WvBoBFD/RBvi0+sgu2AULyjfh16tQmOYBXbJNVpjggydILjGSbQUBYmbv95w0gvSmHSjM8y/Tx3q1bIUc2rgKG8Vfzp+e8GSLbxU97zV/PY5fUB9+V7QvbfPFFgAtkMc8tiH/3W98KcL2XHPxjW53UcvSaNxZ4cri5AHhZ95EvvogqOf76Yg3w//OLF6u/961v9Zyio9rGGta0jQq81IdqZPrI5Atd/Z9vvNGTb3jYeUMXvfThz5py8E8+gqOcPJJzdBJXcu7cifWWr+zUNuEjtX3az7CZp49ISvluAKH1xOZpfQHeqTL+tx9+WP3bjz7auW0GrPEOEymH3x0C+Ak5ALHksNb7fxQ81txet1uGsc2gNd58aNqG7tgkqSlUiOO4VkUqw02OXlQvw6zxeRDqZxu3BVInMuPkkDylA9lx+2Fe3cLBbP1/HPsvELJpGz4ZDUgfCOTWwjbATDpBjcBf2xXYud8Ns++lv7a/xTyJNe3UqZDH+s1HkpoCJZd1jVw43MmRwG4+K88B28mxnW0cgB1ayWEv5gd5y8Ya94PPPRfnETrxd5LKj8M2fOQHz58P4Np8BZzjjzdUr7ONimo6AS6TpZ0QTF201/jHBSKvB+ETGoShIcBRqct7CdgEOYIpAbkzL1BnmODMc4C8gjPBeILA5fvc6CsVoAL8EpwNDiALmDFTzUWQd6gu/Ci39QRnqnyAGcBFlXa4AgUhKpJPHzgQYLJme6qSj9c3bRaXV6sPb69W1+87Z0xXiytr1aOl5erOwnz15fzD6t7ig+reopsgQIPNyeVeC6/KMt8r+M6KPUG0ILF890qAdQVcRJsyGMgptlH1eaC+mj4XQXn5aND7SsQbYZcVt4LweW8P5EQ192SxdWnGJEGUZ9DleGbht7091PMSXCvXlfdHBXsmnAo4IJEHcFJhuD1YACR3pZg/hh4nZ0uzczR59fP4YzReW703VGVlacbEHw9Us5N7A0gNvuGwy2oE38srD6tHq7eHqpjOCs0C2Gn6h/O7JMrTx8kowE8+zUExYNoaECbhwi50kG0k6I1dfHOZN/xxu2ihVMUXnzxQz8Nim7I3L9W2vhPzZhjbFNqbPfHNQTtR86aW714Jn+Q7mxMbPY8p638YAPLk4bipwCfTf4qtSxW/7w5dDlGFXSr3zcEyD82ZpA4oMTAaqgeRjNgAcvrLmGsX/ylc2m7luGlY9FjmNXoHiRLzcDi6Ed/MfzavucV/rImSD/Ort4es9AUq+m62wUmOp7o5D8s6TofWcM8fTO9QwDAAsm8uDfX4YyAD67YOf1wp+8IwiY0EPksjvAO1jGUexnoW+4J1vCQNtqOgKMCnwqoC/hV/bO4LpRleVH6uzg/lPzzBN0tgFdtYKyyQwYpc1orV+VqX29MI8Z8yDyVASyV3WcftseZhWccBv3k7ZzBeVGzjeYDZqECemI6npW3YoumPw+zZmfwMW9dVzWWtKGt42bPvxb4wzPOSKpYeZ6cOttaK3LOBoIWbvHAtD56H0Qg39gXzBoXcdL2elbWi7AvOKsM1kMybSNaKbBq5sVagl1yobX0nCke3S2zkvmAtKwB37tmbbR2JjdWH8ezh9uxyBjAfy95Vzmdx9gkqXcl5NzdU3G+fKMmbys6jYgrFRIqanDsVzonzFH+IcZK2b5BtxKVub8J14D9wsSg8qSn+FOKJlQDTXzx4MLBPTr5HwQb6ODImPW3KmEwCbpiKL9q3HPvJ+thA5H4vLAteKXPHB1QOV/eCWN1Gfmrv1+KakKGc/Iv51ztzIg3eXsvfJojsOuQPnT8f10vRQajyBdIinVZVaajE+luvv94T6BjmXdv9mwSRf+j55yNoS/CHHIKn/+O119ZB5L/9+uvVL/UAkbd7xzB/D4hzrVSgSic3gMh37kRjGiAyOZJGAkk4WYbNVgzz/vw3Jp+Mi3eRQ8WUyfLvPvooyMn/99dei0pxAyBEjjZVQZf3Dfq3QGTgIP5ZPoLrGRAFFMNdTJYEkfmIBkuPY1hEyJGy/Dcy1L8sDORQ1Wf80qVL4a/Dctp0kReIDFAPOU6fjivtKYuFh48I7A20K+ToBSJ3eWe/f5vALdvIrtFHyqJpJFkSROYjCT7sxrubz0iuZDpBjxBy8JNr14Ke5H977bUACA3dTwH8j2PYFJo+Ys6kjwCi6APpvwGopJN2lfhuyAWcCTn4yenTUeWfcvhdkoG/ko9vWF/aFD27IYdnAO9TJxoUsAswLEFk64vN2f+rEu+VBNoNWYDI/DRlofff/fzzyP46UJDDWk8O1ZbW/kEUSTuVySEk1xC/qyg3ZxxuHEZU//45IPKDB1EdTo7t+MJ3KguAMGVxsCGH9ZxOrHd0wpfIAhzslQTa6bubP+fA15w39nuAtvc6AJJDosj/awrKX7ej8diJXPywKYf1m7+au3TyP507F81wyeEgyjY76cw8jGwOrjl/gbfelUl0axydBIj84EH1yx98EMn3xzHMCY133YAiBx/IRI9zEznwxJEDNxzbbHdzIeV8XCCyABloJTBTIQWwKyUEGyPC+7XlCJpdgVfJ1i+4D1qMyVLNFBXNAJfWDb/sLSLQw4cocN7u2i3Z9s+ojlKlWOiW2mNpDdiEPudaVJUaASTXHMmoTY7u3RuUKALGyWpfdXd+b/VocaZCt7+0qrnTStjkwZKg3q9yXV312coqsLt3gAYUEOChrxA8TgNcWnokT6kAVd2tKW0B0PsN1UZZQbpn+kgBUlsD8FKA6dtB8zCoSiyrCgEPUdFcNzvcbOvS90Vgn83A+wF3WXyTFdJACDL3GkBKHemzqn3Q/JMkyEpu8Vc2/mv+TOlBwzafFrB7baVPoU4B14AEB2ZOB5BMD718PKgKl69HIL60Vira+42gLImr+AXo7mdrcSLw3HMHAS/05jkoNpLns/1MtvYMVaUqpwvI1tt/SjXuZFQolirF2R7zcDUAS/M6ftWVi/2+eYOyRKO6w+Hv7ZHN63x3uR1wty9IUsC1vQGk7psqlY8AnOJXZZS1QgXxw+r+0rX1JFE/4MUzPU9cDriKir3G8/K5fKdUdktuDE6WlCrFI9XcpOp1XLalV1JzBNVlVCXj4C1N3PrJWGgx5mJ9VEXazx/ZxvqISgAQOghAt+4emHkifCcB3162ycQdfxy05kYF6eShel8o4JWMRts2/A9YGdQtKxKMvas1s8q+NKI8tQFKb7E1ILAkDOZXrZH8p3+ypFB38J2D67Qq7e8uoO+j9SZ7g9Ye38kny9xWtc8fW7auNGjVJO1a9Wj5RrUUFaX956GEEH8slDx1QqzHOl4SbSVpMIieqND82LNLJXdWm29exwvYTX/2BfOn33qWe5d9q+zZQO7NN0dzz7aOq5DnR/0pj4qfqF5PW/daK8ibiUBr2nac+dburGBn7177Qrn1v1jdW8ZJf2Mg6Jt9IEpFs+RQqeRu69G+bw6WBIymuIP37P0zOK9RORzos2cvB4DM3nxoED1RUlnxHT7Zb61g29yz2aWfPzoPAXxRr7op6CzUpkXN74eniXHEW0kP12/uiF0v1L1T+jWuxxbgliIGBdyskkcAACAASURBVDe/+1U4W19hEfA9MQZaVDfY20VgzvSK7jxPgQrcb7vbpmMQeQwir/vwGETeOp3HIPJmnYxB5K0+MgaRN+tkDCJv9ZExiLxVJ2MQebNOxiByDx/5AwgiAxzwewKaylX3zcFj8ysBJDq0l4pAgdTW4L4UXhyI5k7NBn29go9CdaDJjCuj1wbF9sEDeGLPSyXA1QiuxwB0CyBvLry7bXOdbIaWTY76vVxQemvxcnCUunbbr3EW0Fggenzu5XVag17P9DxAge8NWrwBVYsCZo0J0U6obOoFVCbIBrhiG0FuP7AgGjFNHg0OzUOz6Hc2B8ybbX2jurv0SVBm9OM8LUDlVHW0bp7YC3DJZ2YFrQKcu0uDO7QfnjkblAH8kX/2G4Jv34zvtV9lZQCVUyr2joc/ZqPDXs8E0klAFH/8YiBoB/w7MffyOj1EL6CyVNECNK5WN+bfGfi8oO0A+M6UJn2DRuEyvjyw2i77+WicyIcGjaSh4I9Ay36DLj3r0OzTAdj1Aq/8bNBGrD4I22jm1g/gt9agXDAH8aVKGPQb/Ic/FpqQ3pWQWc3teWxTEgZbEy/eUaq6H8S8xns6COCXJDk680yAdubkoIHbVvPDqCTuAzYVSp7D0SSLnw8awN7SNNTV//5Nm4FNT+x5tTo880wNrvWa22uxbktekXEQzzTb4nMtDfqO900OkR2weGvhcjRJw5/bCzwvQCX+3tPV8dkXo8K3v60f1UmxT4PTeFClpr3rxJ6X49l00GsUaoKV6ubCxfjuQSOSlXiLZ87Eujto4Mq1lpXbC72rz5Mb98TcSwNtXRoL3q0b4n000NbWcZzF1om4ldPnu8kOmPXNkiVBB9Njz85kZfQvmD3bV4+exwf1SQgO8D5rRe4L+HvZphc4m3ot81C/gPe33bOtEQo6gdNJi9HP3tZbHOCDqtkL3c3RKBBNWtpezysNZ8sZxe/b7dka9BXAdyso7fklKV+oMtjGnt1vBPd8NG2VDJT47b2e+Xny2Recz6xtvUY2mlY891fqwtN+73YDFTiLAg5QO2i4ifn9zz4bNwHRIfYaEvT66vz822/HMxdqatv2v1UspCADhYVCIZhFvwFERgungEWRyqC+VZ4xBpHHIPK6L41B5K3Tagwib9bJGETe6iNjEHmzTsYg8lYfGYPIW3UyBpE362QMIvfwkT9gIHJW7QEBVacCdQQ+7WC8kLG54ngnqnJV+QpKewX3WaGZ3H0lgNwc+GQQ5eoyIBB41a+jermuPBdNxo7PvVD4HddWN1VLeV4BqiJMiIAUvZzK0n5AjucBK8mrUiyuxbYqFrO6sHBg3gwwp1f1Xqm6KhWkwIfkalYp1QS8VZJqlAXsdpX+5uKlPpWaritPBUB5fO7FAD7LlfrSv6WMcv07qemABQCsUi3VJ4CcOhxB+J7JIwFKlyrxzcBL6LJaKdQgK3cDZAME9hqletZNzbPVkdlzoX+3bOMafQ1QJx1KqSldDSCHvXtVaia1iqZyAIhC3abho2v0m32oUHloDlcADf7Yq3qPLHyxVEufqOkN+ORGtatvK6BfuaauiSRd9gILSOT6uGcCVAE6/KTMm2yUu9k2wLpbi+8H6NuvqRmgTpM6vqNqj122VAO69l6VGwEAHEmdftV7Qb0wfSTAWeBDzIyoJN2wTYJr+d1kBFD34kYuVeyz0fAPuFieN7WpMo7flATGRNgmmgsufVEtRlX31qvq9GUOki/mYdBEtCuHUTugv9GcvvCyltsQW5sLFsoSvLiayp2rgcq1upq0pjgI+oCldW5cFYt8sjetRamolHQ5Pndh3b70sAHcldUxqWmsEeZM4YXuDQ6VdUL147FK87/eNwIK8JmVml8uXu4L+tLbzNSB6vjsCwE2lSpEXOobtyHo3y9rEtDu1uLFUgUZXNhbKXCiwejs8zUvd/necqOkOW+SGuRhPIs/9qu4D6ByutyAAFbmulMST2mbjf5RZJUcurlwqeftj6QNkNAA0Aa/8NrqJl3mWlatFY51t8W/XPwgKmj7VXVLfh6ePRegdPhjj6rcXCvsh3E7Z/mzvqCvqnjrOH9k99B1va6lLnPesHcB5C/FHtsr+VIqxA9WmjtmY9lMGOXzyr6wGr5rzbEXPojmgr1vBcQtjWhyiJu73KJpA9N5BrB+2V/4uGa2/RLJ2VQODWwmOpt+Tr6VailoTOhDctEZYBDHvaaJnrd+TqlqSqLG5kSX1gvV19F0dqU/wF/2Bf54MnQae1brlkGh/Cl0ESp9oyHwyubeHuX1bryg2jhanZi7EHoMG0zYvzb2WLRbG3u2571fUx7N99RlNhEudrEv9KoSL6A0loRy6wXA3zspj1bNTUq9ZNziX64pQ93Azf4rKnxV9Lq5/3B5ufqXly5Vv/7RR3Gbr02z5ia+WOAvvvBC9eef1dzR/lj6uwGDDf2CskLY77/x0UfRMwZI3euWpBvZ3/fUU3Eb1s09/UXgff68OTxLDym3HzXTBiZjRhg0xiDyGEQeg8gDZsgYRB6DyANX0LrTaV5DH9NZlIYAYzqLzV4zBpHHIPJ268gYRP6DDiJvBD0AEkGUQKlc/Vf92bxS7mosbsDCixxVtIsqxLZe91eNK2Aund0FPXu2VLEBCAKgC87NuQggr6sQ68ERDLBTpRldzmeeiQobAVOCoKyQ3MBRAVVNR+Xn3SWBfa8AsgBDx/dciOrm8g0TIUe7wrmADfiVXT+9H6CYoLQ9vBeYEU3Bgk8SEFZkKQFk0WU0i6qWq6lqLjg/r8+/E0Ff4YLcqOouQOVcVMIBkVVorlSL8bwNuojCm5ryqwDM6rBC5bG5Stw3AwkSDPNNZG1XfwpyS3O51XhECe4/6FnBxmeSGkMjpmqivBOXb4Ld2bgOgOCbAkRe/Dj02gb4k9/0xNwrUaUZzdmqlXXgt6l3utTsyLVgNrm7eKUnaOe9nlUqwzQyA3zv2wRKJwUDecjgearZBeVtgK1wcpaGcqogfSc/4adZNR0pl7opIZuhLgGIlaZz7Z4bxR9Rbai09+9XV5fq5MZmugjymTfs4/mqNIHovYActpYwwMGqSV2hiSiAxgbAv4RJPL4BluObs6q7/d1ARZV7QByAU2nOtlZoYWqAv/jOUnj76upy7Y/XSzPJLaCvBllz1fHZC2EbYA1bAYGbCYPkOU19qpQG5JSr9Jt9PBpPzTxR7dcwcup4NTk5E/9iqirJMaNQY/jZKkAZoC+f5GttGdeBypmnq5N7Xq7XgYfr/NLxvBpA9u2+odBF3K3uLX0eV+C3jgJKH515tgbDNCksfMPNUYBKwBKe0pWoWOwH8FtzAdKHZ54K37ROW3OCs7q2TcyX1YVYm8x9gGo0vAyO+83X8303EPDknldiDfKznlN4ljeAnJIMXIi/X1pBF3E9AMtetzXyxgsgufjMdPhdAIv1zRLfmX4FAOeL1+ffrhvDbQa6k/favsAnk8aAn6YuC6BYAHXvIh9w0e0KYO3mUebh0bnnYo1cCV79lXVKlOa/zVsVsaavLlRfLn0YFcS9qnwzmRpN5aYOxGNKpS6Av+wLwQdcLVVT1Wysi7cW3gtQvjS7bH43m86Fjc0be6x1ny5Rt2w8z75gT5kIX/C9WdG+9ZbKRDSfPDLzbDwvKWbaN0CCEzmaHQKnp6LK98b8u7V8m+dhNPuTKJk+Fb5uf2Mfa2QCquUM8Cj8yp8DpP0qDV03J4gyuaiC3X4YPQ+q1XUO483zZjF0WChRJEGv9FhzixXKTYAztVzofsq+lbzf/hUZ+biEqzXi+sLbkQBur49Fb6XJIX80f8jJNnwy+a+z/wMdAviB8dmYc+szy55tX0Dh5WeTbqX5zXmeyvOAfaEfwK+ITH8slb7A5LJf23/0myjJHOCximHAMvD2F959N6jX9O9o00Wg5tRLCYisPw1QGNisL1o+TyPvB8sliagJPcrBN27cWO+z0/wWiU7v/ZEXXqj+2JkzQS+moTYw2e85eNyX8+isytqF1u+fvfdeUNoOokYdg8hjEHndicaVyFuPJ2MQebNOxpXIW31kXIm8WSdjEHmrj4xB5K06GVcib9bJGETu4SN/gCqRowo5OFiPRzAlqAVwBf/n9LFNlZqClNJ4ayWCfoH4zcX3etImCB4FegIygVzw206VYCWHoEyAl83OBFKAyl68n36+cBYejaq9DMKiYnOygGzRmKjCD1uC1azeA7q0QbvS7GdPBHpAwNLJfTmuyLZ5G4GIQCE60ajvxsJ7EYy3KzUFwqr2AIFZ7TczcaCu6NpooFSajS1EgJmVmgJInKLNAJJeVK8BcAS5nl+AytKscCOQKk11VBYW4Hc5quKAtE1AI/lI6fH4XOmdwp706Vp9cxSu2Dt1MuFA2EVlXOHj3Zw0YGuVpKUJ3EwAVKWKbSuIXKpWATmlSsp3tyum6ZlPqhJ3hTdB3MJXuRlkIz/bTFYzYe+s6NoUkAYYP1sDlU8EYAaw4t/N6jC6wufKt8hALt8NTF5efbhJl+QoVXvHg7fZN/l5IEMBCwqwmHzFCZaQNa9DN2UsIMO+eCa6jWiwtfJlzYXdso1mXqt3Y24CTIGpd5Y+6tmgEU3Csbnn679brZsKlgaXG0kNIPz9kkCZmAm/MWf4YxsIDH+cPhmArzm5tKLiayL+ex0YqjmbAVcF6FmO2wtAjbatA/ia3Bf+iO/TPGWb5Ahu+ri1wvyjJ/8O6FvAz83Vzf7+yOyz1d7JI1FRGBW6mihG860CkGRCyHwzn8h3PwDfrQA/mwLY2Obw7Nm6ed690sRt0zxci78DCkU1fjUZtyGsa5v9sVTESob5bjy1gN3SpHAzbUs2l0MNBFy8tXgpqBMAy+3vNq+tPbMTpSGaESBrnTzw/1FtLrERDew02LtTPVwGLqJtAVZvDLKQyZomcSAZV3h43VbZuBFQKmdLAzzJQkDqzYX3et4I4CdAQGsfEL+843C5YbF+a0GyruiQ3TxP4q40iNtMF5E3XqxBgLYCIi/F+pFUGRuV9qU5WiZC6bEN8JcE1kwkFlX5xs2G1UexP5K5OfgenSQXOn/sx4PthsbB6adiyvHDSDKuV5NmpeaD0In9xzp7b+lq3DTg601b0xOdmSMSRPzb3AC4m5+px/LddOkGAEC5UB2oZm8m7nJfYFd7NhtbB4Hd/mzznq3J4514B9/n28XWW3nZyXhw+snQTwLHyQOetytyXfQOPiXBxia+u13pSy9skLeHYl1emw8Z2/OGbfyyDwGvby1c7FPBPxEVw5IQ9tYALyeP1I1mNxLoZPH3Ksrpzj7DL/nj5j17qto/9USskcF9PTFdg897IpG3XiVe+yn5i08WHn7JwGZSPhNY1ltJDf9vX8jK9i22WWEbSYZ9ASA7n/Vq3Asj0s8MLzJQGDirf4fK4az0RQmhb0f0kti7t/qtK1eq/3j1agC01x+VBFwOvMXA6O85cyb6gl17qFngajQbh9GVtcf6uBp/hxNZ9bOKYX19gL/NQY7Ds7PVj730UlQio9NgDQVvgOn1fWFtLRrd68Xz9IED1Y1HjwJERmmhOrldMZ0/NwaRxyDyuhONQeRNcy/+Zwwib9bJGETe6iNjEHmzTsYg8lYfGYPIW3UyBpE362QMIvfwkT9AILLADUipak+gLEgBzEXH9+kTm0BkIAHAATwGzC38u4XjVWWfkQGpoMf1YgGMgLBcYT7ZCkgLiFwq3vYFgFOunt7aEkCSUfBYQMRyNV2wWzhZS1ARlAlVAY9VZglYBXiAwA3Qt4ggsAWcFr7Pk9WjZZXAi/Hf7YBUEA/IRAvg3TfnS4VY4ZYsFWIZ7KkWAjYlaC2QFEBvVO5pYHY3Akega3IjC0jRJzTBgsJH+mTYZ3qqPENlZ4CsLU5WsgA0sio0gvvFi5uuQkcV4cTeuEJ/dLZQgtC1ZmHs2RwCZvQdBUA7Ejy0dxY/Kp3k1yvE8po/4POFCK7pnp6AOE0uyEIJUirqopptdT5AIXyi7aru4COt/VGwDBw3eoHIAAcB/lxcG1ap+V7IXYDuUhlX+EgLUKkSkO1K1W9p+LgekK6DyIDKvSHvBm3LrQZYIEjfEyBg6i3BETbdqIBEmYCCoYC0vpsNNSqkyybADwjaM60J5cnqwP/H3nt/R5Yc955ZBt40uoEG2qHRdrpnhjMyFCkvSqJEUXry0j5Jq9We98Pqvb+Jb/fsOavV6ulJorylLGUoQ9kZjmvvu+G9Lbfn840bhapCVeHeVoOcpjL74KABVGVlRkRG3vhm5DeKpwVcIRfWIPJo1g1Z10uJbo4lWeL3EsDaAFXLciyIYmSi/2rYrWxoDAJ/8818vj4+ux5eFLBPobDNysIB0Fc82j3n6gCYKDxCsQlENvDKijJiD5JldTss7t0+cJUevbAOAe0oksVnMwbk0HiVHt0CnmBj2AFzAaA12pb9bGT0ug9UDhs4nu83cK2hOJrzNStjOgfthtkuQHIrbYsXY2Qtc2DAQRXrgz5bOVkB7NCNAV4jyuomW9OAHPMV6AUbIeuTmxDIiXGK8zxvWareGoFK+gT4xEfuio9+P1OTeTu4Zn4JAHZQ672VzkK0ILXthMKiJlDQsz/3PzlnB1jwAhenEqByVX0xzmYQuawsc4BK1oNn8Bt46QD/PjUPXLHoFp8MEDnUM3XgsFLrBbqifK8ATfOPCwd8hd94sWKMRkXkGdR+uLhfwBVqnpV65je0CQbaIS3zFXbjBS7/c1o7ZJtiF2S2t+pGAHxlUT4FP4I9cvhCYVefdzM1z7QOf/ADKnwocH//MIfP4Qs7FZVQdcOKZ5aetei6EEZ64MZlLVPgsSB9Yh9OeeR6xK7Z29gXWRfsxYvs2Q3ZzZ51DM0P+wINShJe7xQ43p/TOQhEVn/zOnTCThsBfqN2Mv55XgtIyutZEwCrTl2ig1/dqDC6CKONIKsbXvb5prWA3zLudADaca19bB0bbbdnY4cuD3jZeV5ppAYxWqhiONl3Tc8BKsAXKjq49INAHwB7NvPDX7GOjRvZaISa92xuvMwIRLaCf3xx28IA8H3qEnjyef5Z1WEO/t+4jOFl39+7/ICd/jjk53ABfdohQjNXN36cOdvh85jooqCBcfma72EseWUh//T162Fpe1tF8wB+yUoGQHb6CUBkCpcXkqLEgMc3VlZU4J7i8o2NAvD0eXZ4WIAz9BfFXE7FxsFfGhuAMEX6eC0ZzZ+9eTN8aX4+lGrQAdk6PNHfH04PD4cfuXw5fGRiQkXuAaEpAsjfvAESM/7Zra3wyvHjyp4GlCbL+dE6NnmQokf740c/85nOZTqbhvtifrAiIXB+nRP5NobLQyUPpyz0qYE39OBI43rI7M5bHQtv/HtGhIIR7BsRRK6LMYLIBy0qgsjNMokg8kEbiSBys0wiiHzQRiKIfFAmEURulkkEkdvYyEsFIvfo+jPAgHPt8t2ure8HPczSCo7Ni++WoIZghmfgxgDSgx4CPegsCAo7gcjKQoLOoGpZTARTPFsDgLYWexopcs3/uv5O8EgQDnDYXMTNGBv5O8E3IAigHnQRcJ42ZuQQhFLcCRDDQC4DZABAWzORDUReq18V5mqsMqWUlW0gicUIA8oWYu4af62mIJwxNNKCWDbgroJSZSyHgrKvyLZrzPwk8ITflDHBTUzwDWhgWV3NGbni8C2jm7xkw3wJnC0w3x9jY8EoZZYDjgtEbpeJvKIg2DI11+o8i17Yy4DzouIiAFqT+7yypu1Agtwhy+baB3I2JDfPtmuXIQZ/L3ykDggBJAHSMO99Lmhbd8yZ8SBzXr9cMs5YUWAkBxviBa7Tq4wIAGDs8Fbv04LYKEtVAA07FFHGYo3r+QsqIuUZ2AKpxD17VcAIWazMh4MS7L/1qj+AI/boGYTieBXAvw8sAoIwb8tGHdDfDDAdU9ZZY+OqN+CVg0ZkLLJm0KVTNHghL7vmfzHJsF1SnNp6YODZm54VBzEMY14pPTiQwU+G74m+S/WMbeTakxtqAioTbZseKhvKmGR9G8BvoIsD6HbN/6RoGBgz8TSAvGgoGop7AtygZ9YHQI4XP0Q3HBpYf07NM6YDLPhsWVeAdbKPBsBOXOLiGt7WHAGSi7lB0TDg0xobc0SGdhOhrHGSbd8jbtJmgETAX2Ux9OaGZA+AOMbLznV4u3JtehvRYQH0N8wLO2sHIjv3rHOJ23gpavasTtsioCqXlz2arhckn6HCSdlpu3UogL+2Ix/PmClAhh/3Zocsp9WHbhgkvLMCx1uKe/pBmIHIBvADLAL6e5+2ZihsCVB5UWPiMIW1yec4BYOtQrN9fDJyMX7csgBa3tPYdM1fXMg5yYWMcez74DqsaVyAwmA5fC5Zmqt7D+u3WujXbrxMJlnmo4mP5io9AFtLJnLiE1mf2AQ6EbAoXnbbT+xwqTdQ2NKASjt8NMqj5v3VDkFLkhl7Iu/DNsl6bQRomRsyRDf0xX4NwG20UewL+xm0/F0HqDXmcFLrz2hb9m8Z1G+8FCcC+6ztoauSUStQ6ZnNfiDmmfIbJQpdcsBM48AgrzlCSaTD58p8GCzAPdxpX1jX8wTFT1lTRqnTnMGPT1DmteyxKBos9h/m3rofMn5khz3yjLC8d79ey8D3Q/wsGf7HufFSYM/uDCJzkGmUVg50l4w+ScVc9+omyTg4JEFu5lc4pMe39bcUw6O4JbdNlvScgJ/HfnhWaTycZn/CZ+NL7NYD7+MWk+1pjc1BZHwBNomts152yss6sKXBXUyG77ecORP+l1deCY83N1WM7uOnTgmsNb58awC8G3t7YW57WxnDZAeXKpXwe3fvhn+da+ZahrsYKguAZzKAp0dGVFwPfI7PbGxfWlhQpjCfRyY0IPI/z86KAsNBX/AJQG2oLOgL4JkY/Ws7ZCKT3Uy8Cu0Fr4Um41/mqJFwkINfFhpB5InwQ5cuhfGBgfB0YyP82cOH4Xdu3w7/5fXXw39OKi2SHv6Zt94Kb803n+Y0afPf8cPk4KCUS0r8109Oysj+eW5O40D5/+3NN5V2Tvr6f3/rrfBbt2//Oz6t81sjiHxQNhFEbpZJBJEP2kgEkZtlEkHkgzYSQeSDMokgcrNMIojcxkZeEhCZcMEC3Mu6eklgSWE5sljaAZW6Yl+2jEwCN7JSASzIEvMA0q75TypTiH54La8jOG/NqPRrxnwuoIaoAHL9CpoJIA0WsjFaUaurGiOZWSNJBnG7J0OCO4J1ZXvlB3UFnIwzCwItYxrAzrmQ+R3zNZ5B4+lsbATKfDEWgmcCeoACgj4HCwyoHAvQBwBkGNCaU+ZUK9BkIAlZ3QsCR3gfWdi6Flzdkcyce3Si77oCws3SrOQA8NSYWejjZG70x2ciZ4AsgByuhSN/GkEzQAafR18OdgJmHOBErvPuWoYYwSvF3OjTi/UYH+mg5kxWpUDkyoKuMAMWdNKNAfwcAPQITKXomvGx1gSGcfhAZjNX5JEHATRBc/OBgfWOrgFPyR4k+rVCcwv1zEheI25cAZUA8MZpCSjGGFvBB8+YdloL5mgF9u7Xr4Qraxhgse+SAEo+D6Ad0KTVdvh8gD9kZkUSTyjTdXn3jmxHIFCSPYsM6ce4N+1QAg5Mz6hs1DX25XQWgPI75ZWwUZmrF/ZyPlIrJHjSAGZlIk8eoC5xgJ81SFYqsiQjjHVjwEqtntnMnMkuVHHJyqbWJRmCzQAtI63pvcgR/WHTHJI4fYln5XLNHxCRxe6HBkbX0okT2bLZlcFY3dOBAEAOv+P9+CUVMEtuLeCXnPKgEdx3WZo/ma1n2JI1vLR7W5mbAG+8Bzuxq+Q52Ru+zAuQthYLNQ5Wp4EZCuvKWGwu7IW8sBVlZhYAps0ncUDUmgFpAP+e/B59YxfYDVm0ftsBG8V3wePL2pFfqu5IN6yb1oas0AMHDqxDXguwyNwc6AYEFFBZnLLs2IRCwfxjc0FK5LQjWhEDPulPRR9FS2Bgk9k+63BcgB1tp7psmcgq+NhcqA/7oxAj+437QtYggDwHLAZUFvVe6AjwH9gC6xzZtmue2Quwjg4orsc+g390IJD1gk0aPzg3XqC3AAij0GXzgYHRJbFnOnWN3azhUMdpW/Ct6Bm/C4BuGdtljbE1e1arplaR3Dh0AAwXwL/7gfw4duI3XuywclL7LnZph5WNN15MAuhzf58xgH+tbPROThdh+ys3Xrg1A9VNTvavseebgUrtXVXnG05uAORy8o+A/K5rDnC46QEVilM1qIBdoTl71vXEeFiHdotlVHthIy+7H2rQH/4Rn8o+ZpnNFB9tBiq1Z1fWzb/n4PeFJoPCuHbAQkO+Q0WeU9hfhhOg3orjtura16FnPxulzqqeVdAVPpJ1we8n+q6Ggbzd1AJERvetzwCmG8B16hYE27PF835bftWpZeiPdcgNCHSi+gp5OP0BwI02yZv7CR1M5/J2CFPdCmvlp8mzQQhwF18YHQ1fNzkZvv3sWQHEHywtha+fmgqvnmilLjH6CbBEgF8wg7H+/vDZGzdUEA/AloyCvnw+fHJmJvz0tWsCcClwBybI68l6JrZubO8tLYVby8vhyvHj4kv+y0ePwr/Nz4smgwxm2sdOnQrffPq0spgHikUB2sO9veoT3mZvPCNCjbG4zUEtxWah26ppvH9y/37YSLiSW/1BBJFjJnLdJiKIfHC7jCBys0wiiHzQRiKI3CyTCCIftJEIIh+USQSRm2USQeQ2NvLSgMgUgRkIJ/tfSygLHilIsWwfAtLmh3/L3IPOwDJyRE1Qq4W18uN6AEl/8OMS9FiFc+OY1NXqlqAHyXnm8Gb5mcZAkEnRmuW9ewqoCcwA7Ai6GZcFm0+VwQfA0a4ZmLmo4B1wZaP0pJ6x6gEkV79P9r2qbB1eD5C1zwHdOm8DcsisAyAxvtz1pLCXVQEXH2nxVD1LCtkQwHJVv5F3dz/g21WWEHM0+ovlBCywgoF2PhjMqAAAIABJREFUrXpE4BWZl2t7j9Uf824FPj0gJaitQS8goMkoFABWDFwmy876Qw/ivc5Z4SMVtWoBzj2bVGBQeS7JdBtKgnvLEKMfAnCAIfQGKEWWLBlnrVlSPm/AK7KVuR7O5y+X7ulQwDIWkVlPGOu9qOxCsgSR+bHecwI4moEm69GugFuWp2WzVyRL4401sAC74dCglgNotCKOFoTvF4PbtyPL9CLjHh0yv83KXALw0x9ZY8f0e2yGTDgDkS2TuB2IDMiwWVlM+DaPCfjhUAN9CdDOwXF6vJ5RuVmaM5vvOZNciT5oj57JDp+usrNrNcnSM/gFXBXPNs1xHwhszqi0uQP6UvxuQesKG1vceT+hbbFid8Y1PKPMPQoYojNk28p17v1x0GJc4kPJOl8SeNlI2yI+0t6zYatkFCTDCW2AybF53uiD9Ucf+A3sGTkCOBmIXNChjd1SsAxEW69kBe9zxTb6DMZHH2RxckBjvOx364ULlRWdUPNAAwGtixcrbPWPvg79hoEKfVYBgDd1M8BBX/oDiHf7ZR4Am8VgnNTNzW5XsAZFbyIQriYfiRxogH34W+xxsGdC64vPTQsiAzqhT3ym3zLArtkX8E3O08rBHTbQOm8rSEnWMPyuAGoV2SMAOqAvjXkBpgGWGTe16RbwznxFs675G4cj+AbjCp+Sv4UywovkASBCewJwzlpPAyJjk6IWKAw18LIv1TN97bDyleSgcFGfqxsGDXzarh/kxhdyw46YB2MDkN/XNYXlThkvcK5fMhLVQ0Jz1KJsrQF0zesAXfFtHLTRHzIuqADdgHwFYLxnZuN7Wg+b6JvxWQY/n1tQ4T6BuqU5yYvGuDhIZh3jv1XYMtk7W8FU8xTGHc8hEXsA7wPo9gx+AFMyt416Yqp+e8gOlpupeXz+DiIPCEQ+plsQ3P7g8Au/DhjLcwVFHgGE8VVQPQ2IcovWbD+67ZNksiuzt1aTv2L9OsBP1jWUJbzVwHkruNruIFmHqMlBBbaGXQDCsw6NtsUKvyILDiHY2wDV8WOjvdMHQGn3FaxpDkXwATxTQLXEMwn7nq8P5syhGr6ZfYsDg9ZMe9MLh9Nl6QZ5+kGkH8rzmqnBQQG0F48dE+3EXrWqbGMA5AvHmg8M1GetJmqIv3/2LHx0clIcx4DIf/3kSVjeoWAgRSj7BCKT2fyv8/MCpckghl7i4KoO4f7aWni4vm5gcC4XHm9shPeXlsIXn3K4anv2f7p0SV93VlaU3QzfMvQXgNhkLzc2gG6ymEliZS5XxsbU36/cuKH3tmsRRI4gct0uIoh8cIlEELlZJhFEPmgjEURulkkEkQ/aSASRD8okgsjNMokgchsbeUlAZLuazHXOC8roIXMG0ITAqn3w6IV6jKuRIIXAGdCFLwt6hpRFyneyGvkMQBcr2tWc4bsfQK4qW49sLzJ4jKvysUBJZZsV7HoxQRrZbvzersC3D0jJLAOA8Awx8e9W1jQ/qwRP0ZZpZbARTBPIMedO2bMEzQTjjBGACACA7wt7NxSw8XfoFwhy6R9gWMBQfkjz92JejZZCQApY4DyiBO9WQX5VwS5yZX77fKQrAgks27UVaDI+aANxtpIgmUy9HoE4FswWBDTBwYreyGxG3oAPziXaLthywNMoL8ZUXA+gjfEDbpPB5sCScer2JBQhzQXCvG/0wBx1SJGjSNCSZYkJ6K4ltIFnBAwBNpLpN1oku7u5KKP3h/x0LVic1lasEN5RACcALRqAHbrZrsKhWU64RJ2z+WCYC0ALeEVQju1iHyr4WDGA3zLqxnX1GgAXYIZiZnYI0ZwR52CBFYAzOgPPEDP+72VRI2BTZJwBvvF7fsZG2zXPxOW9AIa2NgZFF+Ecr4A1ZKYCWJHZhj2S4dfuhoF/ht8owO4AEeHU5HfowLKv4cjlwGBc64n5GFfswWxX+gRcYZ1YsUeyKC2Tl37FpQwFQ8JHysEQsgWUNgqGZqDAx8haFrdpgFJnXHYMyGaZpDkB51Cp2AEURaLssKCVOsD7Y3zI0CgBRurZ9NhlqQKf86BsQNQ8oaLXomfWTbsmSoKaURLooEaga5A9OsBv1/yva70iX2ToPMOd5s2cASvxhawbgEp8MP4QwNypK5iveJ5DPik41pytyJjxV1bc0zKMRSuUUKQY1QtAZb+ySLF1Wws1gcDtsmedGsRvpqBn/BcHOYyTv+NzKGKKrQKWWWHL420z7V2ufgiG7XkGP/uCCpDW7ICHPviOvjlQwe4BK9s11jVrAcoIgG70xJjVZ2VDPhJ/xo0XUYaUnqno6j5nc+uhBhyu8ONyILQicA+75FDDaFs4IJzU3sD/WbfcXHCqqHZ+nHmgZ+ycdcBhADcX7MbFasKHPyI7R+98ruoakInckilturaDF6OdsPoD6JA5c1BLYzy68aJngDkdhAKmAwa30gc1+nFskj2ZQxH0vFK6J5kqs7l42njS8311XmDWV2txwkZdb5dXQiFflG3w7GAHmPPJzQzGdEZ0skabtGTZ3S28wPv7gtVHAJBl7tijAHkV41zTy+AYBjxXjYLabnL4xI2XZkqi/T7L8s34M2wM30GRQsbqHOniTecml6h5NrWOsIt2B7/Oy85nM1Y7lCiF9dIz+TijBhtVZjMHB3w2NDkc5rRmXtsYnc4reZ5KQG3mjM/Fts6NDIfvnZlRhu/Szk4Y7+9XUb1Tg4NiNmjXyC6GGgLgmdf//dOnyhy+u0ZR5Fw4PzKizGaAYwBhittBO8Hr27WV3V1xMVO0D+qLod7e8GBtLfzhvXsaE/QXMC384KVL4l9+trUlvmX66y9QC+Pgng2I/LdPnijzGPzr7upq+I1bt8SQQOHA1hZB5Agi120igsgHl2kEkZtlEkHkgzYSQeRmmUQQ+aCNRBD5oEwiiNwskwgit7GRlwREJshTgRYKt+X6RR/Ad4K1dkGPz5QgjmvfBIUUkSFoJiOHRiA62f+aFRoq3dfPgHidAGTeA+ACIELgRYArOgIoMqpU5CYDiezbfgEmBFMEogJo22Q20x9AoReag5NVwXhtL6lhAjBkcySrcqu0oKC0G4is8KxWUTAP2EJ2FQDl/C48ooBpFQWjfKmwUnU7HOuZ0VXxTs14RJdCucqcqCBfEn8swCngMkCTZQn31gNGZEOQ2j6AtE8iC3d175GAAQJsspCgoOBwAIAFbk6AAQAeaDfIkuoEXNGfg8gGzpyQ3nkvckAHAEMEr4C4Kp7YYwGzOCvbNPEMV7eTAn0G8ipTM7kKzSGCA0PKeE+KULUWtWrsmsCbIJl+0Svg0+zOO/XsQjgqAWixRwJ/7LETKE2/fK5nXyJDz1bFTgChADqd55dMeysYBe2EXQVvbQbkkJEKsLgs2QDUcAUc0Ab7BKAFLDeqgXmBFJ1AZO8foIE+sF2y/uZ23qmDBeKK7b8uAIm5ALjw1a05j6iDUfgDo4aBR7Y/DBWmdJXarvgXBVo5R3e7fv1gg5sAAP34GfoE1ADEw04A7MgARv+sAebcTdfo2Arf5QTQ2RXwO8ZdGyoCPll3ZH5j8/gOsgLbHeSYrncFzuEfKAYocDEY/y7yaLRHPhOOXsA71ma3JpqNvYeyR+Yzt/tu3cYB6Cb7XpffWy09CmM903pd9/4MRDaw2QF+ir6RAXtc89T4dYCFPcKRO9DR76IPL97I+sHvs9ZZ36JvyA8bNU/+mGgnRCdQ5MCoPdDkftx8Ta+yMVf2HobZnbflH7AV7JGxkfXM/gC3div/fKMMHNhG7oCvyIvCeOi2Ut2VH+ZwREVWA9zD8OOOHuAQ9z798IWMTgpHWoHJvPYFP/BEN/gH6IXwc2Tde72rTvqx4qBLkhd2hs9lP3NKEXwkf8ePyHcUxpMij+19BQc0zoFsAD9FNq3oLJm6+AY7oKQwa6V+CNXuxouPmT7RLfKmBgIcwb5ns69M9r+uPvk9OkYG3Z8B4OV+omcA9ir6XoXGQwVti9pb+Sx8e19hWBnD7O/oqV1j/TFP3SxJDjc4bONgFX/MbQJ8HJ+FXdAv8mZP6tTQt25MVFa1zyFL7NELueIrJvtf1RpkrUOBYzde2jfPOmc8gLn4Dj94I3PYDxd5NzZpxTUp4Dvadh0ajVBFdu10R9gkN3DIxMbn8nwGD70KUXLwmxR97PY8xR6Dj2TtGsB/Q/sCMr54bCT8xNWroVKthr99+jS8efJk+NTMjIBbaq61aw/W18ONpSW9hjgZkBjKCniM+fmNkyfDmaEhgdBYNP2QhXxmuLlIaGPf0FN8/uFDZSRDpbG4sxP+x/vvi5YCyg2ykD994UL4i4cPw6ONDY2RPjuvQQORobQgY/rJ5qYK7AEmA1a3tggiRxC5bhMRRD64rCKI3CyTCCIftJEIIjfLJILIB20kgsgHZRJB5GaZRBC5jY28JCCyrm/m7Wq/czcSeACwdQV9K6sKvAB9CJYImBs5kQHYvHAaATNZoN36E/VCZUNXOHVtV7QI28nV33xSOMd4OMnqAQxrT8FgujCwoKoAlOxhQAgAaLvWy5itGI9d2TUeZoItfu4WkFoRN6sITxDr2a8Eg8gM8KoaqgqWyVzsBlQyRnFqVtZ0LZjAWIG05g7QPaRxWYbkUMKhapyp3UBfxmfFouCOhXfUuC8tqLVsUl3XFff1cYG+3foDJHdABD0R8FpRplIoBKMaYYzQaJAhBQhoFenbB6SeqQkFCmCpAY27SZEwipuZPsjgApRmvHYVvJmPtFFPgGBkR/sVcuQH0OSZv8pYlG4qBqL0TicAUiewgKJJFAUDzDHAgjkDatAnwImBaTkBVtg3YzRwvx0wZGCBAVOPZIt2vdrAImxZV+wB/nID9SJ9gBLdGqCiZ0x7BiMZptijU40wJv4mSo9DgErPWARkA4gwoJGCUtuyF7/mzfqB95rx6cCgww0DoznYSTLslwXYARDRt/HNFpICZkY9gZ2zvttnu5oksGvjVSaTlgL3awIARa+TFKji/bYmR5VtCNVIO3Cf/sStXNtVcT4yAEWLEsrSOUClcaXjI/sNPE74uTtlVLq+AIXI9pTvUQazUR7QeC8gv4F+gLOnBZB1aw7wl2pmi2TO4iPtYA3bGanzVqNrdNMpo9Lnja/BHgFm8RXuj8h0diDZeHFH5BudS73TOHm/HbQZB7tnkvJ/5wO34oSV5No/QGPndY0/JOsYe8HXGoe48eEC9ntBRw7F2HOwyW6Z9lZ8saY1Y4VWjaIA+0HXZoNGr2F23SN77ETB0Khro1ipas8CpDTdGK+w7QPGr8y+0FpcrlmeVnCN/ZBDInxEpcptCzt4Y7/GRzA2Dq4Yn4px5gY6HpTQP+vECjzaPLEn5+NlXFbUcUjui/440GqXKe1jNe7vlfptA8aJrrBHfD9gKAdONMbozwCd9gV8lB3eWBauFRZF/8YFXcjD+81zymCTPXY7cELf6JpnE/5vtw7gRN7RuIw+azypQWAFhjvdbvLnCtadOOgry9IRa8h8pNFcmR449Bjarz+Q368/0Lp2rGDoig4DjX4pL13xGehFB3WFUT0PFAM3v8aSIqEHb7x437Znw6u9k9BwUVhvXfvAsb5egbHwDFN0jgzfT124EAo5bi61I58IgcxheIfJRobagveR+Tu7xU2GIFoM+IrJEgYQJgv55OCgiup1aoDIAMTvLCxIXoDIUFDQN2A1+AQUFlBXAE5/bGpKGdOd2lapFL60uCiqDCgsnmxsCOhm7DETuUFqIPynh4fDGxFErkslgsgHl1UEkZtlEkHkgzYSQeRmmUQQ+aCNRBD5oEwiiNwskwgit7GRlwRE3h+5gWHjvRTrOalAtRuwaNeMCfbmRAfhRbIaJWGAkBU5IpOrUyagAxoE82SEUZWdUF+VthqaZz7ClwtnZZpmWbj3mwontb6PjCkCezgHO2U2ewBp12gXlNXj3KGN/fkVcgAhgJxuoLRdAa+K53B+5z0Fku3kqD6LJ8Jk36vKuuomR8ZCP4BXKjBH5fcWOXrw7GAGQWkngI3XAoYA2K3sPajzm7bK0HkkyZgSJcMhjYAePRM46ypvrbWCupVYm+i/pv50YNCGJsI/hvebPVLEbL4OYjUOA+AEMIMv4yhtxwts7/Ar4Ng3WbMG/jXbo7iV833qD3sEaDusASxSrI7r0w60tb4HcPF4zwWBGazJbg2wAIAEvmznN219PeMiuw6Af7jnVNf+vGgWWbNklDro1ixHKzQGnzhr57AGECR+09Kz+gFM63voD5BJvOQC8LofGACIUISL6/PY58H+ONwAbJlSlm+3de3vBUxlHQIKHbRHK/oHCE82LUBWp4xK788Bfucybicn/CN+wq7At7/67e8zKoYNUXeQWd5uXdtNjiHR9KDvwxo2iD1iO8bjbAX+9ltOhxFki4tzN9fX1f8wRmXMlp4llDdQjDQ3p6ag6Bpz75btagA/twwehIXd95PxHVyH7A1kkWKT3Q4rfSRkmVv2KSCoAfutjbGRhWwHRu2pefw99KN1WHosABmwztbOfnMedagtDsti513Y+PzOuwnlUflAfwJqCyOaM3vswcKWzTPCh+MnuOkCFYR4q1uaslx7z4oy5bAbL1aAdEc+3G4WUOywuRkn76DWNrd0uj1T+DvZs5d3bycHBm1oCEJOnPlkEduBQfvMZvpDB+iFPdupotrpmhsN2hd6TnU9XKQ/7JEDDexRh2EH9lcKAdsB7UT/q6l0zRihibLDh602fRrgDe0YtgMNVTdZOsCPPfKs0q5NDg4KpKW43ifPn2/7Gv9lqUpx5Gr4/957L/z2rVuhUuPZpdm+iZ8pokdxvR+/elXZyPzcqVGU768ePxY1xruLi2F++6Afp4/vmZkJ33LmjMYKlUanBij9aH1dnMx/cPeu/t88wuZ3xkzkCCLXLSKCyAeXVQSRm2USQeSDNhJB5GaZRBD5oI1EEPmgTCKI3CyTCCK3sZGXCkQm6CEj8LjAMKNQaJ9R6TP1K+Bc9+UaK0Fza9M1zJ4ZZdwBpnYLeuxaZzWslO6GxV2CFK6WNwOLVsDnmIAHANA0jaw4uFa5jk8Q3dgEU8LJ2ntVlAyW2dw5u4eQtFTdUeAoPtKkqnpzn3kV+wGkZN6HgQ9eVJDAGe5Gy7DbD8adv5LMNYLmTgWoGsdgGdKLyghEP+3AJkBuDgzE3ZgHsGufgUS/njkM2MQ40VNr4AyYQSYbV8EPu/rtwT3gvhUbMz7JxmZ0Cb0CwwCHLLO58xgtm4vK7guyRzK5Wht9Yo+6og9XZxeg0jleAfgXdj5IMl2b7ZH+rOAjWXYzh+qa8QjgL1Pk0ehaWsJacQQDCMETDKDTDSDhvVY8cSss797pCPCznpkz9nhYRqVzf1shpkdJNmUzkINNA0yzZtD3YY0MYR02lSnkZZzkrQ1gEd/D2oG2pts6tFsGJYHIFPPC3lsBLLKGASkBkdFPN6DSxwKQurJr/KZeeMv/pqJb+V5lFjJOgakdMu39PZYtbBQCBvoebPR3og/++EFlWXZrxvm7o8MXwCHn2G18D36WjHvs8bAsdrcfDguYu92waNa1cbIOyx4NqCx0XYf4bHEMl5/UgcDWOWE/ZLkC2uHXumW7+r6ALXIlH3tvHaOKl4p642xy4NSeRqdxHCruKHuEk5yDtv3m+4KKe/Ze7Xrjxd8lzv3quvYFbr4cBBat8KrbY/fDReuVGxAcqrJ2sKVmgN/AfdETQd9SHO+qF+m6uq09SwB/+UnbgxL8GWAvvty4vDuDgFZUtyIQmXVonL7NzwGecc+eIKqPLj7cZYmuKX5nRUcto92b0ZYUwnGoo3qvyE90X4c19YFtG8VIq8+lZ0DpGcsazh9rW5ywcQyeOQz/PPusivY1wJWMx3iixxMO8O6HQ/SN7XCwocKm5YUWf2YHqqIn6ruWZMnbDYZOjTXCWqG2BOB0uwa/MAX2vn5yUnzG3RqAMV+/c+dO+Ny9e6KzIBO5sY319Sn7GB7j7zl/XpnNXjyzXd8A04DH/zo3pyJ9cCK3NmILivUBch/v52ZS57UNsK1s5IWF8MsffBBur1CIkmeV9i2CyBFErltGK4jMiQY8KBj8ys5O+G9vvhm+Nlkkv3/3bvjvb72llPkX3UjBhxeGz4IUHLJwUur/9MEDnYz81zffDD925Yo+lsXDON5bat7AXtSY4LnBOeAkAIL+8dmz8E+zs+Gf5ubCN58+rbEM9fRIDp956y2N7yjazOho+OjUlL6+YWoq/CNjSL5wCIzj9XHjFvutW7c0FpzBi24RRD4o0ZcNRGYTw35YN/Aovej2oQeRFxbC483NcHpoKPzI5cuBDRauJ3ifKEhwFC2CyAelGkHkZpm0gsg8uH1xdlZXyShq8b3nz4fvOn9etvre4mL4ndu3wwfLXG1+8e218XHxoX301CmtEz7rrQULHNgT2ZcZH2Ph+QBOtqNo2MgPXr6sitfwwv3Zgwfhc/fv66PIAGEcXM1jHH/9+HH47du39QCcpuGnPnbmTPiGM2fCm6dOhZmxMXHIkdlBtewvPn4cPn/vXniI/Dc2xH3XmjXS+DkEKCoeVTghvtxuFAz+Pr8CTpYLgbOukjcFUhb0AND2F4+L3qFb0OP9EkAS+BA0t4JNBtgRiFvWUJqmzOHKougdWsECuyoKJ+srCa/v4T1aALmmLCQrikfQ7M8rXActCMhQcbD8UCrwCnCbrDgCSM9i85EwRlFOiMLD+jyscSUWEAxeZECIZlCawK4gOZLB1q2AWevnEIwu7rUH+K3w2LTGmsZ+dKVcwOKsgBwoGBqbFUKj4COyPDyjUhliVbIgAfitqFWrPRr/LkDlWSsY1fXAwEZDP9i3cVfvNPWp4lE9pwQMoZ9u1/J9bmSIMUbAfYCS5nVIMTMKUpHteq0rV2zzOiwpO3UFXbcA/OKx7TktOQL8HnaoQb/YC+uFQwgOTFrXITq2AwOA6e68wPTHGiFjmvUC4NSa+Sm6ltxgONl/XXM/LKPS505/gFdGUdMMaDBPDgyw8058pK327dzfUKxYBv9+A8x3jmDA88PAfd4JkMNaBGxqzeoWmJbLC7w62XctybQ/HPykz6XdmwKR22VMW5a92eNhmc02xr06mMo6xMab16Ed3OHHofs5rCmTvQYlwdOwuPv+gUMx0b/oAOKiQG782WE3K/hMCtexL7TL4EfXQ4UJZZFakdBuB4E2A2zQKQRaM/jtAKtH4GzaGy9OTQRHPmBgu0xkDj7xkUZN0P3AgDEal/kT+Uf2sEYbt9sprMOT4sJOA0pjO/Bn43uQpYHx+7G233jBHvsLJ5RNm2bP5hkAmzT6KegY9ht7AdRB+AurD9AZ+PR3AaJuVqCCsZsLzeuQzOZ+7dfGxX94Y54G8H+gg6fG2xX7B8l2WCnO5g7UPI2fxJ6NDNmzrcjjPniuIoeFCdm386EfNkqoSqBPYt14ATx/jw6wEloVcYqnuPHiXMtwxTPvxgMnNAC4C+4inuETJ8KF0c40Xo1j/8tHj/S8SqG9Vp7h6ZGRwHPvd5w7pwJ7hzVwnqcbG6Kw+N07dxQTND6ngqfxXPuz168rG5msZoDpwxpj+6X33hO2BtDd6dk3gsgRRK7bUiuITOB6a2VFwChG9JUCkQFJIST/84cPwx/fv/9lBZE/MjGhCpXw3RC0RhC5z8AFwOxTp0Te7oA2TgwbgcidRtVRwGxOso6iAe47qI6TBFT3sQC2MBauccDrA2D6Jw8eHMUwxDnkAD8Ai8bBYcPcXDjR1xd+/s0360T2v3rjRvi/3qZAxotvJ/r7mw4a2Jz8oAEgCnlwssnJJeDU//2lL+mqyotuH3YQ+e2FBfE9QWdEYQT4pyKIvKqDuk9MT4dPz8xIHjyMAB7C3XUULYLIzVJtBZFZp3/39KlslQPd/4gg8tWxsfDpixf1oH5+dPRDDSIbV+W4gh4Atm4cg675/QyxhwJyGikJCMwIxAAyyJw5LAu50ZrI/CRTygHVxr/pmn/vJQWjacbIewlsCSAJclvBAsCH/vxIONZ7IRVQaWMhs4kMsbvJFfDNevaVB3sEegAGh2dJWY+MkcCZLE2Au8YMbIJH+FKVVVmAZqTzdc593XBoQIbYvfoVcAeS0QvX3QGaKJzkvL5p/CTBLWCY8fg2Z5OSkTqujMqRVOAncgQQUiGvvfsHAH6uUsPV7MUF04xvP0PsA8kTOTqQrHnnBgTOjhTh0ybD7vCA1HhEH4atynzYLjfTjSA7shUFVOYp7pUGBKR41I5oGFozxAClsW3AMOwnTfasAyJk7wMiw6Xq9uMACX1N9F1POF4PB9issB/2OKcsftZPYyOrED+Bjg6j27AVwxVwK0DloG9jf9ijMiB7LyXZs4frhfeb7dzT1fIdjXEfEEMf+B58EBnEh2UN0x/AIn2RpelFHn2cAioTgBZ9p9G1ZWpWNWfG2Zip6Zn2gMgAlYdl2vs40C32CKgK6NQK+qJr+jyMmme/v4puaADI2+FdYwGqnOzRD4jSHg4ZD+1sWNy7ocOhA+CnrvlfT3XjxcfJwQv+kXGSRdzY4N4FSFWmffFEKl0rU7O6Ld20XvfHT2DXFKtMQ9fi+wJ7IDIECESOzsfuY+VWhR1ApAMqkRv2qAKNpcd1Hl/6o9gsB1isRfbttIdD7AtQHQF226GY3XrBVxTyfQI/J/quivs7zZrhvRwEIkNxyLfcAGFsZNo7Z3MaP47sKITne2zje9j3sUn8Txq6Fvc/ZHVzuGgHJdQKsHl7gVD8I9n7HGClyZZm/3N7xCYbs+ON9/qcdIOPTLNne+Ywh3fc+Gl8BrDbABQvnNR+k0bXPm8OKn1du68gzgVfIMHwJ195JZwdhsKkM3dxo/yJQcFHKGAHxtbYSOAgQRHc6dqJzsUJ959TQtgtl8PdtbXwP957TzQUxA4O+oJbnRseDj90+bJwLIDvNDsDcQeJVW/NzyuRhT7btS87iKyshfx8KJT0AAAgAElEQVSATrrgJbHrCzxgPJIzYiOw6yM5bUBkKrReu0izgA57DWg8JNPXjx8P33/xopRPVh5B2+cfPVKmK7/HUAAwf/n994X0H0UjvXxqcFCf9+bEhMaBkTEO+Et+5tq1MNLXp0wYxnFUYBiE3pMDA+Fbz57VyQoA082VlfA3jyncUQ4/c/16eDXJdiXziAqQ8Ke86MbCxPBfn5gI3zczEwr5fLi1vCzg64vPnokr5nsvXNDH8ntPuX/R46A/ripAns6inhoaEiE6iwpghasLjGWgpyfslMvSDTo7inZqaEinUwC3OIJ/ePpUACGnRIDs6OZKUnHzT+7fl266ZU097xiHe3rk2HBwnJIBIv/Ds2fKCMfRMI7vPEd145rG9isffKD1cxQNveBwkQcZ0siEbDmy9L75zJnw09eva/2u7e6GX7lxQw77KBqbB5ly6AYifORBtVXmP9bfLxshkxyZkOn6azduHMUw5MMYBxn8Hz91SlVVkQnjABT82VdfDd965oyy5rHhX791SxmOL7qxSTGOj4yPh4+fPi2QFpng09ANAP//ev26iglgM396//6R3STgVJexsNFjK4yDuVOl9jSZjJcvh/5iUWPhdJivo2hcUWIc+IyPnT4d7q+uaix8LpmPHLwAmD3e2JCP4cCMQgYvuuFLGQe1ALAR1gd7HjdO5ra3w3ecPRu+d2ZG47i5vKxxtD7kvKgxsSYYC+PAd8HpRXGIhZ0drZfvv3BB4SxjYb+hAvJRNPjBrp84oUIW2AnVk9EN40A+jAMA8/H6ug6G/vwBvJTpsl2zjJeMAcBSdMMBGXvrF54+1fw5CPuu6Wnph58B+NENejuKxnMHY2Ec7D1/dP++dIMP4/c8qzA+xsI42JePop0fGRGPG2uXw7q/fPxYN5JoFCFhHGRKMw7GwFjS3o568ZnIUFlYMT2+W+E2wEYrYuMF7gB78iEfdlTox9Y4GVJkDxv9hD1TOYhMXwR6BOU0FZ3JD9SzYijURQNc4f0Ed7oCLp7X5QMBKePj+Zs+CMTJJoWKwbhyrXgVjWd1ns9VqC6Uk4wu46psbIyLTDiuAvs1f65WQ3VAf1yDJRuL13jVeD5DRdtUYG9VRcI8C4mg2wLI6fpVcit+NCSZ8F57TSEp5mWZisY5bJlxgOiNV4K94BFzpx+br1E9EJw6eI+erCDPflYmIOBa6YF4l/eDZiqwA57DF8s1f+OTBDTpyQ9LZgSw6NoAc3hSDZg0bkloQTabAA3eD3hD4CyAJFAkjnE2c1UC3DIfQFQ+x6gYNgU4ofPGZtfyTyh49oJ16BsZMBfeZ4W/hmQnnt2KbijYx+9aQWSyzJx/ls8yvk76s8J+kmmut0k3AKhk46JrK1i3H5AyHsBzQI26PSrDuVjXMa9HX2Y3zNlkCZhhRdf2G7rw4mXYo68Pz1wEdOe9rCun73DbWxfANmtF4RIaGAeRvaiVgUI5y5DP99Vfx3gtg5m1spfoxagYWN+t3M0C+BPgCtoIz9xEHpaJSuEuimD1JkW3DKzaSwD5VqoIzzqnT8+yw7b78scoPak+enKDsinG4kXV0AfXyfFH1uc+iIyPsMKWXCW3TD7LFG9X9BD9Y5NWzJM12HrtXUUeE95iOzCA+sZ8A7oXpUatqp8t83Gt7hcAAE03HGo4eFXQ+4wznmv+ZAfmZY/o3QpsWZFJ/KOvcxWBqyzJV2APrRnYxj8/ZfaYx56xxwS0rFHysywAkmxd7BF5Wp+rOsACy9hvudBfoKDeMflH/AO+1or44ROtKCh/xw6Ys78fShBwEOTZCiL3FYbDaMJBz2d5f54t2ejPea/drMAe1+XDW7NTnXvfuYtVBFGc/kX5XS+ixu+Z6558tlEvAH4CAjY2XiewsniizmeLvKA6QOfoGl3xuexZ7AGsOcbph5/GL91821nAYs9p7QHYo+m6kOhkf18wruHdxCaNioF+W+XILQD0oqKj+f5kz+5Xv9r/alsaI/ZkurEsc93MKT0MlSo0DA0gMrQghVFlz/qe7cVnVWSytpfsZXkrOpn4st3qan2/bl3bTj/FerR9q/OezTOF94vOAONbbw85lY7feDFfyz7A/peTTdtBKc8tZp80xgrFCkB347yNHqOofcHpX3xdo6f9Pbsofbpu1Lf2BuPCbgZ9C8YprRtYPPPA29wnnfvez57D53LgYnOmYGQ54W5+3MRXrWKPOSv2aMU4DfCFF5nDIvZo143LwJ/H0DU3K/wZzp6PjLsYDPHbz50TBgF2xfMyCV1gQjwvE19SeHK7UhEWQVxHwg44HwXsWhO5wJyInc+OjIRTg4N6P0ly9Es/xOzcfudnnnsdXwGL4aYeSXulGrRm5sfBOemH2PPSGFnsIRCPkjUNMEx/YJBgbvyfwn87lUqY3dzU+IgxGO+HBkT2B0QMjYdEFG8GRAp2SQuPTQ+FU+UVcLkdOX+Tt3qOHzAAwDeClO8+f15Xmgmab6ysKMX8G0+dktAJ7Kh2SBB7FFe/GTogC0by3dPTAugAbhkDX1zVBJQDqMQgGQcgw1E0jJWF8HUnT4ZvO3s23FtdlTyQC1dXyVIjmKa9PT+vipCdDOvfMz4WJoAYgSzjKFUqdWNmwXzi3DkF/DTS+BlH65WAf8/nN76XxcbiIpAlWAWkRC8s/CtjY5IJNsIYGQdA2VE0nAaOCcCFz/zC48cCkQGh+Bu/47ov7V9mZwVmHwWIjJPU4cuJE7puAacPY8GZLe/uhu+cnhYIAjDGevnCkyd6zVE05MGcGQdAEJ+FbnB+r01MyE6QAVn0AMj87Sgaa4ZDIAAoqEYYB2sU3fA3xgGdATLh94B2R9FYv4wDwAV7xUaZN2AyVVUBBwGAAMAABvnbUQCVPMhz4DIzMiIwH9+FjfCZyAQZMRbsgnX7z3NzbXmcXoSMjie6AcwmSxzdcALMZ7Ou4YjC97MBs7YBmI+isdegG242oJs7q6v1tcHh4PdduCCQDFAdO2XzTnstP8t42fcYBw8qjIMGcK5KvHt74dvOnNF+yDjurKxoHEdx0MDnsn4ZyzedOaMDMnwWQCUHlhdHR3XYwJphbBzaHdX6xX9iCxzgfsvZs+ICo1DFdqmkZwT2ZR7YGAfgLTLhAfFFN/Y9Dj2wAw7pAEOx1zke6spl7YUc3DEOHhQZB387isZ8GQsy4f/IA/mzz109flwywY+4bo7qoAG/zudxYMgXvpNrgDT+hq2yH0k3S0uSCTaTpr1oEJnPtKzZgr4T8BCEAdhyFdWu1M6rQBXgExyxzgdMME5g3lqAywAs+gJINF5F+E5Hi2cNuAglAUMc3PkVf4Abfg8YY4BCszws4OupZwvZFVnADfrJqx/nECbophiTMqYTDtVWvkZl/wFsClQxQBuAiGv1/G2l9FA/j/WeV0CrK+TVrcDVUwsovXhS45VgsrD3M836yZLrPa/PINgD3CBA9yAUOQKQWGX6SpvCUUaRYWPc1w3UI3Dd2vs3659B8gqBMo24pPXKskH8lilu2ZQGqpFFzPV/wAX1J87pmmRonMWAIiWN0QDH5uwejTFHxqd6V7DL3Bub2xUZXMRHHB/Ql4Frzbpmrj5ngm10TFA+1nNec6JQG7rHJqELWN4zOifX9cHr5DYy7NF1bZzd9LcXNiuLYSA/pj6ZP9mZrhu3xYP2gxydR5tr+qOidwB4cR0zVsZeoQCVZGsF+gx0aj7Q8zXj69B1Q0YtYPXCzvsChsiaQxdkE3pGuHRTz7xupIMzXds6NFtizjZP88EATcZlu2kHBZXFuo6tzza6BqDT2iG5atAAjsK45gQIa8X8xq2gXtkO6kzX+8CV28b+OqRPy5Qm6455WqLWQ2Uest4tC5dsQtbhXh0MbB2jA3XeHwAgummXXenAMcCVfI/WYfM+aWN0m6RglB1AgQVwwEMGIYA364Yx4yP9ar8fwjTz5B5ch+iI99MvOuAz4S5HT8jUQN/tuq9oR5lg67onsfW+MFQYF8gLyIb9omMAR4BS1jYHTc7/3U7XNmfmbtQ/6BqQmnk7TzF64nfYo9/2MH9mvryVHxj7LuQZ476usUn4ngESzZ8DcgMKrWruyNJ9ZCv/vmMzztcM2K/iYwCLuXzCMVsT5QXAHzbpWcLtuPd9HTbuCwCBzBPdUGAUP44MLBsePKF1X2DNtBaGxVfYwZrZznmB76zpQgBUHhRFCTpiL7SDCORn9tgqR+la+wKgtO3Zrhv0yqEA/pHPmt/9QEC0rUM7tD2ol4N7NgmT+B9ktl1eDmO90wIx8WVkSTfvC+yHzb7CnwH8AIt9i1tP6MZ17HRaRjv1oL7HYD+d92w7qAMwx76Zp+/ZuiHScz4pxngzcTPJPnNAjpbd2rhnA8zaTZAezY/DmJ7cUCjVNsNeZVP2iB1137P3dSNe6MJEnU4IHXP4oDUZOMiwPdbXYfs92w4ZjILJnqe4uQF/Nb6HgzTJIFeQDL1An+3Z5YM0RzkOiArCYJy7mJiS5AtiXfAxYhzwM37mGRWMiOJ6PEvzjN+KoYEn0SffiU2JTXgGpl9iRZIopkdHwyenp8Pv3b0bfvOWcTXzGRt7e0ruaFwxxBV8EcvQH43kHRK5wEbo72smJ1UYkP/zjA2GAjZA3OFj/dBwIvvDF6do/fnjcmosfr8SwKaJQ/CHWYyidUGlCRAOew0Gj2ABCVEQBkBARvbR0va2TgHg5eU1BLWg8WQDHUXjs1Eu2VhkAjMOrq8u7ewIhCLgB7xDiX4qcBTjYK4YL5mVfCbgOWPhO6ca/A550QAWGMtR8O4S3DGOEwMDCqhZHA5Sru/uahwOmK7v7QmQ4ftRNPSCg+Azj8HNzEnN9rZsgeCV8aE/5IA8jgpwQf99xaJOj8hYZM6AtICDOBvG51cpODViLC+eEdlO3wAr5djGxvT5jIUTNk6vkAcAIjpDRoD+RwGGoWtshOx5wIXBnh6BXoCDjInxIRNAZJwqsjoqMNtthOxJDlkYBwDuZrksx804BotkdRmH6FEdRrF+hwArh4akBzYBdMPGwkaFn2NDY2NgTTOOtFl7WdcWawZfwclnbz6vcbhuOBhz22ETw16PAsx2G2EsFxKfgW7wJdik2w5yw2bQzVGtX+mmp0cHUegGWSATPhcbZVPHn6CXha2t+gNIVrkf9nr2PcbByTPjCLmcDgnhgMUu0NcrY2MaB8D67Pa27OcoGn4Ee704Nia7ZBzogHUCwIy98n/2Y8bBeI6i4VuRCXsKMsEeAUX5bHwrtsohL/sxvp+HQf72ohu+lf2eubMHA4bixwFr+TzGho+p62ZrS/ZzFI21wX6HTNhXPFOdcZABjG64QodMkAffj6LhP1kXfCY2AljMuqHh87FVviMTMih4Xkn7THIUIHKjDCzDE/mdU6BC0Eym44nei3rGnd15+0D2VhoZEthxPXhX2a5kNXF4TMbvhjJcNyuzB4LGbv0a1cGEeH0BOuiX7/wM6AsfYLuict36BAyb6n9TwRh8wmTsnui7aPzCpfvilGy9Qt69vzFxaxL8EYBa1t1gkoSymhRNSn/jSdm4hWHjAC1OGZ9wdUN6AlSY3XnrwHXvNLqZ7H9NhYqQGfowvsmafjawYKNtsah2fROWwxPcWsQN2+ktDAmM54pt2qZCRYVh6Zp5AoAwLi9cNLfzjq4qZ22ATfQHGIkc6Q/wybLCV2Xjrfy9h9nOUAEOXrKnTcf03aesTYoc3TlADZFmzFP9b+gwZ3b7bY2Hn5EB67A18++w/rAR7NHmabe59kHkjbBZma+DTYf1xd/FZ5wnS45bAlOKiwGwAG1JuGLO6DtrIynrVP+bOhChj7HeC7J39M6hlhUaS7+HMD4VhmtTKAw5kCncyufabcz7nN2XwmDxRFjavaMDMOyJ2wDPdt7K5Cf4LPwu7ycbdL08K4AQMF3Z+uXZhCc+/eErQLGvw0YdA4ADijJmgMa0zW5VUMDudLIv3A+zO18Kp/rfUBId9vi8usYmBcRWd+QjOJwQvYhoLMjiTv8sh59AbowVPAZZ4svQvxVYu5PJdpAP+sYe6ZP348fRFcCs+8zmLO7uUqUfoxPCT2zUb1VwYEDGNXuhAYvpmt+qUKHG3kuiZAFcPNF3SeDls+236oc56Xq0V433XZW/YY4A2+wL8LYv7d4Vxc9ehX0h/TOl6hkUTjbp2G5HDIsHGZtsPVDsPF57H4eLzJm1zTixdcaJ32BvyNo4DERu7LXMjwMDPsez4W3PPVgErtPn8F5sj2cLxoaOsRV+D4jMOFtvSaUZM+D+yf5XNWfsGp5x1o10xaFT5WDB0U79El9xu5XkKW4uAsDyLE/8TVxBkhK3GT1L+LDxcXMUHJLkL/rl+ZsaJGAK1APhpvcvvvfeYd0c+Ds3pqmjRdxNfyTNfurCBdEXcpsPnAtMJ037stNZ7A/KTi72ga79ohp+UcZ+cxRQWOMojBzbG8rlE1t5Q/z3aYT6vK8hqHGZ1MeRjKV1fM/7GWne1zQOnbiZDvh9fRwNv0/T5/O8Bh1wVsSnawRfId04gfpXWjepx/Hl1k2iF1TUum6OIhu60ZYaZaIt2G3ky7xuPiy66TQOX7+NPvcrppuGdW0qa1eD+Xk8Rvv3pNbNV2gcrbo5ann4OvV60dhBffft4HNfnDaae+qmG/YbH9dRy+QwG2n1/UcpD4D9+jNQg2467ctHORb358oHSp4DGvflL8v6TeThOnC/1c3XpZFJBJFNShFEjiAyYEEEkdN4DXtNBJH96WFfZhFETmc/EUSOIHIEkdeTg9sIInfzGhFETudT46uiBKIEogSiBKIEogSiBKIEogS+LBKIIHIEkWMmcsxEjpnIMRO524YTM5FjJnLMRI6ZyGkeSmMmchopxddECUQJRAlECUQJRAlECUQJRAm8pBKIIHIEkSOIHEHkCCJHEDmCyAclEOksIp1FpLOIdBaHPd5/BeksDhta/HuUQJRAlECUQJRAlECUQJRAlMCLlUAEkSOIHEHkCCJHEDmCyBFEjiAyEoicyJETOXIivzScyC82IIi9RQlECUQJRAlECUQJRAlECUQJHCaBCCJHEDmCyBFEjiByBJEjiBxB5Agix8J6sbDeS1VY77BH/Pj3KIEogSiBKIEogSiBKIEogSiBFyuBCCJHEDmCyBFEjiByBJEjiBxB5AgiRxA5gsgRRH6xUUbsLUogSiBKIEogSiBKIEogSuCrSgIRRI4gcgSRI4gcQeQIIkcQOYLIaUBkfMV66Wnm56Dxvqthqv+NsLR3J2yVFwJcw8V8b1javRu2KvNhr7IRaqGaut+h4mQYKpwMvYWhkA/FsFfdCCHkQm9+OGxW5sLS7p1QC5WU/dn7BooRRI4gcgSRUy6a+LIogSiBKIEogSiBKIEogSiB/4gSiCByBJEjiBxB5AgiRxA5gsgRRI4gcgSRI4gcQeT/iLFQnHOUQJRAlECUQJRAlECUQJRASgkcPYjcE4r5gTDaczYc77kYVksPw0b5WRjrvRh6cv1hbvddZSVlbaM958KxnumwW10L5epe6C+MhFzIh93qetiuLIetymKo1dJmIYUwWBgPA8UToS/v/WyEfMiH3sJI2CzPhuW9+yGEWqZh9hWOhan+15UdtbR3O/Tnjyn7aq30OKyW7odSdTtUanup++wvHAvHemZCPlcIpcpmKOb7JdtSdSvsVtYtm6u6mbo/L6A0VJwIw8XJsFGek/zGks+Y33lPsszaJvpeCWO9F8Ly3r1Qqm6Gsd4ZdbGydz8QoDLeWkpZ5kIukHHWXxhLhlELtVotKf40EDbKs7KptA0b6ckPhIHCCY0R+a/s3QuDxXHZ5MLO+9JV1jZQOB4oRlSu7WpM2BNfO9VVzXm7siR9p229+RGNCXvsyQ9Kr4y1Lz8cysmYLfMuW5vsf11rcW7nHfXJz5VaKcztfEl6ydLyuaJshbm73ZEVWKmVlVXInPlK23KhoLkOFMakc+aLLLH7ocJkWC7dDeulJ2m7q79uuHgqnOx/VXrABo/1Tqu/ldI9+SL0Uq2VU/er8RQn5W9aG/a+WZ6XHaRtrOHe/FAY6zkvO2eMlVAKx3suyL+xDrP0x+eytrFHsiuRIT5juDilbE3WOfoqZ7BH+uOwifH15IdCNZTCbmVDa4kv1hD9pm3YTjHXH0Z6TocTvZfDaulBmNt5T/bI77DP59X18d4LYa+6Fcq1bc3fs1TxZduVRdl72oZtDxTGQ1+yv6Bb9gFkydpe3rubyXb4XOR1su/10Jsf1Pvx4+iKvvGZZY09vf3IdnpnJE/0Wsj1hGJuIFRqu1rTG5W5sFtZSztlvZ91OFw8HcZ6z8t+1kpPZJ/Ic373vbCZQdf+wczxZN/1sFJ6ELYqS2GsZ1p2ulJ6GLbLi8m+kD4TWT62OC57zIeCdJ5DvoUhPVOwjtJnNuekF+ybcbLvoBuT7UX1tbD7fmoZ+gvx3+wzyJS9FR3hw3erG1rbW+XFJIM6XdfoZVDrcDSwR9g63tJzSq1WDSsl22OztvG+K2G89xX5WN7PnJEpMmDd8Blp92w++1MzM+GjU1Ph2dZWKFUq4dTQUChXq+HZ5mZ4b2kpvLWwoH08TSvkcmFqaChcHRsLnzx/PlRqtfCnDx6EmdFRfc5v374dPnvzZpquml7z+vh4+N9eey2s7e6Gz92/H75ucjJ85/R0+Ny9e+ELT56E2a2tsL6X7vks99HPfCbdbDIPM74hSiBKIEogSiBKIEogSiBKIErgwyWBowaRAS8IFEeKp8Ox3gthvfRIQSngE+DJ4u7NTECTS4/+ABu2KyuhXNsRkGUg8lrYqayF3cpqhgAyBABfArO+/GgAzKIfgqi+wqgC0tXSo+cAkUcVNBN8MU/AJ0BkwJG10kOBgVnAKwJ4AMBcLh/Kle1QyPcJgAAMEmhXXc4EVApsyA8I7AQUARhg3iPFMwGQBzB1p7Ka2WABcRjn6t7DUKpthdGeafXBvOm/VN1JLUuC+cEiQfMx9YEsa9VKyCV2xWFBFkCD/rBH+mNc1VpJILSDykt7twQYZG0CH3pm9kHk4rj6BCQgCAe8y3JgAFiA7e2DyLy/JPu0MT8SQJ+1TfRfD6M9p8P8zvsCbfiZ/vznLP2xtkd6zmpMDmhjowCMe5XNsFtd1eFG2uYAP/PGHusgch7Q9qT0sl5+lra7+uuwH4BKfALrjjEDxPD/zcq85FrNcOCEn6DP9iDyVtgsL2TSdTHXJwDLZDkie8QvcEgGSMQ6zGI7TJy1DbBYB5FDIQwlIDKHYgDnWYBK+sPHAlxhm4Dc+BzGjQ9ZLz2WradtrEMB2z2nAzQHHKwt7NwIJ/uvS/fzu++HjVJ2XQPuH+s5J5COOXK4mA8AeGthp2r7QhafC3jclz8mG8cnblUWBFQiS4BZQLss/SEffDaAXU++XzaN/tkbtysAn/dkj1mAbredYq5Xc8Yu8XEAqKxtbDzLOmSePbkB2Th+nP2PPXu050zoyQ0aHUUlva7dJtCL9r/yEwGVyBC7om/2mXJ1J9OezWFTf34sFAsD2qtt7sh3MOxUlgV8pweRQ0B+gLFjPRckQw6ZsHV+Xis9eq7DRduzz8nWsUHAfdY4gDI/Y49ZDhexHezRnlUMROYLn5mrBe0L9Ju1AXSjm9W9ezoc4fmMPXZVB7+r8j9ZQORvOXMmfGRiIixsbws8Hh8YCJVqNSxub4fbq6vhg6WllMfI+LKc3n9+ZCR87NSpUK3Vwj88exbOjYyEbzt7VoAywG/WBij9w1euhI29vfDXjx+H18bHw8dPnw5/8/hx+OfZ2bC4sxM2S+kOnCKInFX68fVRAlECUQJRAlECUQJRAlECL60EjhpEdrCAYKqvMKbAG/ALEC+f61FGUpaMOBc0/fEFgEwQD5DBZ5F9BThSqe5mCnoI5AXK5vqUOUw/gRy2JDB/nsCskOtTphTQ53Z5SeABYCPgC/0BXGUJcgEGADUYH+AAGXYE/AaClUJJskgX9CBHAmV0AAhBxhV6AdgmU4q5E4hnAZpcN8zRsq3W6sAnn7ZXXVd/2UAXyxAjg8saoWxVYwfsL9W2M4KpgFfotU/AEH0BLgGacJDAnJ8HOGd82HQ1lBXU0x/j3hNYt2NBeAagEr3IJnO9Alp4fzVU9Dsyzly2WR0P9ggQCDCErQAU0S8AYBbbcfvpLQxrTAZyAtD3SKb8XK7uZgI/zVcUA+sGe4TPFFkiW8Ac9PI82dee3cx4kBvgC0CTHWhsSS9ZABIDfQc139Zm63ArEygNwIS+WTPMHR+JDLFPwFpsMgvIbbopyB7RBzLM5XKhNzcsfezVNqXrLH06wI89MlZ0Q18AtOiMtZ0FDGOE/MN+OGzh/dgg9ojus2Zouh50+ILctF7KWj/IonlfSJ/tyvuLedZhn3wO9sK4yX6lT2wyiw9nnMiLOfMdEBH99+XHQrm2pf6y7gtuO/TDLQCTbCHxlawhbrykz2y2faEoG2etMGdshv/zWdhjNl2bdtALwC8AKvsAeuaz7JYFvoLbAOnzOfEL6IYxMWPfV/gZn7tXWc+0rv3AG2CapY0uWD/8jK94nls52rO53cTBb21Xezb+Q88oybNKlv3Q/aPvDdr7Q0l2zqDxHVl03bhns2/v6lB+V0A1Y/afs/gK+gTgPTkwELbLZYG+A8WivvPz8u5uWNreTq1pfBfvP9bbG04PsS+E8HRzM4z09obpkZFwb3U13FnNfth9or8/vHL8eNirVMLD9fUwMTAQzgwP6/9kTDPWUjWdr4ggctYnkfj6KIEogSiBKIEogSiBKIEogZdWAkcNIr+0gokDjxKIEogSiBKIEogSiBKIEogS6CKBCCJH84gSiBKIEogSiBKIEogSiBL4DyOBCCL/h1F1nGiUQJRAlECUQJRAlECUQJTAC5RABJFfoDBjV1ECUQJRAlECUQJRAlECUQIfbglEEPnDrZ84uiiBKIEogWRmm4oAACAASURBVCiBKIEogSiBKIEPpwQiiPzh1EscVZRAlECUQJRAlECUQJRAlMARSCCCyEcg1NhllECUQJRAlECUQJRAlECUwFe9BCKI/FWv4jjBKIEogSiBKIEogSiBKIEoAZdABJGjLUQJRAlECUQJRAlECUQJRAlECWSXQASRs8ssviNKIEogSiBKIEogSiBKIErgJZVABJFfUsXFYUcJRAlECUQJRAlECUQJRAl8RSUQQeSvqPjjh0cJRAlECUQJRAlECUQJRAl8OSVw1CByLpcLhVwuTA0OhvOjo2GgWNTPTzc3w9zWVljd3Q27lUrmKZ/o7w/jAwPh5MBAGO7pCVvlcljc3g7319fDVqmUub++QiEM9/aGmZGRQN+0pZ2d8GB9Pazv7T3XGAd7etQf4xwsFsNGqRTmt7c1TvrO2hjjsb6+MDk4GE4PDYVKrRa2y+XwYG0tzG5t6edarZa6W/TQUyior/MjIwFbqNZq0s3C9rbmXapWU/fnL0TXp4aGNNaefD6s7u2pv6cbG5nlmAtBehnr69M4+T9jpD/mzfyzjJH+mOdob2+YHh0Nx/v6Qn+xKH0wPsbKvLM2dD0xMKAvbBIbXNvbC482NqTvrA25oe+zw8NhemREb9+pVGSPC1tbkiP6ztrQ85nh4cB4kSNrEFky/3JGXSNHdMx6QTesbcY4u7kp3exVq/qMtA1fwbzRCXMe6e2Vrhjj440NrfGdcjltd/XXHevtDaeHh9Uv413e3Q1L29taM+goa2OejA07Zy0yR9b2vdVVyZGf08/a7LGYy8k/sm6QAfpl3vSHj8yqa9a22yPf+QzG+GxzUzaZxU8gH97fXyiEEwMD8hWsmUq1Kl/BF3rJsg5d5vhG+mM9IlfmPLe9HZZ3dsLmc/hx9gJ0jByZN+twZXdXc17b3c2sG9Yg42Idsq7z+bz8A/aNr9gtlzPpmnn3Jj6X/kb7+iS35e1tzZv5Z23YC/6R+WLn+DjW4aP1da0b7DHrOvQ9+8LoqMbL2mRs8+zZe3vPtQ6ZL36COSNT7HoRv7u5+Vx7tq9DdIMPYo1gNw/X12XrexmfK5gzfhF7xC6xd/wD46Pf5/EV2A9jY+74inKtprnix1mLWVsx2ReQI/tXIQT16c8A+I2sfpwxsF6QI+uHz2BP8K/neT5jDeJvsUf6pA+efRgnviKLP8OeeU7B56Ib+kZX6ATdoJfn9RXIEZ/GHrFZLssm6TPrnh1B5KyWHF8fJRAlECUQJRAlECUQJRAl8NJK4KhBZB72CaS+8fTp8P0XLyqY4ue/fvw4/OPsbLi1svJcgOpr4+Pha0+eDF83OSnAiYDsrYWF8Ad37yoIyNoI9Ojn0xcvho+Mj+vt7ywuqj+C0ucBfQlQmPObJ0+GU4OD6udf5ubCv83Pq++s7Xh/f7g6Nha+YWoqfNvZs/XA7A/v3g1/9/RpZmCRIBlQlr6+78IF6YXAG90wTgfQs47zm06fDt9y5ky4MjamwO/myor6o18CvywN+yRwfOXECY2T/zNG+vuj+/cFbGxkAAIBQ/ry+XDh2LHw6QsXwqvj4wp20cffPH4cbiwva95ZG7r+2snJuk0CUN5ZXQ1/+uBBeGt+Pmt3CrzR93dNT4fvnZnR+5d2dwO6Zu7I8XmCe+b8ndPTYWpoKJQqlfAPz57V7THr4QtgA/b4+sRE+PazZwViMS5skXUD2AaQnLbhK7CXV44fl24AVQGwGOOfP3igNQ7olLVdHhvT+F49cSJcOX48vL+4GN5eWAhfnJ0Nt1dWsnYnMAg7/OYzZ8LHTp2SPT5eXw+/fedOeGdhITN4DggIIIbv+dYzZ8JQT4+AT+ZNf/jIrLoG5MU/YpP4SHQFgPO3T57IJrOAOAiIMeIj3zh5UroZ7+/XmFgzf/n4sfzj8xy+4BvxkYCVyPWLz55pX2Dez+PHzw0Py+9869mz4WtOntRBwQdLS+HPHjzQesx6sAE4y7i++/x5yREfeW9tTevQ964sAC2yBDDHl3391JTGiv/C//zT7Kx0nrWxZujn6ycn1S8+E1/xx/fuhb94+FBzzgIssg5Zd+zZP3z5skA7+vyHp0/le5g3AGPWhvxYh6xHZMq+gG/Ehp5H134wjW5eO3FC9vj+0lL4w3v3BKBjj2kPcwAqmTNgKvaI7eB/76ysaN+iX+wna6OP18fHpRt8BQAqfowx/s2TJ1m702E0feIn8BesSw5S8bd//+yZ/C8/Z23s1+wL+DU+41/m58O/zs2Ff52fz7xn89nsC+yt2CPPVYzrn+fmNE7A5CwAP7bHcwo+At9D373FYnhvcVG6ubu6qsOSrO3cyIjs8SMTE1o/TzY2ZJP0mXXPjiByVunH10cJRAlECUQJRAlECUQJRAm8tBI4ahAZcIRA/NvPnQs/dOmSAmg+872lJQUpf/X4scDVrO2T588r2DszNKT+10ul8O7iYvjt27cV7BFAZgnuCWwBmQikrh0/ruEQLDM+AA3AxbQBqQc9l48dCz90+bKCyJEEGHpCAHn3bviTBw+yTlnBGEEPAS4gOvNj3r9/544CHwC2LBk5ZFsRmBFAfuLcOQFNZMUBsKGbv3/6VCBM2uYZlT9w6VL4foCm5MBggQBydjb85q1bAgsyARr5fPjGU6fCN5w6JXAf8JMMSHT9F48ehZvLy+H+2lraIWqOAGAEuNgPwSNBM4HolxYWwheePtXcs7brJ07IvvlOpi/2B8D9+0lwL0A1Q2YcoDRgKrrhi0aW1J8/fCiw6XZi42nHSYYdNviDly+H756eFkhNBhvZswBXn7t/PzNYAKCGPQI2IU/WIQAGQOXv3LlTv2mQdowAn9gjwOJ3njunLDYALXTNnAE00HfaxoEBGb6slx+9ciVcPHZMNkk2JUDgb926JcAya8M/MOc3Jiakb+RI9vUf378vkI01niVjGkCNLEB8GkATYBb24vP+wpMnmdY18wFYxB6xHeyRtQkw/ZePHoXfuX1bfiPLGPHbgC2AYR8/fVqZe8wbYBEwDDA+CxDIHLHBj586JR8JeAd4jl4A7D53757mn7V9dGoqfM/58zosAFBGjuwHgFcAtcggi/+ZGR0VaMX+hb4L+bxAQHwjh4H4yizrGl/DXH/g4kWByBy8AH5iP+wJ+MisjYNZ9Ex/jBEfR9b+5x8+lL6xxyyHd9gO+yqHgZ+6cEF6obFnA65hj1l8rs/ne2Zmwo9fuaI50yf7Ansr6xB/hl9Pu8fS55sTEzokQeesbfSKHbIvcFB0d20t9TMAvgL/dXF0VPaIHPGZ3E5h3tg4fi1r4yAMXeODsEfGiE3iHwH4s65D9i6eVdANzyqAyGSd/9WjRzqA4Tkly0Ebz2cAtOwJn5qZCWP9/eoTQJV9kHE+D0CLPTJGfAZgP/sC64X9ENsh0zetrrFn9gWeo5gz/2cd0o8OA589k9/N2vDjP/HKK3ruY18go5k9G3tk3XDQlvYZMoLIWaUfXx8lECUQJRAlECUQJRAlECXw0krgqEFkwAfAIEAhgjMCFB7OuZJPcPbrt24pUyxr+5nr18PPvfqqwBECQBqgLyAyYAGBflqwgHeTJUUwCogDcEAjeCLwAWQjuzLtFXCCHoACgF6AHEAIxsj7ycv8xXffDb/0/vtZpyxw+8evXhVwdXJwUAAboC+AC2A3AEwWsICsI+YNQMu8kQP9Me+35+fD7965oz7TNnQLOIRufuLqVc2ZPpk3WUj/zzvvqD9Al7QBJH3+4KVL4RPT0wI2yIqjARYAAAJOAy6mbYwP/RLUf9/MjLJdaWTWAbb8XhLcp+3PX4f8fv6NNwT0Y5PMj8AZwA7dALBlyZi+evy4gnCySQnEaYAPzPkfk6A5C1hAkAwwjT0iS/TCOgRI/NunT8MvvPNOpgMDxgMghj1+x7lzumEA6EIjI455+xXrtLIEvKqvw6kpBfY0sgoBmQBpAQzSNvQA0E3G8H95/XVlP8oeQ9A6+T/fflsZqlmbA5+sH9Y5jUxcwDXAbg4jslx9R9fomOxCwCsah0EAORxq/O7t25n64/1kK2KPZLK7f2Qdfv7Ro/BrN24oG5BDibQN/ZIRj4+8dOxYXdf4R+yR9Y3/TdsAEZEdc2ZfYJ+gsWaY9y+8+658btZGpuL//vrrAqjRPQ1/xr4A0MS+kCWr24Fz1jeHOjSAaDJUWTfYZNrMT2wPvQB4/uTVq7J17QuJj/z1mzdlk1kbBxD4SPrjwIB50ycAP2PEHrMc1LJOAOw4LAAM5MYKYBp6eX95WfbI3p21sSf8H2+80bQvfLC8rH2BA4NdQOQM9DcAn/gy7JExu6/ghgH7AjaZ9hkAX4F/vHbihLKvARZprGOeVX7/3j35tKyNfn7+zTfVH59BQzf0xY0A9oUs6xBdc5DDns2NJJ412E+5hYV9A3RnAX2xR9YhADJrx/ds9M2BAfaYZV0zP2aJPZIhjj0CztPQ8R/du6dDIgDgtM8A2LPvC8yZPmnsf9gkWd1/cv9+VtXoGeC/vvlm4LDf1yG3c7BHwG7kykFZmhZB5DRSiq+JEogSiBKIEogSiBKIEogS+KqQwFGDyABLXIMGzCAbkMwXAhRAQLJIyL4iGzJrI+j5T5cuKcuF7BmCRYKTX/3gg0BgSvCXOoskBAWPAAZk5DpYQPDkVxsJgNKFE/ucu2QMAdoBJpPtAzBEBg6ABkFK1kYGDtlcAE30je4AAemP7CuCXbgg0zaymuiTq9/06wEpGUh+tTprJjLANsAigbjzKzJvwM9ffv99BbhZrtIzJoAMgDvmDVjA+wG5CcJvrKwIrEzb6A9ADAqGH750KVwaG9O8ASq5ykqmL+BL1kaWNFlNAILIFWAJYBGwAHARe8wCXpG1ht0wd0BQGmADICBAKjaeBXwAtAOo+8lXXhFgwJzJYCPTzkHfrJQtZA6T9cn4CMQB+FmHAFe/kWSdr2Sgn8A3YNeAJGTlOkALmMEY/21uTjpK2wAzyFgDePjpa9cE8Ps6BLz5pffee64r5fgJMrAB2tA3cwac/IN79wRcAWxkyfL1TGQy47/59GnpBt0C1HGARVZclhsGyAdd/NS1axqnH7zQB6D5Z2/ezMwZi+141ic3AwCfaFAR/PmjR/LnzDtt4zCHPgGRsUn2CHQF2MmhomcOp+3PX8fBC3LkoAj7IbuVg6tfvXFDoBjrMC2wSJ/4R6h0sEcOdGjME4Ab0I4DrCyZyACyjIs5A0yzLhkP+mbOv/zBB1mnLJ+IngH4ASv7Er5qAO4/ffhQ481yuKhM5OFh+R5ulODHA7eHFhd1qMqhGDc3sjYok7BJ7NFrBJCJ/D8/+EAZtFm5xNkPABe5FcCNEhp2yL7AswX/T7vXsJdig/ifH7tyRc8C3GKAp5p+8LtkDmdt0Cb9KJnNJ0/qWYXPQd8c5ACoYo9pDyH4bA6Prx8/Lp/rt4fw4zynsG/xnMIBUdqGHuCoxo+zbrBHr2PAcwC6eZ6scwBkqCw4QGe/BYzFdn7r9m3ZDs8qaZ+nGjOReU7hEIbf4SuwSbLEuRmQtbG//uyrr+pwnnnjs+H75jmF59IsNSYiiJxV+vH1UQJRAlECUQJRAlECUQJRAi+tBI4aRAZoIhMFcMSvxgLuAJCQIQXoApCVNoAkY4Qx61r1qVMCcQjKCQAAHwDtuMbKdd40WU2MhT7JKqQvgnG+0wCsuCbKFXoClixjHCgUApx7gA9+XZJAnoAMUBFwKO11SS8GR6YUV5YJcD1TCmCIYBTgjgy5tOAVcwYcAPAELGCc4kQGBHzyRFdZyf7MUtQLvQAiE0ByaCD+62JRASMBJBzGXNvOEtgTLJJ5DUgLSIIMGCOAEGABoDTgJ7pOE5QyPkAMdAyoQRYb8waIxiaxRzLZpesUWUgOVHINmivvBKQAWASjzzY2wp89fCiwKUsBQOTIlW9s8pvOnBHQRkMXADjoBt5mDgzSjJH3Al4B0kJnwZVgfsZWOChBNwTh2E8W3dAH9uj0KqxzgHIODLBJaCPSZuQiR2yFtYyusUd0jZ2S6QrvLmuQQ42sugEs+PTMTJg5dkw2SQYbfTFG5p4WLPB1CIgBgAXtBusQe/SMOM9CJqMtjT2iG0A7QFky49E3ckUXoktIKBPwZ2kPxbBxAFrWIWvGM/fItgf0JXMP4DOtrpm3FxxjzvhIzxIHvAJgA0TPsg5Z1wBYAPzYpHPlv+v7wuysfGUWn5tPDgMdTGVtA7DRD/sCh4yswzTz9n0BgNb9uIPIrD32Bfrj/1l0jW6QHVmf7GH83w9z2Becrzqtrh38ZE+A3oG1CEDPOqQvgE98URa+c+wPH0kmMuN0Cip8Ll9vLy5m2rN9XwDsJXuYm0n077eRWIfIMS2dhesGvXB4xU0I6HTwhfgz5s13bDJ1nwmdBT6XfcHBePoAqGRfYD1mKVKIrvFnTusA0I0/w+9ijxz8Yo9pDyF4L/z93J752NSU5q3DwHJZ+wJ+1ws+pt0XevN5FcnkIJnbYiooWCxKv19aXNShE74tzZrBl6Frfz4D4EcvkwllC8A+umbPxr+lbV4kFIAfsJvv2DiHQ2/NzckeWYtZ/DgHVvgHcSwfPy7/wzqZg27s/n0B8mmfz5hHBJHTajO+LkogSiBKIEogSiBKIEogSuCll8BRg8hk/nmmHdmVAJcEAAQSBCeqfL67G7ZLpVSBCu8FfABg4monARUADEEJfHYABgCVACZpAh+CMDJvGCPF7+iPjCQaoIhXUadvqB7SZLEhU4JkAhMARYLmif5+BSlkvDJnxpg2C4kgaoBCa1Q7HxoSKMTcAa+gSKBP5KkicykykRkfcwa88oKCZNz5NWgvVIMMoVBIC2ChF/pEz2dHRjRWgEvmi64B7lTlPiX4STBLn426AdBg3siPIJKsq6XtbWU6pdEN+qY/xgYIwfyxSTLEkaF0s7WVOrinP8YEGI+e0Qv9AvgyNgquAUQgS+R4WHPdeEEvsmf5ogE2PVxbq+uaAwRsMg1YSX8CpkdHpR9+hloF0AHAgDmzhtIWo0KvZG8hR+ZNn9gPY6IvdI09pi3A5cXlGCP9YY/w7ipLfGNDvLbYDmNMC7zQJ7pxIFBjHRrS+NAz6+bZ1pYVAEzBV60xJgcvZBWiFz/UQN+sG/mzpLgV9phGN9jOJPY4PCzQCXtkPMgQihXGyzpPm7HIGkS/7if4DvCGLtA348T3pPEVvE+Ab0+PMimhlJkeHdW6pDFGfCQHBugGe0wDgGI/6JqxYZPIAJ/JrRTZZFJEkTmnWdfohjHic31vIGsTe5QfT/pEBozxsIbPpU9ANfrBHpm/DnP29tQf6xobZ12mGSPvxR7xORxE4CPZF3i/74d8xx7TZJ7jK5AjfcIVfxbdjIzI5ng/6wYbZ4xpD3MYI+uaNUNfjBNde+an98eeDTCdZo/FjzNGbBv/qDoG/f3yO+wLjNP3mjT9kSHsfpw+AQPRETrAj7MvsK4BqdMWFUSWzBk5TrNfJ7zNyE37wsaG+mTOaW6UuG54NmHO7sdZ16wTnlOQJfNOsw5VbyCfl090f0af2CnzZg0yTvZFeJa1L6Q4BGXNjPX2anysQ+aNvtCL2ySHbmlrTPBebNJ9rZ75ens1R3yEHwTy/zS+EXt0MB5fwfMUvoLnQHTt/WHj+Io0ukGO1AeYwMaHh7XfMF78tu8LfGfOrM00LYLIaaQUXxMlECUQJRAlECUQJRAlECXwVSGBowKRHaQkyCMQ9WuSBBiATYAuDlASABD4Efh2CsY9m8mDRvojuCXI5/+ebUXw5ACjg2LdFCXQIQkaCe7pkwCFRsAH8MeVfAIpB2q79edAKsEOASk/E0QRRBOAEvgQ2JI9BDAGSETgQ8ZUu0bAw/wAMQiUhxKgFsCF93mG6+beXrhPpiYci4eAYuhAATPAeQJaEUyiM0Aj3o9u+CJwBnTqluHM+wgeCfLIyEV+6NgL6zFngkh0QzDOvJHrYcAdgS3XgQHVCPqYc0+hIBth3hw8cN2YOWNDABvdGu8nACVYRu/I1oNe+gIwwAb5zhgJdDtlQiIn5k2fZJgxV/+ZQJz56up8paLvZMYxRvrvBpQAAAIGoWsB3L29CsppvI9xoh/AB+aN/XQDsBzAAdjGhhgjuuEKM2sK3TgYDUANPQiZlZ3GSEBPFhcZe+gHu0E/2Dd/c72iawJ8wBJf5510Q4YdwBK2iOwAQN1PMF6XJUAqOtZ16C5XtpkX8z7R1yf74fAFXQNc0T+HDgCLohFA1ysrKvKFPbYDQD3zEX0AWAEM+TVw7JK51n3F7m4dXETf3XRNH9iPAKZENwJDi0UBLGu7u5r7ZrmswwPmjZfoBA5Jt8ViuDQ6qj4d/GXONLdvbAjQCfDuMFAMnQKCoRvWDnbD+LABGuuQPjgwYb1gj+i7U/MsafwPumH+AnUSH4k9ohv8DT6XOStDvgMg78UTvUgo/Tl1C9+xR/pCRw4won9k0Q3EQtcAS/gJ+sbOnWOZvpgzfQA8sS8cxkPLe7FpgcfDw+qP8QEK4scZG9/pG9/D2uHnbvshfdIf46Qv1qFTyuigJdln/OCStXOYH8e2/YDEaSfwuQC3rBXm7PpGN93ARXTNGNkHyRhmzujaAVrm7PQi2A43iOjvsMMSgajDw/KPrGlkyHpHdrvYY7ksvWCTAP2HUTK53JAldu4+En2xrpk3PpIvAdSJz+10WOJZ9vTH3LmVpL0nycjl2cdtiP4csOy2Hzowi26QH/sC69BrLTBnZMfaYb4cXnYDQP3QhfnOJDQ/6AdZom90Q39O1YNNMv9OIK3f0uBgRJzpySGj9uyk0KPsu1KR/HhW8WfAbns2ewFyw5+h98Z9ATuhD5879kjf3fZs0ej09ckekaMOGpMDVvwtPoc543c50HJw+rDDjQgif1WEQ3ESUQJRAlECUQJRAlECUQJRAmkkcFQgMsHDawnPMFdsAQmcigL4gcxRD/q4igjVAYEPgUq74J6HfQJlrsRStIX/e9amsnFqtTrQAHDF1VP4Aem7W4OXkuv9ZCETrNBXYyEqggcCFYILirdw5bhbA1wDVGSccCsL/M7n1S/BjWcIEQBBdQC/LcFuu+vGBGbMk8AMHlu/YossCOoBlPxqP3Lzq+DMvRsHJsEYVCBc8+dqKIEZ4xRYluiGYJyMJqgYKDbXjS8XABFghGI/XHUXGJ1k8tEvc3YQiLF5QSEC1W6N6/hcN8V2HLjCdrAP5o1uAFsAaKEH4dpxt4Ydch2feQO8+JxdN9gQgTfjYs4UZwKIaQcW8F4CXL8SC7eyH3R48Ui/XovsoAiB6gDQoFtGMkAvur6ScCsT0NOvWjJnAlyCZXQDh3O3rEXmyXyhX/iaycmA/NwmvZCi6wbb5pp1twx5wBpsEroSODn5mSvRACc0v+6Njlh/XH/nO6Blp8Z76Q+bBNTw6/OuH+SIbgA1yJCj4COy7NSQPwca0KBgj/xfmXx8JYcQyhKu1QTgsA7FJZrcNmjt1/0McoSH3bOuGTe24/bI3NE1HKpw5bK2u2XGeYFH+mWsDsS4vhkj9kcfn3/4UDbZLbMSe+TwAcoA/I+oVpI5Myf07Fe0GRs0IZ7N30mWUBtQUA9qA0Bk97vuI5mzA02sQ+gTAJw6NYCqxn0BIJC+/HCCQxdlM4cgEOf37t4VnRA23m4d+iEb9g1dElfnsUn1l/hc95PYDvYIXQ367gYM4Se43s/hC/7Sr+nbMqxpLH7gxJX/zx1S2Mtv40B5Ay0GY/PsUvrzDG5sCf+Iv2Bf6ATIY+MAvuyF0HcA1gKQ0a90ndDxYC+3lpdF1YPOsfdODfvBhyNL9jD8buu+gK7xkTeWlrQOu9F5sK9gj9AafHJ6uv4MwNjpl748Wx/bgSJEB6sbG10BfughWIfMX7z7iSwb9wXWIT6SPqF66tagM8Am8Y/4c1+HjfsCaxB9wzMNHzb/7wT6+g0NxgjFiOsZW0XX+DK+sw+wH+LLsMdueyzgMc8p8LDjI1mX+cTn+trWYcTOjvigKbbb7aCN5zP2GmwRCh1/BkCWrMfGPZv1go2z13bqE1lhf1BsMG/Gh03y7IM8G/cF1jXPKsz9sKLKUL5AmYQ9+p7tNinfU6vJP/KMhn+Elkljb5OFzfs4FALc59nC6UWYMzbpt5nQDQdXUITgL7DHw24RRRA5TbQRXxMlECUQJRAlECUQJRAlECXwVSGBowKRCXTgrwO4I/PTM5EbhUYQQABAkTAAWgIKsuPagQWesQd/LyCbZ2c2BfcEKxS52toSkEMQQFGqdo2AjiAH7tUfuXxZ4+OqOsGEB+IEEwQjBM2Avr9565aCyG7X6eEqBJimUB/ZMwRTnrXn42B+9KFiOM+eCehuF5wxNwInwGh4GunTA3AfI316fwR5BGZwnrYrcqXs2SR77QeS/gjEPbvHx8ecAZzQDWDYb926JbCATJ12AD9jRM8EewAazNlBRe/TgReCR8BKAmeKKbVrnuXJnAFJaJ7V5v26bhwsoFAhYEGnLFrmTn+fmJ5W1ivzdlk2jgFggD4JSP8OgD+5Jts6Tt5LEAoXKYGzZ/k6uNYoS+RGIA6vJuBQO7AAXWOPAIo/efWqAl2ySvkcvmjInvmhF4BkeBspVITtdAIrsRkAWooxkfmpA4gG8EH9JnaOLQKGKTuuQ5E0QD9AWdaNF3ZyEMfnjv0QyJMBSXYYoBiAd6d1iL4pxohutA4T+3Ew1QEIdEOW3a/fvClAzLPbW/vFngGu/AsABrtPoPi6LAGw6A9QCJ5pgJx2gDzgCAAqgMaPXLmi7EIAfeRYt8dkHZItDfgH9zAgG2Ns9WcO7lJsC+CT7H3WULv+HGjDl2GT2GOnjHtAacBofCRF8Bp9WaPvYTzM1bmwOxUrRBccrFGAkkJefmDgh0T0yfjQNfOE4gFf8dbCguyxnR8HqMQe8RPYOFmAfgOiUY/YEP1hjwA5+J92oB1jZH/5hF3/AgAAIABJREFU6OSkgCH0hBwb9wUHulkn2CP65vClHa2FQPd8XkXBfuzqVYFOAJXt9hnPQMffUtwUGXTKogX8c/5w/LkfQDTO2WXpnPnsCwCh7RrrkMOMH716VbzSPj4H2HxfYIxkU7K3Yo+dCtg5ZQD+FttR9nVCY+Hrxg/uGCf9MGf6xZ+1A+3wsdgj4+Mwx0Hpxvk48Iuu8REUdOWr3T6Df0QX33X+vPyF762Ndq4DpyRTnLXMnCl46aBoO1mia2wSO8JXtNMNYDwHvX6QzHNKu8KmyIpbBXDjs7YBp2l+UOKfr0zkclkHJfCeY4/02dqcKx4fge/BjrB5fJLvC7ynPu9yWevlN27eVLYvtw7ayRIf/k2nTulQlSKzruvGz/dDb3T8BYr2LSzoWa1dQ7esFeT4A5cu1X1Pu0N57PHhxkZdlu14pt2eOUSmmB60L+4rWvcF3o8seT7j0AAgvd06ZCzMlUMSDiLYs91XtM6bg1QO2dizscvDis5GELmtWcRfRglECUQJRAlECUQJRAlECXw1SuCoQGQAgp979VUVViHAcQ7VRiCHh3+AAYInQBy+/mV+vu0VXjJdyYYjs4dASgEU2S8NQI7AqwTwJYAEWPzszZtt1UYgxjX3T1+8GH78yhW7hl+tKkj1a8sAqfzOM4kAcf74wQOjjOhAnUAQTuaeX2kl2Ad8aWwEkAQ5ZF9RnR6AqF0FdPpgroBNH5+aUlacc5Q2gmLIUHzNtZr6+3/ffbdtNiBBFNdg6fOnrl0TmMpVXWThPNAEnPQHsMjnA8aTqUm/t1ZX216lpwI7gR5ZzWTceeZwKyhEvwog19eVsci82zUOIABov+Ps2fBt584pq5pr2KIb6enRWxxwcXv65Q8+EOAEiNcOUOV1P/faa+EHLl6UPQLso+vGQJx+GSMBJIAqwSPgb7uMaXQKMAIYRva5XzFuBPcd9OUQAnvEvn/1xo22V989s5DMsJ985RXJkff4unGgwEFJgn7G99kbNxSQd8o8B8D5z9euqT/P2nQ+W5c98mDeZAECLjJ3gIh2jcD7tYkJFXbi4IAm/tiGLEh05TyfrJ9ffPddAcntGrYHsPgz168LlPaML2UYJmA3ts265jPQL6Dd3z97JoqHdnyiZDIDZDB3gCx+5nNaD154L+sYoM4z5NuBBYwFe0TXAJX01aobB1z4zudQbI51iF6QQWPzrD3A3p+6fl12yPv47odj7hv9ajZFrr749KnssVOmL+AfawYwDJCo0Zf55yu7GV7WvT0dFPzGrVsC5Ns1fC5rmoJ/gE3oxm9HuG4A1qDbwKaQ5a/dvCnwBaC7HehLZiq+B0CePpivg7Q+BnwPMgOMxx6xczIM2wH8rDuyrr24o674J4dlvrb9erq4iysV+Z7/eeNG2/EBzuG/AMN++to1gXWsj3b7jN+24KCSw0WAbvxbu8ahC3sD/tepJ3yf8dezJzgY74egnQ7a0As3U7BHgFrWB+NhnH6Yo3VTrcoeOdD5hXfflQ9qvV2BvJgnaxsfCdDGGkZ+6Ob/Z+8+vC3PqnrR/ypXnVM55xy7qhuaoChIEAW5CnLFBF6v4n3e+y89n29c5fIUQVGSgiISVbBpge6qrpxzzjm98Zm15xm/+vU+++zfoaroLtYa44yqfc7ec6810/rN75xrrqRHnlk5bM/+zpEjcfmaSuemjlsTHaSP9i/tAxL8rPMn9dy62Qo/ITHWLQHBlvlafte+zc+bJ54ClNN/o5X7L2DxcwD+Hm0yPrJuXfVb69eHnO31eW9Dtz07n1MkV7u1MMGrn124MHyFfVZyKHzk2LEPycYc2Q5+eg74zM6dcZFvc5CddZO1eUoEskPyCtnUkovmb90q9wPgP39+qL1Dk65ExofXrh1qNYYW+TTXbJ6ed+zZkrSSY90GWVuvdTtRYuAlfcwkej5PRWLs/v3qr3furL68f3/X0xV0z2d/d+PGmCfboBODEyfG7408qWHNigc8p3z32LHgYzc/jqbCBv5CIjDvQ2gmVbM1kXWr6jbHbgB/nQ8FRO6qFuWXhQOFA4UDhQOFA4UDhQOFA08jBx41iCzoUTUssBX0CKL0yfQ7lVNDR/OrKoJAQbejg4I8t4sDAruBD4IexyRVCgEZgBFaUAhQkiaQwXFdcxAg/POhQ1Gd0q3PIjpoCiiAOeYgIE0QNAPSvNhJgCagAK6pom0GFdnzUsADMABMCeAF+0Cy+lD9qKJQwClQETR3a7sh6HGEVQWb/q76P2a/WEFkBpB6fFq7YBpY8MV9+4Ie8LNeIeYzqqMB8apyAbLen/1EzRFvb3Z6aZIJ+QBHADnAxXpwHxWVY8cGgEPW6AGSfAcAqj7MDy2fty5AoJ8EwOvvBUoLRAF3ADHBIhln/2vvFdxat2pdwBFZ/+uxY7GeJqAKFKJ/KnxVDQuI0VS56W/1AbhyIRNwXdWiY7zdWjEIuFWGASrJWRBOv+sJA7ynB/gICEDv0zt3xr/0ql4hhh6gAFiHJl76HJmr8MqgGX/JZ9LYsdFDVFUlWQMO6iMBOvoNtMN3cwHCCPjrA2jObrJ69Cv790dlXLehuhdwRQ+tmZ3hbf0ofV5QZO56BgMWAXdpY3W6/AM5vBdQOXduVJHRq7yU0Xuj7U0nOaSq21qBiy+eOvWqCn7zwC9A/JY5c4Ie3vqOOmhH/tmLFJCJnoQTHjWrKq2RPkqI4R+dAWhbv5+cI3vDZ7xRjSuJdVCfzgawmJdF8jsfXLMmdNnJASCeBEraIaCFDlgDngJm8VGlZn1Ee5IxY6J6Fj28YsfWnP2Q8/15ASn98p6/2bUr7KbbBXaq7BOcZc/eA8Dhe5OXdMePNfk7kEkikIzqrRjIlH/Cv4+sXx+2jf8pmwSGkpd5QSHZq9RUTdotcWdeH1i1Kvwsnecnza9eTQo8zv7mdBUgbV/o1i6C7PCN3QCSo+r/1q3YF3w25xeXeHUSjwBfNigRARBs2iGdlLySrDzX2Wf4yOa+APgyT/Lkf1R187vZ/qBOl+5k+xd+kQ77IYfcD1Vekzf9tQbAInr6yNf3WO+3PtWz9Mfc+Go6wg6HWmSwQ33EtXfq9BsGpjpRU6/8zH2BjPlINOyt5MJH1ofPhWzox4QJAQQCVLOPdf29ZE0f6SXAkv+kw9kH23t9zprtS/hBHzNJ2wT4oyf1pEkB7v/qqlWxp+PTik4f9fp3s0HztI+xVUmDblW5eEkfySdbcOFttmPKpGfqN9mQEx/JB/n+5p5tPwTEv33x4thH8J4PyvYO2Roj/bfnrXxO8cxS76sdwO64cVGN+9vr1wcddoBWXuCa62a/eIIu+/zGkSPVl/ftC31sgvx0x7OKvcUcXdY3zb5QS/LnJZeRnJg4scp9ptvFj3lRrUpkfg2/2LGL8HLPzpMA2VZGOzT2B+y2x9cHHaYPnlOcquBz+TCJ+XpSlU6RMx23l0vu2xf0zaf7w/WjLyBy18eF8svCgcKBwoHCgcKBwoHCgcKBp5EDD4HICxZUK/RCnDQpgkzAxQtHj1bfPHAgqv5OXLkSbQ66VQklbwQI+goCw4CpQD7Vc3pVCv7q1YACJoGYYEBVLEDsUzt2vApgA7aq0PyDzZvjIV6ABKRWeVcfgjEAryBDkCmYAD4ILprtIgS4b1+yJMAHwZPL8wRLAISsyhW0mGNcMnf7dvxfwPX1Q4eix2R9CEYBNlpjACr10xXMqsxJYCjf77OAByC2gPH/bNsWbSOaAC3eCXpUNvlevFXhnaBd9hp0FBgA4XsER0ASwSNgo16VCxQQhPvBT9+nakdgTzaGIMpnzN1RW0G+Ki/Vil85ePChCwDJUqBlfv998+bgE4ALLUFqUzaq6gAnelCq6gbk5IWI9fcCKgWPgjzzUUmal+JlJTJ5WrfA0DFXPFUtDchpVogBH+gkfRSM/+DkyajmAs4nQJvfb44+L6gWSNJHfKwDvvjuO//gmWdCvnSYbKy5DkrTa/oI/KOPgn/HjL2fPOvypnNAK+/DI99njvXgHhgAzMj+sFFFe+1aVH42e3WTC338uUWL4lj+qatX42gu3mqZUR8CdPpiDnTyr3bsiApVttZcNwBZ1bDvBbgCD9hPHUQGsgARBeh4D+A3PxW0TYCfHSdQaa0SLNpj0JE6WEAn0SV3PgtIIAkhaVAf5AJoUOGr+pE+4gU5JeDr/fwbWbMXa2aPKoclDABRuW6yVrVGHwGg7AFIAizJCmf0/J4+kjk7NFc2nT1P63PEZ+sGAuqRG0faz5wJfcTP+sBj+gLoIE9g09cOHnxILnSPrUgMqdwDRuFLtoyo0/N76+ZH0KOPQDZ8bfb9BN4ArlT/SVpYG5nwkVkxzU/4AdriKbnw98C7us/lw+mC9QFU2R19xEPrTnrmah74wZ8A1tkfO6T7dRCHbPQip4/WIjnjO9hhPVnJXoBBfkeGWupoSwBwaoJN0dt9wYJIGNgj6CvfSkcy+WKd5uZveSEj+Uu8NNu2WFcClXw5f3D82rWYoz2vPuiMeWbCQ+Uw2dDHOrBo3Zms5Ef8zbwBb8C53GPpNBDQmq3dvkAf+cp6VTfZ0cdn58wJ8JyM2QE/lK03cp7WSV/JyPvI0GkIiYQcvsueYY32BfYsQUzn6GR98GH0kf6yeeuVaMvEcv29/q7fN/sCAGfiNtedukNemaykE/o3v3Dy5KsAfolkc+J3gb7WAtA0x2YSFB38dAkv2vTR+5v6CLzOUxU+w4/gQz5T5Hr4Rz6Ujqki1/s79646wE9/PKd41iFHsucjPU/pm599m+M55fbt0Es+zevsmV9/BiBr+ugkgOSi7+Ijybnb8xQ7NAd/ZzNO0nguqs/RnPCMfhtsQvsN/r/ePolc6Dc/zKdmX3b2DfiuD89l+ZxC7p5TtOZQJZ97doLIdNUzHt8vySiJrgVHfe+Ky2QnToxnSCCydXmWJZtMDvl+sqWPfJc127vpI5+K9nB91AuI/JD4yovCgcKBwoHCgcKBwoHCgcKBp5kDgvu3Ll5cvXnx4uq5BQuqlTNnxsO2B/QEkb918GB1+OLFOP4MyOoFIidg4+FcIOG1gFW1VAazyU+Bp4dzD/uqbRwV/awKsWvXhqrYVLLMnjIlgp7/2mk7IfgAhDUDUvSAAui5ZVzAIkAB5jQrNQUoqq6AX4KTvPVcYJzVpHnMX4ADIMpgQ9AsKK4Pgb85AenWz5wZfWUFbwDVZjWgIMXfgVz477iktQsOM+ADGgGrVM8K7hK0Nm+/H+rbXFUhJ8G44E4QmWC6/rt1YMj8AanmKajKfoAC0gRIskclmlFpdf9+gIQA/r/dsyeO4A7NUT/SadNizQJxwSt+q6htApUCSNU8+k4L0FU1q2ADSFi3EW1DxoyJoFmVFNCIPPX1dYM8ueTRU8BK3EZ/8+bQ0VWJgH88cOBVAD8ZALoBAAAH+mj9jgbT9foQXNKbOCJ+715UxQF+fCYDyOwL/KE1ayLQBJoJlvGhTi/7ugJE8J6MAAXe7xLAek9W1WqCcMEzIANIAtyPit/OHNkdGZONOQIwVPtqnaBqsT7yCDQ7jFYEKug6oC/gpD7w33zQopPAWZV2+A+MMNjJ4PjxUYWsPYagHqjCLgH09d6X1gv8zFYM/AZAJVpQNEBfIKojxngBjLBe/OUvsto1e9r6TrwBvtHxz+zaFXPII/bmCXRcP3t2tMZg0/QRL9lN/bh2gsh8BtvFA8khOm+OvtN86Bya2R8X8Mie6RRwpd4yoQ7gaPEAcNOjk3zqg639/KJFQ+1fsr0NueTx93y/uUiaAV2AKXwP2dDHtEO65XOO+QOS6ddwIDK+SZLwc2QqofKjM2dC/s1EmwpN4Dmg0nfRR2v32bTDrBD3fWyc39KLVS/ael92ts0+6CIgGZBEH8mbrdWrxOkqAMwagUZ8rypadLO1DHrkiRZ9NCd2yrf4nuaJF3sKn+H3wDv66DvYe33gMZCb/dARdLU9oo9p29k2CR/5cj5l7sBA9Oom6/oeSQfZtB6swKtMpPCRzeQiWdNn+ga4ty8AfiV5EvQlMwCtSns+1/zZqD0CvXo7C/ZLJvTQj/UDVFX71o/74z3dQSNPutiXrJve1RO/5sFGyN086SYfmTqSviL65M+dW31g9ergB6ASH7LVQf0ZwL5ghL2ePx9rrgP85mJfIFc+0ms8sffEvQMNO8zLUeMEQKdVj2Rys4IfgCuBwedl9bW50kdV0/VhPmTtM/hvL/QcwqenH8c79mFf8GySvcElJZrJSrrD3sydXKK11dmz8RxQB/jZya+tWRP+i12QFV0kG9+HF9k2iS+zL2gt4u/Wa19AT/WwwWYiYTB37tApGrYgGUMn68P86iCy9fI9eJ++AmiOH/QbKG0O+CQZilf1XuKeRexd1kFG9msy4iObVd3kYl/gT7JVkrlnmx7zzB7deOd5ij6Sn8ph+yy+5rOq/ZW+qBL3bOJ5yv7ZBJH9bu/Fi7E+vsQzDZuWoPYdw12mWEDkpzlKKmsrHCgcKBwoHCgcKBwoHCgceIgDgpC3LF5cvUlfyQSRJ02Kh3EP+d8/dqz69sGDcSwbKKCn5HAgch5Z1hNYEOF9gBagkKDcT70nMtBFVZhAT/Au+NATUaCdFYYCBwCzAFdlnCBFoJWAbX0xAluVIypG0BZMOXIs8EnQN/sbC3qAD4IaQJNArwl8Jm2BvWDKHAE2f7l9e1Ta1XtLCvJUIMeN8QJDR0A7l9g1jy0LRqxP0G8+wAzBuCAyj4ALeoA2WngI+gSEjvwCQ5tVTVEZd/t2gLT4A/gAzgMhvCYH3yPABUqrYDIHARoQ1Pya/RDxESgDlMAXoK/gTHCVx8rNQ7Dn8qBVM2cGr4F8gkeAQX2Yh2ohc5ncaaNBztaVAH/24HQsVjWX4FACQDXtcLKhM/gGyMRvVbRkrcrIoN/0BjAUrSDu3g0QEkhAVs2+pIJPQXVWM6qY9jvBbgaQ1gfYBogAS8wfGEAH6pXI1gpQ9b1RHaZ/7O3bQe9bhw+HjhjWrWrrv23aFPS0aSArQGOzn7b3AzzxjW2ZJ5v5yx07wmbz6DI6LqoTWOelSXRAYEy3mmABWXgfnUQbD60LYGBYl7/pcarfMNBR4E8f2UV9CN6tUxUknwF8yx7lQCKBeoILEjmO+dNXwBaQEaDTvPTQZ/RfNR+6ADhTDWgedD99En1UZU8fgO/00dwBJPVqV8APe0mA3/zwgB1af/ZHpeNkDbwC6ABS8EHFZrOfNh6wD/4EyOp9/9S5dA29BKbZBn1kd76frIEjXjfbq+SFY/QDcE0ftbSgj2mH9Jm/fUPnMkH+yrq9BpzUBx3k14GKQB3fD3jS1zcBfnO3NkAlIBlP+AN9sJutUNCmc/SFrPEK0AvglyBKgB/Y9MvLl8elo3mBoM6mEoR0ss5L8/pRB0wjazyVcLJX6L8LDvN+Om7dgCG2z0d3A5HNgXyBqtoHZZ9gx/PRzWrSsVrzzJ1bfXTTppg3nQRS43u3CynTf/EHfDR9JG8JhLqv4L8krCSx7E1o009gYH0AFtFkn3RVGw+8ty5zN9gSndQm4h2LF0crEnqgd3yzVYR1WjfAzD6nNZATRapJ2VHuC+z+Q2vXRkIIr63Ve32PxFH9slD6w98m2Kri06mFTCKYI3rAf+1p6KB9gd0Da5uJX/OzbsAiHTFPgLSkZfZlz17uLoIjG/rLR/K3zRMvyU8+HIibiQ/VpHR8yA47p5skVekOHcBz9uczqlrrg01JYpG1vZLP5SfYToK+eOZZBSDPJ9q77Df2iSaIzO6sNU6W3LoVPLaXObVhfXQcP4DBThfQc77OHN+ycOGrkp/mao+lK+RqX/dc8Tc7d8Z3ZDKZTD2nsFOJdt/DX/Mv9or64I/pTu5P/GWerMi+7HnixfOUJL+9idwA/myiPjIpb19Ai7+zD0gQxfNNB+j2O3uXZxV6ypfhp32h2wXN/C3gl4+nK05X0I/oR9/ZYxM4py/skL5mBX498UsP6COe4TU/SZc8C/Fxw12cWUDkh0RdXhQOFA4UDhQOFA4UDhQOFA48zRwQvACQE0QGBs6YPDmCxItA5OPHq+8cPBiAwDG9ZO/eHfZIX/SknDw5KlI80Au6gHR5RF+wVh8eyAEPgu4JY8bEg7sAQysIwYoh0ADYCIoEYgINgayqPQFdM0hxNNTxRsFPgDODgwFo6G2bAa4gHZjhch5VkoJNYFi2dGjKuw4iqzoDSgOTBBt5sReg0hFjAQ8QBVAUlaRdgEp/d+RTcI0HgGOAnaO8CRbgn9YLQAyAJz7hnz6v9eOX5oonaAgg0cMrwb2j7+bjdwIiAAvZCBhVKQuefn7Jkggmm5fLACbwkH4ILgW4WhIAdgFbBhBH5SN6AlGtJgCzKpub1ddxG32nn6QAFMBHN4BiAGrDfASKZKPKzvvMoReIDOghP4AFvgBIVLLhB75YF5DJugW3ZAYsoT/4Wa9YNAdyoIN0TYAtQAWa+GyCBQJmgJrvU1ktCeL/WRWX+pMVYgADdAEKAlj6TTb4kf1I6XICi21AZOt2VFvCgKyzwhBI5bIo+gcczB7gAJ4mME2HVWpmhRjZA3IkSrJCjKzpo4QBACK/i800gUpgAf+Bb/QQEAiIALIBVvyN7AE2kiQq9148cSIAA7IHxuBLPeEkuCcLrQDoI14CAAX3gvysyqWP9IXORzWlKtEpU2L9daDSHMmFLQI+gA14g/d6ddJX72fHADHH3VXcmQNaQJKmzZA7WpJcdFlLBEfAgSTZlx1N9FzaRj/jKPns2aFPKu6awDTQk+2xLaAjfrIJtp6JNroDuFI1GiB0R++XTZ8eVbL1kZdRoQkAsxbyV7GYl7j5Hr5C64C3LV4cYBRAhh9uApVoJ4jMl1obPVLNbq74kRd+sUF8lMAiT36KbPimuh1mWwzy8fvUT7rzH8ePh136DECSbtE/sqC39BTgVKfnu8zxaKdti36t3vPFvXujYjqq4MeMCd7xDZKLaPEjkhp0EuBdB1OtG//sU4B1OgncB36yN3M30APQSmqxTb7SHLPity4bOhLgYicR6vv4K8B0Avz4v2bWrNAXe8OuCxeiHYLkCVnWB/1iB3TMviK5Qh4uITV3J3C0TLJn8xV8CR5newKyaeo4MNJ+6LP2UTZLP+hk6g/dd8LA/LJKmDzsxWy7qY/xHHD1auwtUzo9zb+0f3/w0wAcalHz/IIFsS8AuvGd/PNyz+aejZZ2E3SMbACL3zp6NPSYr2BndNEJA6cm8APAyG+ytVfZ4bVrsVa/p0tsj28ELGZ1vM8HYDwwEPYv0WX9/GUzkUzH6TX/Bfy1H/Fjqtn5VjrJd5E3cFalMDnas+w/zRM01l8HkfHe85fWN3rn56kAOvLhdeuCrjXYt6w5e9vX+ciO6Uu2nMr2EZ6l8NbgX+wB2cKK3dg/2SW69cEOpXbJRoKEDfq8PTv7stM9e6oqZP6CL6Vb2upsnDMnKtJftWdfuDDUysbfPJvhq+/JPZt/lJzOEy/RHmvKlNDhvJQx52rd1uw5x+f5BXsZX1Hv815fWwGRmxZYXhcOFA4UDhQOFA4UDhQOFA48tRxIEPn5hQurNyxcGBWlQGRBLxD5RSDyoUPVgQsXopK0F4jsEq2FHaASsAEcBBYJ1roFPR7oBT6CQgAEcACQo7dkXuwlIPvAypUP+hbfvBl/FwgBTJoVlSkkgN2/HT8egRnQVZCickjgKyAF2gj4svJKsCEgbVbOJD0BvIBMoOX7E8gRyApKBdoqmhKoRE9LBvSaFZVoJnAsGAcYACwFXgBVgaogFc8E4sALFUmCp7ydPvsC15VSQCrgAuYCcoD+egMKhACCeCYQBVQK3ADCAMZ3L136qupHdNHz2bhMa9y4AFUEt9lX05wE56oVBcjAXJWXQBd60K2CFl3VVAJGwT2AToUYsIAukCegIy/U851ZndoMSHPtZKFCVdAsMERLgAsUAKIAyAGL5ul78Vwllu/vNoB2Lp6qtwuICvmDB0NWBh4CMzLYx4e8eKsbsEhvBbbkCvTQPuDTO3bE2rKiLyvr8Y3+0AnAUDPA9f1AC0GtgJldRNXd6dNRqQmgY3MbZ82qPrZpU+imnsl4TSfrwGyuP2+jByrgj+pQPXDpD5BE8E93tLKgO743+/AChZpVdkmXPgI72ZZAXCU7IITNeA2oJAsBPhnyA04ENC94Qo9voI94Th/NGfBE7/AWMGStKoYBDvjDFpxgAPLVLxxLenTOd5qnQSfMz2VzwDLH+AGIWb1mzUAEtqTikA00R1biWR/7ByoCXYCB9EBlIRsBDLEx1ZF0AsDRbbABOum95uRYukpF/jEv4/R5QLzh+7V+AVZGkmP8+K50+WY8AhySJx/pNb7SZzTZFPlKyuEv22y2YEDcXkF+5gm4lhwDRqIX/cTv3w+/q6ISyCaJAljm47r5cH9TsctvkbnXfAxeSpbQBfy1LwCWVHLSiUhguXB1cLCrnvPj1k1+dBIoxOfiMZr0xLqB5/Yl/h1/VH52G3x1nkKwPj4nTk+cOjUEOGphYV8A4gG2rJ9/rl/8l7T5AjqZ7Uj4PHKXBPU9+Gy9aLBD8iUvMna6hG41B7mxf7y0Nj7Mmu1nEkd4xg5dLAfUY0v0XnKxmYBA2/cBXbONgwQwm/C57MseldJr1sT+S3fIii6h16zwzflKGEpskh174ysymeMzKsSBsckTvAdcNlswJD0+ke/hS4D2ngfoHf+WwKDELxB5RydJyAbZZrdBDtbsOQUP8ZxNa5+UPfjRe9+KFQ8uEL1798FzSkcfu9khsNK82LOklDW5JwDP6L8L/vgk/gxfshI5/WlznuZIT3z33MmTQ+b2R0lWfpL/wg9JEgkCMjM/+4JTFs29K9rs6CdeS8oD881Riwd2ibf4FgnUTlLWM6XETjdfYc7mKPHAP7JXF5Cybb6d7nnm8+zza6tWRVLPun2HYoRuw7NRgixIAAAgAElEQVSTZ1PDnMkpL9jDW/7NiQqnXvLEC1swZ89S9XYtST91Gk/tzfjIDu299TZU+f4CIncVTfll4UDhQOFA4UDhQOFA4UDhwNPIgUcJIgvCBY6CcMGFINxD+nAgclSI3b8fQIGABqgpgFQh5oisIcD9WOfiJAAP8Bg9QU+zsjnlkyAyMEU1oIpF9AX5AimgwNAFevfvR1CQxyW7yVhQAmwC0AD+0BCAf/3IkQgqAJWCHJXIAEwBB3BM8IG/TeAuK8QETmgCzgSeeksKfgXmABIVtIJ9AaUAStBT70dan6uAVMWOoEfFlwAyq3jwA3CBhkAc4IHn2Y6ifjt50sQTgRSgTuCN3+T7pb17o6cmuQpwVVSSwzcPHw6e4gMQs1ktlHQBKQmcCdgBdgAxPEZfKxRrxA/BpLUINJuVXEnPOqIVQycYFIgKIIHdgCGAmApKgTJ+CPgF5c12G0kPSAJAIkcBKBkKorXJQNv4vU2bAnQBmqjwA4IC2wD9zWpF7weafvfEiQCBgAVk/E9axFy6FHpFn4FVKVu8D6By1qyuLROAIAAH8zRfYKkfgT3AAKhr3gJngT4906f7ncuWdQXX2KH3Aa++e+xYHEEny7/Yvj36VWrbQnc+sn59VD3ir7kBqlWUDwdUCtiBiN5L51SRAtCB8rMnTQoQKPqRTp8evFalZt7Nisp6YM/+6KO1A8DoNiAnEgaTJj24iHLRojgWTqfok7U0K5vR9Bn8BywCUNghcEPfYScFgHoSENYOOKLXbJA+Jpje9BdkjT90j86ScSY6gKxshi0+P2/eg0rEs2cj0QVs7Daicvju3fADbMdagDV6xwPFDJ/9w2eeiRYXdNLrN3cqpYezQ2smH4k0iQsXe0lE4Adw5z1Ll4Yu45F1ZHVys91G8pE+8jnmmkky+mQ+9INM8RLox4/TOfrYTdZ4Z93ASnacVcf8xCdeeeVBL/BJk8IOgflslf2rQO/Woib5ypfZk/jrBEzpu0pN9mPviRMk06bFd/B/5MVndhvZf54Pzz7mgH6Vw+ROH83JvpCtL4BjwPhu+4J1+16y4SOAheyS78FLdi+pgY9nrl0LG5Bwy4rzbnZIHpJL9it6G+0oOpeuqqSlT+RNx/1dIkklKP1snnhJWaNpzXSXz2MTZKPi3kDn45s3V0umTYukHpm8d9myoNctyeYzCSJnOxIJLFX82W5GstMzBV9kL8rLLYfzFeQBjM2LgFWWWpvLdu2ncYHiwoWxX7FPPOkFIpMDQP6FTqX5lnnzhi5eJSvDqQq9/Ok3YJMd0s/h9sMEkSNROnduyNPpD/4RTQkwYCfA15rx3bolDLrt2f7OftkhX5MnANigddN7IDx9JIsE7fWPpzvNvSv3Bc8V9ha268TWp2t92fFRAiufKdgOXTLfbslufJLoBAxbl/fwa3xRXlAr4WAfsD9Ivthj8/RQNzuMFj03bwYNz2Pu4qCfniHzQmL7goSB5xSyIevs2dwtscq27Ztsjhwk5YHnfEi2EarPpYDIXV1k+WXhQOFA4UDhQOFA4UDhQOHA08iBRwkiCwpUnwgAgH+AAAGlYKDZc7fOS0EFsArg4Zjld44dC6DRQFOVL8DTg7wAylHH4SpdfUbFmaBbAGl9QCdBGQDRa+BXVFuOGxdVe4IJFyMNB1QKHoEMgkMBuSO3ggxVMgIKAVNc3rZoUbwGovh/s91Gfc0CPsEdEFSwLfjRo1PQ5Lt83o/XgBygNIBjOKDSHK1P8AzIAij5LDDDd/gswCB7U6taEwAC/Zt9gRMsAPDjnWATcC5g13JD+wRBJ1kJxqzf9wBmAKrDAQXoChSBieaB3wB+wI5AEPj5M51es/gheHN0F2g2XMIge2jSobz4USUxQEwQbI36kVpn9GMePz5Au269XVM+AkfgBz0C0KALlPRdBn00L8AH4EfSBG+HG3SFPgqGrUUQC7QgH+AkAMH8BP3kArgybzrZrUoKyOyoNJ6jm0d0gWnARjSA2gJvdmfeaAJNugXMOW9zUhm3cGAgAG0gDtCXHQPj6SAemnfqZ7eKyqQHxDFHuokH/u+HrKZPmBA6mX2AgQ/W7KcbeIVm9Gm/eTPshq77bAJDZA3QBshLHOm5SWffs3x51xYMOUcADjA29U/v1u8cORLHmX2fdZItfZTUQJ8d0KNuvAQM5eV11p+9T4HdgGl8tFY8Nl89x/FhuFMQOU8JEJX0bATP6We2GuFvVUBmX2c22bzArKmbqjQB/GyXfNAHplqn9QIw+SG6BVw3v7yMr0mLDdBHgA0gB4AlIUDW7JB/4W/pufXjNRlrydDsC1ynDZjOJIbPqYpXner7zPu9K1ZExSPfDmD8pRUrhvXh6Mblnhcvhi5as8/RE7qkepMctOIhW/uXSlA+briKykzg/OD06dAhexT7ANixkazApUPRr7/TEmS4/u65drTYMVnr903W0X7izp2QA3pAZIA1AFBSgl/p5nejjceVK5F0Ihcywge6ae38YJ4myAvbtNwBxPXas9Hku/HAPO2N2kUY7BLQjW8AUSAz/eyWgMg1s2N8VNvv1JI9Rl9sdphJBCAofthXgeneN9wcE1j0/fpoG0Ba+oiGOaPDV9zTS/7+/QDOnbgYbniesP8BnfHM3CSwslWEPYHteU5hi/Sxl12zr+zzzs9ngsx+jb/2U/NxKiTA45kzwz/yQ936sds/0KQr2b+XXgBp2Tt/w04AwWTN1q2DPnV7Bkg+8BPWbV/hu+gjedPH6N2/eHHIyLOHxLB9ote+QAetT2IjAW/gLL75HP9Dd9C2bgk74PdwJ8/oOFvwzOh5hc26cNc886SYJLLksT2dT/Oc0rxgti73PNnFl9Mz9uI5yOtsYVZ/fwGRhzWb8ofCgcKBwoHCgcKBwoHCgcKBp40DjxJEFgjp6+nBXxDqoV0VF9BlOBAQPz2gJ6AqsImAt1P16XMCvgxwAWPvBiI3+ivX5SK4E9AAK9EV0AF38nIZgSegQOAk0HO03NyHq9rLCjF9PlXkCJ6AJkBBR7d9zpFbQQ+AWmAqeBTwDTcEMsBTFTnWH4H+lSvV9bt3A/wESFhzXvSjolJQORwICLywPkGzI98Akrg8q7NuawZ+uzwKIKMlg7YeAv5uQKV5W7eAWQ9o/BSgZsUhvVENJSi1TmBrXO41b96w9NAUxAlKVWsK+FQbCp4T4LXmPBYLeFDd1a1qL/nqc4AMVUdkY5gnmnFZkor1zkVhAEWVgarZu7VXSZoJIgu8s9pQkJuX9JCzgNYP4EkQ3a1XbNIDIOGfii6VZmQdOnnnToBLZJ2VZmSsuhvw3Usu1gY0Vv0nUKZP1iyJ4XNxoWUHKHEUHN3hqq9znuRBJ+mjC7isGW16QH+sG/hnrtp5qKrsBUpnSwKV64Cx1EVrz8uyzJWNs0GXKZl3N4Ak9dH66CNghH5bMx0CAgGgUjYAAr5H1WezP3fdJgFL9DHBJgB/0rM2n2WDbJx+q+IDAHerOI85dqq6AWxatZCvz0oWOBqu8o7fsW5JEqcNskdur70FaKOKznzRYodZEWd+fOT8wcHwtfTRunsNgE1eXOlf/ow+4ilZZysDfjJahCxZ0rWau26HdJw+kk22Kkr9sV56DqA0t+yZ2gtYJAeALLCTr/U6WwfQn/q+oIoYgDdcAsI8rS1by9BJ+kkX/R4QZd10kdyzXy7gbLiEZe4L9FGLCGu8ff9+zBM/s88yn+YkgH1BNWevhJN50kd+l1wiOdZpZ0K3opdrp6UMH6a6Esg/nI/0GXJFRyWlZIY2LGyRHvG12eoFcOfSTLy0Lwxnh+nH6SPAkk5KWlq34XOAzvSR6HkW6AVKA+fImY+UGGPXTicA99kP3dG/2XoA59oT8evD2aF9wY+WJV8+cCDm5RQFumiSFd3zrAJUBQCzHa+HG0BazxMBRHvGuH49LhxOUNFn6WT2MqaPw7VN8h10js1IGPAXZBQ+srZnk41182d8pCpd8uv1HMCXaRERFxbeuRM+3A8+8j30EbBPF+On07N+uHVHMujMmQB57d/2Bc9pZGFuuS9IDGqD4lml177AJ5qXhFA+T/GNTmDx4XxkgtDvW7ky2ijpYz5cZTM79BzmdI99hnzZuecp/zcXeyF9BEbbC/kgfne44RlCwgkvJcbIhn7za90uli4gcs/tpvyxcKBwoHCgcKBwoHCgcKBw4GniwKMEkfFFoCI486CuL6IgZbi+c8nH7N3nKLm2E4LSvAU7Ax9ApSoXD/9aAvQCpTNIUUkpiIwLwzr9RH2nAFIwLtBV1ezYfz9DNY5qFACtoFngIrDMwFlAJYACsAGaegEaqpq0SQAYqKABGJhn0rM+ASQwWpWzILdbr9ict1mgKej5/N69QRfIBPjMY60CM0AycE0QnkdthwvE0RY8OVIO7HaJkzmmbNAzR4EyANC/KgOHA+PRA1yoiHP8WQCJXl6KJjgGagj20NFjUlXTSMP6tEBReQQkyEpDPFG5LbEheP6NdetC3gkW9Qog6SJAFaABxAE2ZfCYl8KRiYpN/OzWPzTpm591AtfIBk8FzRmQ0hvgKVBItSZgqFcCIukCuVXCCe5DH+/eHQK6UzaSLoB4utMLIEFT4kYVHD2XgEmQ29/Qi8r9zvF3la7ssNfI1iAubUMT2BJ22DkhQDZ8BVADQAKU7pXM8V1oOGasShEgxneYZ102ACfAA9nQo15ApfngnUpcYCBZkxXdAT6QDbmgA/RVdd6rejb5wU+4PFG1HXCEr7BuOg78Im/H3dlhAGQ9kmJosmdzpENAJ2vOpEbKhu6oKuQzelXZoZcgiwvM9MxFiz6aY9DrgEP0UMIJUDnSAATSR7aDp2GHd+4M8dI+oPJVKxh6SR97+XFzBKbqr2xfAFxlIpDPwjO+QpKEbOhjL6DS2vJCRoAqX6SfsgQEQCz84/jx4bdVKtLJwYkTeybF8ISs+bI8CUJ/tF0Y2hfGjQvdfv+KFZHAIu9eA+/YNH0EWEYv7A49/Mq2KpJC9HGkymafPXzlSvW53bujIpUvA65lAjTXzba1rKFHvVoSmTvwk5zNj4+016Rscs9WtcpHApHpZC8dT1Bb5blkbcyxs2eHHY4bN7Rnkw2d7HXiJflLH/3YFzxXkH/ykqz5hl/ptI6iO73myMeo/gcqSuDt77TVyR65ZGP/yucUOtlrz87Er0rpz+3dG7pub0075AvNx3MKGX9w9eoRE4G5Z3umME/PKnVfkbKxV0tgAaXp5HAJS/TYdVbiArvzAtZ8luIr+AkydrqAD+o17IeeVbTQcVcFu+Yr8tnHvhB74rhx1a+vXRvzxNteSQ3+y3NKnMY5fz78T/N5KpKfnVNE/PlwJ8/MnY4A3iU16GO2UOoGIHt/AZFH2h3K3wsHCgcKBwoHCgcKBwoHCgeeGg48DhAZ6KK6RUXlSMe0MVKQI8j7+qFDAbwIHptDwCwIB6gKdvsJIFWHuQxFgJK3dCddVVeqhlXY9QNU+pxgGbComhTo2xyCXX06Ve4JenrNEWghqEXnUzt2RHDfHHkcX/WsoK9XRWV+VvUM4Bw9x2wzYPZ380FDUG+OIwFNCRYIyhylB/x2C6KANy5xU33uyGyvKqS84V2Vph7QDyD4hwdQVuXasyoWh+lHWv+EOQGQgTmC/Kxiz/cABwBD9NEx65GGOaowU30VIO2lS6/6iIAUD+kOUHG4vsD1DwIAP7VzZwS5dLLOS3MU0LtMT/9PwMFII1qNHD8e4GJTfxKAAMT/webNfemOoNu8XLKmJ2m3odJckqQfoNLngTZ6DNMdYEQCTUkb0KQvsoqzfoBKvkGiBICFJtC3OYB0H924MZIQQKJe4AMZmCMAQr/dvOCzTpN8VaYCpbVC6QVK5+cAn189cCASL4D5+qArkg6ARTrUDz3rBCzSRzLvNsjlN9et69map/45sv7zbdvC7wIVE8TJ9wCuyJv/Ga4vcJ0e0BfAr2oauOh1fQDYyJs+jtRuw+fMyb6g+lPv9GwnU6cJvGLTfJB9YSQw3mclNOgkoKlJU+WxUwD2BSch+qFHH/kK89QSpjn4ww+vW1f9/qZNI4JhaTPm9olt26p/O3q0q48Ezr6Nj5wzJ3g60uAT9WoO8LNzSiU/A1ikj2RMH0cCpX1OFbcKVe1v6GRzf/Ue7RfQ024D/X73bOsGpiYQn/OUgABw0x1r7wV85mfIBDBtX8gq9vybBOi0SZMiWeBnpGGvOnf9erX34sXQR88CzYGX9PFdS5ZEO5SREgY+b8/OZwB8rduh5wj7guS5RG0vUDrnEv2qz5yJ3trWn8mm/Dt9BHT/4ebNAUpn9f1w6+dzPat4rhhuz44+6p2ERq/q6/p3SPJr4cWvSQbWh9Yl/K6TH/3s2Z5z0g49C2Sf6jpNtuw5RaLf/t2PbQORP7F1a7X9/PnYJzy3dRsFRB7JesrfCwcKBwoHCgcKBwoHCgcKB54aDjxqEBlgIwgX7AGGtE4YaQgAAAYe/oGLqpqyOlXAI/gEHmf1bB4vH4muqhnVXHkUsf7+aEOwaFFcIgZU7WcAZYG+gqlmAAk4j1vp164N8EEw2asiVyjieK1AHNANCBSI1wNIQY4gXHAmoOpVZZfzN0eBI7BAIJl89HdBs7U+v2DBUG/Xkdat8hP4J+D72927H5pfVrvqtfs7GzZEH9FelYW+C2hnjY7bAvmzcrg+D2Cd6nAgd68jp/kZNIGoeAhgawaQwAd6SB8BYiMN9ATNKsMAqqpA6WiGj9HjdfLkWLOqOMfd+wFIgL7/2GnFQO51gD8v4QKkCvB7VbHn/FUDoqkX6b8cOvTQsrLViGpXt9L3qrrKD+Ylbn+7Z0/Ihj7W9cf7rFdFtyRMPwAJQF5VHHBRQK4ytz60iCBvOgQsGWmYI8ABSEkfmwA/G6Ezv71hQ1TEqfodyQ5VxQEB/2737gB0tE6ogwXo0UcAP13q1Uon589PAFP9NH0FQG3jnDlxjB6Q3O2SrCYfyIJO/vXOndVXDx0K3ckkBN2jg8CR31m/fqhlxki8RFP7CUmxbJlQ/wxZO5LPV/ZjhxIE9JHv+drBgw8lc+wzaGjrQB/585FG9nilO/YF4FgmGO0LqrolIH5r/fqgp6VQP8AiX5GVms1kIB9GzuzwzQsXhv6MNLKCn800AX5gFTt5/6pVcTJnpEp732Xd/CJ9RA9waX+sD9WZWjEtGRwc8YSBzwHL9clNnaRLOeiPE0MSBpJiI7Xb8Lk8ZaAC28V/dXpZ7QqM5iOdeKGfveww5wLwlcCyjzWBReCkfvR8Bp3sh55qXL4C2M2f14cqdvuCUwv22H4GcBsYTR/xs34aKVvz0Ee26Jmg190N+X3oAeIlngCqdZ8bJxYWLYoe0JKq2mWMNMgCTbz0rFKn5/nMswRQmh+XgBjJZvgaftyeLfniZEUz0c+Ho4ef/SS7rSF10d0S1l0fdJBOSgRa+0gjL0mVLLAvkHt94KOTDy4+JGunk0Zat897luAj+Qw+sr5n1+kXEHkkCZW/Fw4UDhQOFA4UDhQOFA4UDjw1HHjUIDKATfAIrBRYAJsEe3nUU0AjIMnjsqof88FcoOeYseONWdmUASlQ+rc2bBjqPYueH8EDwMf7rAUg5Hiy71AVFpfhdXra1YWmcsZRYBfX6GcruBJMD9G5fz8qar0G9po3QFVfPP130W0GpI5ICsKzyg7IkQCRz3tt3QLwbDMhMPmHffsi0AVe5dFY3y0AFYSrQAJm5FFmf7Nu6zW/BGbNE+DrcjCAqiPg2XrCXIHvKipV7ekNCKgUSFm39ftuAEaCZD4LvDBXx05VIdXBVPMBkKDniHoGjwI2x1EzwEYv+hZ2jhLn5VNAfsdkm8Ai8E9Ait6gHrldAr4E6a3ZHF3MBBBSnaoiqT6slU7SR4EpOWQLALpjXvk61typhAf0Agvoj6q4BO0AQyqFVa/VZW2dDrHf6cgazZBNJwgX2NMbASmaKWtzFeDSR8G9ixazgtY6yYhcUs99B966IErfUP1dAVj1AcBQCUg2gGRzNsiG3KwTTfpJNuww1+f4LlAakFW/RIi+qZIG0KJHLnmhV37WfM3Ta+sjGyC8hIa2CXoO1wfATjKHHQJorTV6q48dG/NCI3WUnMJ/oHn+fPXpHTsC9K0P+qhaTwsPPsMwT+tMUJINoh/tPzpypTsAsV3nzoVO1qvEVbtqMcKn5ZH34aqbc93sWo9XFc7fO3HioTnyiYARwKfTEGSCb+zdWqPirXOEn+4AZ/HU79igitKbndYTCGd7FeAInUwflr2X8+LF1Mdso4JuJJxOngzwV3uH+pAMA4bRzdTH9JEp4/RB0UKIPt68GfoNvMoLx9A0J8Af+6OPbDL2hY5P9Hk6mT3MzY2cDReu2RfQUz1tRDuLsWPjotUEKlPW1v2qfaFmh+yaTgIB+d364MP1dXUCgk7Sb7JOwDL9n9/RJ/O2VwFpzVGVc30A7ILm4sWRgEleWGfI+s6dWIvvIRf0zF1ffz2HAfL0UY/l+shkJX3Mvrng7ua+kPqowlUFrYSG6ua6rPkDoDlfYV8Erg7JZvz4kIM9gE/3+2i50JGN9f7F9u2R+M0kW/QbnjQpeKiS1PpDT8ePj7nmPkBO1p6vM5njRAl71H+3PoDHkjl5QSwZpGxi76/v2Xh550707wVQ2heapzX4CfuC1ioAdGvLfcAem72Tcy/LvdQe6xmAbMhlqJ1FJ5nDP2qbZOSeX9+z05+bL32ShIh94fTp2BfqpzW0gGHX5OM5xZ6d+2Hu/bkv5B6rVRK/TTbmWQd8+RrrlqjUWzpBab7H3+JEQuf5LGTTaSnid/yj+xayNUjKxtrsg9ZtX0ybNs+ww04LsfQZCUpnz2E+qLlnq4rnI/kLiSJ3OWhzUX+WSN5aX1auO/XBR9pv6jXDkqh6Xuv5LXlnRBJ8woSYIx2kS3Qy20KRD59DH12ASCebVd1DPHjzn/xJ9xrlh1S4vCgcKBwoHCgcKBwoHCgcKBwoHHj9c+BRg8gezAU7ACHBKFAHoKU6WaWhwEFw6P+CFoF8HkkXAKhWFJhl5VWCyICXqDabODGYDoQASgAVBLTRRmHMmPisCs2jndvoBWhHAZWN45Kq4gTMgovs1amPcVY5oyvYQxdAqcJFsAgwADw0A9y88Mht59nPFviiR6BgBzjlteBIdYuAJC9tA+DkRVkZkEZ14bhxsWbVPdYGVMU3wQ4AEf+ACNYMvAFSWi8QXvCjSrMOVAqQ8I1szMWcrVdwpQLPHFQx+Q7fTzZAc0EWuQHlgW4J+psHGuiRRQLmekEK/lR+Bb3ZswMEw0OAsXXjH3DEXOtVbGQLJBDkoicQVW3X7EMr6J02YUL0lRaARk/NGzcCHGq2s6CHdNK/glw6pA+kdQoYzWs+3s6eHYCatiUGngpG9XCug8j53QCIPEqeskEPcBEXnQ0MxFrNy+/iwsirV+P/dLJedU6O9BEvrds8ySQvsss+z+QFZMBbwbx5aY9hnvVBN5KGOebRXUA6HXjh5MmYG3DCnAG8CRiTNeCl2eeUvFWH00n/z6PW9Ic+AhOAy3TOa60hrJmM2SR9bLY4AGjQb/rIFrNHsrUnL7UYYP/WTN70kR5JlEi81EfaIX3EfwOIpdIZv9AArrNRcqeD+EAuwEXzPNOoREaTPpoDIIOsfb5bJSRa5AtoInc0/dQH/aPj6NFrr/3QP3pjXsAK+gnsy2QQkIIN6qFaB5HJgryBnoA7viJlg6fmw5fhKbnwDWyOLPg2r10Sxobqgz76QYut0U1rTxnTF9/rB1/x0ry1YqCPefEfmnSDPNgdfWRvKofJRoUpf8j2yMnv+J7kGx0CrqGXQF6CyOZDH9M/0CfAvGpJ7zVvvsy6ySQrXOkk+s0WB3kprLn6v33CT+4LeMmX4eW5Ts9m30NX7QvNpIb9Y24nsWFvMNi6fcH68Q3/yJ6vJfu4PPHGjWiDYn50vFn5KaHhM9bGPuiKfYz+sXXfG9Xr9oWO34kLGa9ciTnWk4t0gz6Siyr5mZ092+/Ihq+2Z/kOcyYbemOYoyp+35X7QoLI9lN3I+SenYk8/pq9mb+5em3t1k3Wvo99s9f6IAeyZo90kgzYUF3G9Iys0MFbcr9882bsC80EFp1hx+ZJ3nlBpQtnrcHn/c48fV4LHcNa3RFANpmM8/sET7XvyEtM2R++AaLt05nwMS/6TB9zX/CvOdaBSutkg2yCfMkn9m8XnHZknHoueW7ObJksyBkwXX8GQA8NvCTfvKyOPgHS6R/byAv8QladPZv/lhgz79wrEnhnd1r9oOd3Pu932esYH/nt8LWeya5cCR33XfsuXXpVItmeYl8gI5fi0aHco7M3dej97NmRHJAcieTLzZvhI+MSvE7ilWzyEkWANP4ZdCf3P3yTvPV3a6bv9JHPoI/oeYYslciv/5inrKBwoHCgcKBwoHCgcKBwoHDgx+TAowaRBRD62QmUAYAe/oFZHtZVYunT56Ffxa6/fXb37gjQDCCGoBcwloEPegmSCB6zbYBq1bctXDjUZxX4Yi0e+oGywGjBHoBZVVezZ2ME91OmRLAo8NTD2VHruQMDARShkz2EASJaBmTFr781K8MAi8A/FWZZySsoj/7IY8dGVZCA1boF4apbBCUCZUFg3spev6gvQdoM9LLSWSDqs9k3UMAN3BDY+tearde66xWVeaEgeklbYKaaD+hLDkA0cxRskg1eZuCcsslAKttZoJfVlN77oTVr4hi8I+NJzzwcr93fAeryBvr6xXqpygI+sskqXOBDVrPle+gOWQnsVTQb5kU2r5L1hAkBfqQe0UdHrLUS8P3mKeinny6+0wLFoIPWHFWR2lnULlHEH/qYvZCBq+9csiSCa7oXSY4ZM0JOAma/i8C2U9EuQK3LxtysOWUN9KaTAA6BdF7QRs+Bf3gJrDO8FozXR1ZZhU7WjpKr8AZgka250U/88pIDR6AAACAASURBVBrvDPqYOplHobM6mN3gZVTKjxsXugKUzc9agwTQmWvXolpYQJ7V4njZPJYPkEQvLptT4d2p3LR2NkYn2Q0wiw0mkANUs+YmPfyz5tRx65HUsE7AF1mrhKVTeOgIOd6ylbod1qvKyNq6UtZ00ee7HYfGB7IGkIT+3Lo1VD2b8mG/edQ9q/mBJnhJj8zRXLw2Z7JJ8B0PI3HWOTWAZsqG3eClwf/6/KKBgZgP/cJTa/U6wXJVi/SbHdTBJjQkAPMyRrQB1ICnuowTcDRnYGLqD9nUj9HTl5BNx1fwXewQcMXu+EOXi5GT31lzXdbZ4qh+UsP+4vKt0J/OxYQq+a0b//HeXNNfSoxYO1q9ZMOuowJ53LjQO4CYueKzz7Nb/hLgl7KiL9ZcB87xwnfnmlN/2LN1Ai7pIF3gi9iK10BALSxCLh3ZNMErNLJFTeqO1/SP/lu3vQVg98q5c9XhTkKRnOl6nR4/aw55uiDBVJXJeAmgk8jwf99FNlnVS0/zAtf6np0V0llxjReqc1X0W6PLIflL/sTeaO10k/9EMy/Wq/s0NK0rnwGAq2RTlzE9IyugoMrZrLrvlqzEpwSk6Q/fw/7oo+8gW7S89n97g6EqFw/TZuptZfgx+pitpwDd+Ia3ZGO9vofvtR+QDRs3z5BNoycynYvETSd5jv98D7oh45s34zNoAp/5yEy+ZJK6+QxQt8P0YS4XdFmhz9MV+ogn1u0ZwHzJJPftTGrk81neOxCnIKoq1uwkSAKv5urZhozJnh1FxS/9qV2knPJGj07m6StysJ+ii4555fOUkxku6ctngPqenWtne7k3pK+gO+yQzqEH/NdrnH56RmOHTvrEvtCxwzov67pZ2lk89PhRXhQOFA4UDhQOFA4UDhQOFA48zRx41CBy9jAOcFZwOmlSVL3obSdQEdgBkj+wcmWAFP9769Yh8CFaUTheXlUP9SRNMFFgh6bhWL1ehqp3rt66VS3qVAaqtBKgAIcEOh760WxeGqU6WMCHHorAB0GEuQJc0PWv16o2HeMEFAASgdzmWh85x+h52emj6aK5j2/ZEoHQV/bvjwAVDwTN2kMIIgX65pZtDxK8imPinSOX5moAJgV6AA7zwz9AhP8LHFVmAjbMMY/K1sGwIdlYd1UFCJEV3gADoI3KKP02fcefbdsWvMzAOfuwDs2xc1w3+3ymbD62cWMcO8YzoDZZW9+XXTR2/vyD3oKdi7xy7XVeZnsN9NAmG0BlfQCvyAb4pM+wEbLpckFYtkPItirW7Gi0dQq0tW8ACpHN/7d9exwBNlJ3/FsPHrvJJm+7F8DiI4BDsE8fAedkY90pmyZgF9WjY8dG1bqhCsu6JSIABz5rrtZMZ/AyqyiBtN3oZWuIbG+A7h8+80wE4mSL5sc3bw66XmcFN93OhEmum76YowRLgDhjxgSAh4exzqtXQ6fMT8DttcpMCRiWUudlXY7RWqTTlgXgRjYAfUfMgYB4mT3W6VP2nL13795D1eFJM9bcaT+QlcKAAetUmYdvwCz6zia/e+JEdUKbhE47D2tv+ooESup2+Py8eV37YOOhOQN9k4dNADCr96IlS1VFMkR1HDsBbJgjwAZvAZ9/tnVrgEUVX9bxZ9newrqHZNPhJdkArfgK+mM+fJA5k4v2EPQSoGOt+dO8NCraBXTAWaAvMF7yhYwAK2ipagQ0kw0/mb4iwbuHZF2TjepRdCQD2R1/+MlXXqn+cMuWAHKsOWXda1+o89J3+Sw+Aq8AyfRRgs9c+R52mAmc9JFNP54tO8jGngAMs7/4PV6SK/1RrWjd0X6gsy90k3X6x9QfiTv7Apn7PD9M1mzFa3MFOKb+ZCub+jzrsgEo+jxgmVyBwNYtUQCgJG9z5beTl82j99bGDtm4z5ONZAteaskCXPR/wJ3LGOuybu7Z2a8698TcF/SEdqkiu3Pa41dWrYpEKH23dvshYDFtsAnY4WNcAtd5BiAXFbR1GYcPmjo1fA9e2qvpNX1syqa+L/i/Nacfxw+f9zvrNkd7Q+4z+UzRtMPUx5S1hBPZAETJ1XrNLyqu7QunT8fePZxsrIcNJnBO1nmJpLmxYZXqeGDvM8/s8x1tIzqtcVJ3hpONCzm1oyAbbU/YJH+MnuQ02eRzT33PTt+TvEzZ4NnPLFoU+oj35mc+1k327Cj1uuvzWWefSX5aqz0aL73fvOyRvkcP5E/v2vUq2TTB89DHWmsaumNfAGJbt1M6ninJ3TOaNSeoH2uu3YvQjAkKiNzkSHldOFA4UDhQOFA4UDhQOFA48NRy4FGDyE1GCZ4EyypTAYvAAuDAB1evDgDiT156aajirA2TXSqkZycgTcViHi/32tFnPQabVYrD0RcI6c0qKHWkUYAOTPWvuQuiXfYzXBXKcHSBYf/zueciGPvi3r0Bjln3148ciYt0BFjNI7u9eADAcSkVUMT88M/xcP8HErigJo8Z98PLbEXhqL7q1Dym7DsAhGSTrR36oZfvARTohWnNQO0PrV4dASMeqiy17iZQNxx9wangrnnjO+CKzAV7zX7AveaaMnVJEVkAUM0LqOy1pIbL9NoOoLEKbEEngAU9R6/JxhFgsqn3iB2JvoSDda+YNi2ADHoN/LJmoAHeNluqjETT3//42WcjUCZb8/lfzz0XdP+fl14aaivTDx3vUd1lzYLxBLTNDwCKNvCq2XO2F+04oj51agCV2hoA5Omk5AngxAVHWXXe7xy97+1LlsQ6gSv49v6VK0Pfyf1fjx2LuTar13vRl9Agm259kYEkfE+zbUcvehJB+MbuACXmZT70URUg2TTbdoy0fkAg2WRriOx7a614Sl5Axn4HX2HNQG5zBZxqyaJCUDKLbFyA1+9QaUjWegXbF/hDtsdfvn3x4lhzs79wP7TJ2rq1S+BbzZW/tF6+R8uMZvucXnTtCcBzdLLFj33AyRpgm3U324CMNE9JIfpor6GPfBlZq/jNS+Wysn8kWv4uUeDzqj3Jl+zxNi/8o4/NNhu96CYIrQKXTrIRPdLxVYsCvsOe2Ha4GPf/evbZWLNKZnOmV9bMT5h7MxnW6zv4BFXr1soXkTHgH1+BlGQzXA/bJl0AIzr025rZtnkCfM3T/yXa2g5AJ3rWyV4kP+mStQKPyaZ5OWiv73BChR3aH1LGdAVNALx5NvsL9zPnj27cWP3epk3xeZXC1hzPLfv2BcDf61K5Jn3PU9YsCWHNwGfzI1vrJmv7YTNpNdw8Ab/A89ij16wJENm88MA89UBOgL+fteZ7JGn5G74aPb2SXb6LB3poS4Dbg/oZBUTuh0vlPYUDhQOFA4UDhQOFA4UDhQNPBQcKiPygkq+AyAVELiDy1VY+rYDID6rG66OAyP2pUAGRC4hcQOQCIvfjLQqI3A+XynsKBwoHCgcKBwoHCgcKBwoHCgeeEAcKiFxA5FKJXCqRSyXyw5fK9XK/pRK5VCKXSuRSidzPI1qpRC6VyP3oSXlP4UDhQOFA4UDhQOFA4UDhQOHA64YDBUQuIHIBkQuIXEDkAiL32rRKO4vSzqK0syjtLPp5sC3tLPrhUnlP4UDhQOFA4UDhQOFA4UDhQOHA65QDBUQuIHIBkQuIXEDkAiIXEPnVHCg9kUtP5NITufREHunxvvREHolD5e+FA4UDhQOFA4UDhQOFA4UDTw0HCohcQOQCIhcQuYDIBUQuIHIBkXGgXKxXLtYrF+uVi/WemiCnLKRwoHCgcKBwoHCgcKBwoHDg0XKggMgFRC4gcgGRC4hcQOQCIhcQuR8Qma/47vHSE7mfJ7HSE7n0RO5HT8p7CgcKBwoHCgcKBwoHCgcKBwoHXjcceNwgsqqmhYOD1buXLq0+uGZN9dWDB6t/P368+vCaNdXcKVOqP3nppeoHp0615tcvrVhRvW/Fiurw5cvVpZs3q2XTp1fjxoypDl26VG0/dy5o3rx7ty+6evg9P39+9ey8edWSqQ96Xx69fLmaOG5ctWzatOp7x49XX9y3r7p3/35f9PJNa2bOrP7nc89VE8aOrT6/d2/lQi7r/tqhQ9WXDxyoTl69Wl24ebNvmj7/a6tXV5PHj6+OXblSzZk8uVowOBj/P3DpUvWfJ09WR65c6ZuePqeLp06tmiDyf1m1Kr7j/3355eqVs2f7ppdv/O/PPFP9+tq11Rf37o35qGrCOzzcce5cdeLq1b55SaZvXrCgWj9r1kPzMHd69a9Hj1ZfOXCg7zmShc89O3du6OOlW7dinlvmzg3e/vm2bdXf7NrVN71848bZsys9Qy/evFm9cPJktXnOnKB5+NKlau+FC9UPT5+ujl+92jfdVTNmhE4unzYt5kvG5ko/z964UX1p377qyOXLfdPLN/7xs89Wv7h8edgdmv/rueeC7mhBZDyzTrQM+nTt9u14bc0vnznT9xzZm8+vmzmzesvChWHX3z95slrd4cUX9u6tvnP0aN/08o1vX7y4+uPnnqt2nz8fOvgrK1dWLkbz/387diz08ertnxyIzA9aNzt5Zs6cyjrNh37uv3ix+tOXXgqZtxn8Ln2kP3iIt9ZMLl4fvXKlOnXtWt8k2dub5s8PO6zLeO7AQPghvOQn+x0DEyZUCwYGKrLhK/7xwIHqf2/dGv7S7+jjt0ch659fvDjs2NrO3bgRc01/ufPcueo/T52qLt+61e80w47fMG9e7AN4iHd82Y97sR59ZMtkPXvy5JD9j06frr6wb1/o49nr1/ueIzp89ryBgfjsVLwdHKzOXLsW/vfFkyerfRcv9k0vK5HfvmRJ0GUj3zh8OPSRPv3pyy+3knV+8W+sW1d9fPPm6h/276+2nj1b/eqqVdX0SZPi9cunT4du3r53r+958o9kQ48mjR9fHb9yJZ4ByJzv4SNv9fkMMHbMmKCzfvbs2KM9A9izFw8OVh/u7GV/tm30PZHx1LMKWdMlvvugPfvUqfi330HW7HDljBmhP+R9+vr1oIl39rJd58/3S27ofR/duLH6vU2bqs/t2ROf//U1a8JuvN529mzY050+ZeN56ldXr67etmhRyPTWvXuxh929dy/ma0948dSp6n6fz1Pjxo4NOfCN9PHO/fvVP+zbFzygQ3+9a1f1qR07Wq+Z7rDDCzduhP9668KF1S8vXx76+M0jR6pjV6/GHtTPKO0s+uFSeU/hQOFA4UDhQOFA4UDhQOHAU8GBxw0iD06YUM2bMqV6VwdEBvgB/n57w4Zq0eDgjwUi//KKFdWe8+cDiAWwCiB3X7hQAQteOXeu7wBS0ANIBRgsmjp1CIwWRK2dNat64ccEkcdWVfWZXbuqDbNmxbrx4PN79sS824BXwLQPrFpVTRo3LgIcAanAV/B88PLlACESzOtHObuByIcuX65+afnyauLYsdUnt28PXrYdglFADoBEsAzMArx4TT5nrl//sUFkejVz0qTqP06cqL5++HDfUwQOAO3IGigCUBJ4bwYqr15dffKVV6q/27Onb3r5xm4gsu/Yc+FCBOXbz56NYL/fsWL69NBJ4EDIWEB761YE0+dv3AgdAgS2HY8aRAbICu7po2F+ASJ3wII2SYjHBSL/3KJF1ce3bAkQGUj3ASDywoUh938/dizkcv3Onb5ZyddIbEhINAc5Ae3aJIdmTZ5czR8YqD7UBUQGMAFXAaJtxqMGkadPnBiAHX8YMr5zJ3wNW+KHvrJ/fyRP+h182MzJk6tfWLKk+u3166t/OnjwkYDIP7toUcj31PXrD0DkwcFqcsdf8j0vnT7dCkReN2tWtWn27Nhf+JxHASKT9R9t2RLAGh0kfz7yh6dOxWv62EZ/0Hnv8uXV/ClTqvM3bwb4xzfyF6evXRs1iPwzixYFXcmBbx05MpSUoI/40HbYEz62aVP1L4cORTIRbXoqqcpPjAZElgzEv/FjxgTf+Hcyf+nMmfCR/YLInoPwjJzt0Wz7Mzt3VkunTat+Z8OG6kt791Y/Dog8Zfz42AvIiA2xawkiezZwud/hmYkd2h+A5ZLdAF40pbh/XBD50zt3xl71Wxs2VOaMB5LygNa7fYK+nqfsC0BZ+8CNu3fjGRBoTK+3jhJE3jB7djybAJG/dvBgFA547Vnqs7t398vCoffpd25fsJ/aF4DzEqz00b5QQOTWLC0fKBwoHCgcKBwoHCgcKBwoHPhp4MDjBpGBBQJFgBrgRrWsoAR4AHwAHgim2g4Am2BK4HkFuDZ1aqWayGvgmgCg38oZ3y0oEzDOnjSpwhPBN1BLtY/g74UTJyJIazME94BuQwUlWtatCkdgDrjqN8hFA5j4xvnzI8AFkODrjIkTAzgQQAtMBUT9DqCIANzaBc8qZtHZMmdOBOMqAduA0vm91ghkwzMVlG9dsKBSX+a1SqTLt2/3XYVEpmtmzAj51seEceMiyDXnNkClRMPUiRMDnFVNSAbfP3EiAlLzBJZ878SJflk49L6lU6eGfgNQ91y8GPT9HLt8OXSRTrapgATOkYt/U8bmOmvSpEg8qLRrCyyaLH1UOexEgM+r5gcIfvXAgdCjNoN9vHHevMraz928WQEPzM8JALQkJNpUS9M5PgFQoorfvMh34cBApTKb/vAdbYfq2fcsWxZAPBoqGOk70HPXuXOhj23s0PwkdMy3Odjf3osXWyWH2CGQFuiCl+Z1486deC3hAnS70qJS2pzYhs/THzw0Vzwlc6/9q2q+34EefeTT+Mib9+6Fr+GDVL7SR3T7HeaDpgTEO5YsCTANeEMfJWTsC8CstkMVOx958dat2BfoE39JH8mfj8Tbfgfd43v8hL+5eDESYPSHL6NP/Z54ye+UvKOPQEu+Z5DsFyyI0yTo0Ud+pN+BjiQYP8FHJG+tk96Qy8kWVefWaV+gL/YCyRd2R5+Agf9y+HArWec6gHSqm1W22lf4Id8FVFQxTZ/a7Nl8wopp06opEyZULBHf+HdzdyKJTvZLj+8yFxXc9i/Vr98+ciTs5xeWLg0gnh22HRIG9hn7lTWTFV0C/JIJfWxTdZ77NTnwtfZXwCya1gDcH82ezQbfuXRp7PlAba8lkj23kA296rdyGI/sC2zEvnD77t3wEwY66NPJfp+nPAOwY2v0HMn+6JATEPSebNqcgkgZLp8+vfrFZcvCT/C59IlObjtzJhK/9NEe1M8olcj9cKm8p3CgcKBwoHCgcKBwoHCgcOCp4MDjBpHRF9gBkwfGj48gQmUK4EGgBlhrA+Ak0wV8Kq4EKIIKQZrhSOedu3fj336DFJ8DiAEbzNVQ7SIwFZCbX7/BRF0pfDaDJ8Af+gAjPAASAFbbBGYJDpihqiDBlfn6v2DZPPutFjLP/Ly1+/F5dPDVd5hzm+PFuXZrJGs8Q8/RdcOavW4zR5+jO03AztzN0ZzpU5uBZ/TFHOmOeQqYgRFXb90alazJ1jrRAyqh5zvoJx76adMOxXrR9G/K2Of93790qC0f8Yg+qswEuDhe7DV67LAtvQRerBMtg03TabTIpo3+oOfz1k0fzQsNPPD6+u3brWWd+iNxQBb4xncEvY4vutfSV+T8uulcrruNrNMOzQsvrRM36Sd7AQS2oZe2jV76r+SD+dFP8mojb3O07vCRNRn7vZ+2CTGytjfwNYPjx4dc6SB9ZO+AnbZ2nWu0bmtLe/E91vvj2KF1W2cCxvSHbPiONj48bKSTyPKvz6NL1rnPmHcbeaODj+kbrBd/7X/pj/oFU5v7ArrWfPPOnfBvKn7bJl3qe7a9AbhNFmhbe74mo7Z7Nj+b6yXz9CFp623omQt7Mcfc/+i6ZxV7V9tEjnWjR7bmaE7o+V1dH9vIhozpXu4LuZ/mqQh22Mbn1vds6849v86DtnsXmuljU6b5XEUf0WubeLFeP/Yug2+gi3SIDbVJuuSa8ZFs6Q2+0SX06GP4yBZ2WEDkNk9g5b2FA4UDhQOFA4UDhQOFA4UDr2sOPG4Q+XXNnDL5woHCgcKBwoHCgcKBwoHCgcKBYThQQOSiGoUDhQOFA4UDhQOFA4UDhQM/NRwoIPJPjajLQgsHCgcKBwoHCgcKBwoHCgceIQcKiPwImVlIFQ4UDhQOFA4UDhQOFA4UDry2OVBA5Ne2fMrsCgcKBwoHCgcKBwoHCgcKB16bHCgg8mtTLmVWhQOFA4UDhQOFA4UDhQOFA4+BAwVEfgxMLSQLBwoHCgcKBwoHCgcKBwoHnnoOFBD5qRdxWWDhQOFA4UDhQOFA4UDhQOFAcqCAyEUXCgcKBwoHCgcKBwoHCgcKBwoH2nOggMjteVY+UThQOFA4UDhQOFA4UDhQOPA65cCTApHdUD514sS4Qd53uk3bLdi37t1rdRN9snnSuHGVH7dpu5ncLeVu7Ha7eJvbzpOeeeXN7Ogat+7ejRvZ8wb0tiJOem4U9/+4lfzOnZhn29vJfbfb463VzecDEyZU9+/fjxvEr9y6FTeUtx1uoCcLN7G7pRx9NK3ZbeVtbievfzeZxO3sY8cGTWsla+t2O3vbgXdomacb1VEwv8u3bsUczbntwMdpEyeGDpmj+f24sibnSePHxw3y5kXe9BHttsOc/JDz4Pjx8fGU9Wj5iAYeoulmeyN0cZSyQWHCuHEhE3NkQ3c6N93j5WjkYs3oTZswIWj7DrJOu8aDtiNthqzRpo+pk2TUdljnuI4+WjcKfAR9RHc0Om4O9JF88ODuvXuhj+j5f9tVs2t6mDqJjyGb27eDl63pVVX4MDykP3hgoJWybkvT59Hje8iaTpL19bt3w/eOxo+TNRnzP2ijkX58NLK2SrI2RzQNdOxf9q7RyCbtmmz4NTpdt8O2+kjWeMfvmqfXqT/k03bkvpD0yNqcc1/A09HoOLmETo4fH7pELvSbzEcjazT8eLao79mXb98OGY3G/1ir5xTzJPfbd+/G3mquo9Ef9Kw37dCcrDV52Vo2fM+YMaGLfAVZsTv07DOj3Q/xED38RJM+pk6O1ueSN1+ROk7OnlVGQ68tn570+wuI/KQ5Xr6vcKBwoHCgcKBwoHCgcKBw4CfGgScFIq+dObN64/z5EeQKgnaeP18duHSpOnv9egSRbcfiwcFq2bRp1dJp06pZkydXF2/erI5euVJtO3s2/t92CHZmTZpUbZ4zp1o0dWp8/HiH3vmbNwM0aDtmdOiZ4/SJE6vzN25URy5frg5fvlwdu3q1LbkIHOdMmVKtnD692jBr1gNQ8fbt6oenTlV7LlxoTY8cgC4bZs8O2SQYv+3MmWr/pUvVpVu3InhuO8xv1YwZ1YKBgQjuD1+5Eus+dPlya0BVQDt90qRq/pQp1ea5c6v5AwMR2Jvfj06divWPJrjHxzfOm1fRoykTJlQHLl4c0h002w6ypo/xM3VqgGvnbtwImtbddiRYt37WrGrj7NnxcTTJmv5Y82iAHPqNJp4CNNDKn7aJDcASPi4aHAx9ZNsXb92q9l64UL1y9mxrufBFdHDhwEDo49wpU+I1evhIH0cDiqGzesaMavHUqaGTx65cGVrz2Rs32oomQCv82zR7dqybLMj6R6dPhw8ajWzwkj6yRfQB0lvPng0fZN1tgRd8G9LHadMCHOIX+Qm8bKs7Ps+HLZk6NfQH0GaQ89YzZ2LNowEC0WPXcydPDvr7Ll6MfeHE1aux7rZj9uTJ1cLBwQfyHhwMfTx+9WrM88z1623JBd/4XbJZPXNmfP7c9euxf526di3m2JaX6OHh8mnTQseBlHU7bDtJssa75dOnV1vmzg1AGc2Xzpyptp8925bcULJyxfTpIRu0AYH0kS1eunkzAMa2g1z4RvshOZ28dq06cuVKtQ/NUcha0gUdNljfs394+nTstaPZF/gwayYb66YzKWs23nagl3Zo3fZTOvnKmTPV3osX25ILf+hZZc2MGdUzc+YMAd1smt14ThnNutfNmhX0rJn+DOnjlSujevaxL/C1ZOP/9NEeSzajeZZqzagn/IECIj9hhpevKxx4rXLAw1xULHSymx4iMusu4yfDmxVFmZ1s+xDxWl17mVfhQOFA4UDhwE8PBx43iGz/VIXz1oULq19asWKo4nX7uXMR2AMsT48iuH/T/PnVzyxcOAQiC0J3nz9fff3w4QCJ7M1tKuMAYYLmn120KAAIQ1D2wokT1f6LF4Nmv/QAn6pwgFbvWbYsAAMBb4LI/3HiRPWfp061VjKAw6Y5c6pnZs8OsMBzh6qrrx08WL1w8mQAtG2AHJVHcyZPrt6ycGH1zqVLI0AF0Jrby2fOBKAzGkD+5xcvrvwAfD1LBbh/5kz1b8eOVQD5NsPz2LqZMwNIBSwCIjx/AUe+deRIAERtgvuoAhw/vlo5Y0b1i8uWxb9AHeAaUHr3hQvVwUuX2kwx3gvAefvixRHcA8au3rkTCRL6CFykj22AQOAI/aHnb16wIL6DLL5z9OgQINYGyMkqwHctWxZ2AywwH+A+EPDfjx8P4LLNoC/PzZsXiRfgp+phdggo+Obhw/H/NsA0enScvbxjyZIAp/kPvuIHJ08G6EKX+h1k7fNrZs4M2QCG6CSdIWP6uOv8+X7JDb2PXOjkGzprp4+nrl+vvn3kSMyVPrZJvgQoPXFi9e5ly0LW9JGs8ZGe08k2fDRRNNmgOZovPpAHf/a1Q4cCBBTL9DvQkxhih2hKmhh82XePHQuwDTjW71DlaV8A2L1r6dIAnABuQEoy4YMAWW0H3WEzZL506tRY88HLl0Mf+fG2VfwBSg8MVO9YujT03AB+SuaQC5ptfC45SHpa85Y5cwIElUSl198/eTJ0su2wt9BH84tk4LhxQfM7R46EXWeVar906Z95PTt3bvVzixeHrIHI1gyY5itHA8gD4tHjHyVs2Yw9+1+PHYv9FR/73WOthT5KTj8H9J0+fWjPtm4yN8d+Y3N7tlMk9JAd0vPpEybEHHecOxf7oeeVtgO9ty1aFPSAyPZXOvnNI0dC3vbsNqAvWfOL5PyzCxeGXfMNL548GX6czbQB5POUD7nQSfTh+IXhegAAIABJREFUHeTBl9HH0TyfxXPKnDmh43wufcS/fzl0KHj6tAHJBURuaxnl/YUDTyEHMvibNWVKNWdgIH7yGJPNzYbE+XnYPn31anX++vXIyrbZBJ5CtpUlFQ4UDhQOFA68DjnwuEFk++f8wcHqnUuWVL+6enUEo6CLk1evRnD2pX37RlVF+6E1a6rfWLcujmACKgEiwIfP7dkT/wIr2wSQz86bF+DIWxYsiEpfQ5XUS6dPVy+eOlW9eOJE3wEu8GrmpEkBhn147doA2ARm2W7j73bvrr6wd29rbRE0v3/lygjOACRoOlL99/v2Vd86ejQq4xwX7XcAZAW3QEWAk3kDvwA51v2NI0dagXb5vb+7YUP1kfXrA5T2TGWO/3nyZPV/XnmlNT1B7vtWrKjevmRJVHThqwraXRcuVP9+7FiA0yrF+h3mJJgHwv/yihUBLFo3YEgA/s8HD44KyHl+/vzq9595ploxbVqAOHRP1Sx9/PbRo9UF1XstKu4lMgCKb5g/v3q2A15JGLxw/HgAbACDNoA84Eow/19Wrap+YcmS0B0gsjkCAv9qx47WYAFg8cPr1gU9yYiww/v3Axz5+/37q6MdIKdf2bBlwBWAhE6qYKM/5LLn/PnQxx+0SL7QHf5HAusj69bF+rOtDID/k6+8ErJpO8iaTrJHAK0BOAa4mB+/1gaQZ8uqXN+9dGn1pgULHrQOuHUrKtjJ5qsHD7aiZz7shD5mcggfyeYbhw9Xf71rV4DUbVrgABUBTQDaTBj4HgkSwDSQTdKt30F3yEPSjk4CKq1bog0dPhKI3nZYr31BMiITJfTwH/bvDwCUj2wD8POPQEo6xJ8bqtcBbPYEMm+TzKGP/A99JGtVn/ZD4KK9kI9sO4CKfJn9C5iae6yE078ePRrJQOvud+AdGdsLyXxKp4UQO6Tb/3TwYIC/bccHV6+u/tszz8S+kHYIkP7b3bsjWQLs7nfP9t38juQQ2wHW5p7NZiQEXz57tu9ECd2jj0Bp+uiUgUQHOyTvfzxwIOTTdqD30Y0bg54KYoMdfnn//rDFrGbvly5Z00e6I/lLfyKpeu5c7Nn2RM8t/Q4+l6/4lZUr4/ksC+bQZNP0UaKk7XjfypXhe1Se23vIlYxDdy5ciL2hTcKg7fc/6fc/UhB5xuTJ1bLp04cyBMCmMy0M+EkuPntazZ4ypdo4d2485Gw9daq6eutWCNgRgXmDg6H0wLOToyxtb7smmbBVs2ZFRtZmf+HGjQDr6g4m+woB/JZOn15dvnmz2n32bOuMbdu5vRbfzxEsmjYt+EVWeEZWZfTHAUfT2K0HQsBx9lkcq6dfp29gnZIgxsavl1wCyscuX37Qm3CYo5CDEyeGM6WvHpj2nT9f+cxrecwdGBjyC4cuXuy5vl7rkN1cNmNGVGd5gOMPT43iOO+T4pV5ktGGuXPjK/lED92j6bH1pOb8OL+Hzq6fMycedOksX/y4M8nALba3XBXanDlx5O3A+fOj7k/6OPlTaBcOvF458LhBZM8m86ZMqX5x+fII7gWQnlEcV1aZAkwdTTUgcPa31q8PENl+7dlQgPvZXbvi39GAyFkplZXIQByA3fdPnIiffoMez6YqrQTiv7l+fQC19b67f7NrV4CLbYd5/cqqVVHdo2o6A3GAy9cOH65OX7vW6rh/gsgAZFVIhqomAAEA5+uHDrUKSHM9H9u0qfrtDohs3QJSQNOfbdsWla9tRoLIKlOBdsAsQ9CsEnk0ILJKOBW0guZMGNBH8gYWAF/aDsDiHzzzTFQ208fsLf2ZnTsDLGhblQsYeeuCBQEW0EsDDVWfQFqAGMCt3wEomDcwUEm+qMCOvrv378dzzfeOH68+tXNn6E+bAQhk08ACNp4gCSDjb/fsCaCgTbsItqya0prfsXhxzNcAYqS824DI2Y9UJSBAFUjkd/RRleKfbd0aFYFtR4DIK1cG4CQJYWTVOdmwnzYtUbRdoDeAHKCqIa6gj3j5lQMHRgUi/9GWLZXKc6Bigsj/fOhQ9Zfbt4cutWkjJHb5uUWLIrHBdgC0huTQd48fD31sAzaJVYGV7JoOJT1gPDp85GhOazj5wefSx6yW5nM+u2dPVNLS8TZFP8A/4CwwNdvKAP4Adk5/sMc2IDIdByJ/bOPGAGkBlfYucdHn9+4NnWw7xK10h14CkVV4GyrO/ai6b1M5zMdqb0De71m+POiZIzDanj1aENme/YebN8czQK5757lz1V9s3x4tVtr2E6c7QGRyyWSOtfLfkhsSbf2e/uAP6aN1A/iz6pyd0Bmg7xd/DBA524KkHZK1hCW5tEk4BYg8b14k2fi17C3N/vhG/qLNaQ12yPY+uGZN9V/Xro19wYAF4uEnRgEioyDZraLbc0ru2eQBiPe81+ZkV1t7+Em8/5GCyGtnz65+afXqyMraoP+Tgz158iexrhG/k8LobfTMvHnV77/hDQHu/OmLL1bHL18O4/v5Zcuq5xctCrBM5cgLR49WJ54AOAm8+uCGDbHpbz19OsDh/RcuBIiRQ7Z/gUqKuXOr96xaVQG5Pr11awDOP21j4dSp1TuWL6/wjSMGen3/6NG+g56fNn4117ty5sxq3Zw51c8tW1atnTUrLp/wgM4OAjC7cycewjjs6MM0MBCJooGJE8M2tp48WX3n0KHq8KVLw4Kji6dNqzbOmxeA2OpZs6rP79hRffvQodc069+wcGH4hbPXrlVf3bu3OnzxYviBtmP5jBnVe1UbdHpXvnTiRPXi8eNtyTyR9wNVVAusmT071u7hiU/ce+5c3w8kT2SiT/BLNs2dW/3Oli0BUHzr4MHq4IULj30fyKOo71+7tvr9556rPr9zZ/X3u3Y9uNBkFP3YniC7ylcVDrxuOPC4QWQB6LRJk6JyT4WqBJ1jq4I9QQWARHDadqgWAoipVuSvAQMC3M/u3h0gTptelfZ2gC9wFuiSFWfmBSCJY7ynT/f9PMV3xRHjWbOq31y3LiqHBc6AJWAT4FxlXNshIBOYATXMMdpP3LsXVaT/qFqxZa9KQTMQFYAMFMvgUQWX9gGq7Bz9bzuAOAAD7Q08M1k3EPkvd+yI4LHN8HkgN3CNfADfhiqpfzpwIKqQ27SfQE/VrIpX4JVj7wbAjt4AfFWytR0qm8mazAXNCdBa8zcOHaputuwZCwxScWbdAANDPGl+gErgS5v2AcArYIE1aysDWKQ7wPPvnThRfWHPnlaAr/kAIIAFgBy6maAdcB8o3bYyHvi+avr0AMPoI8DEYNeOa1u3BFGbwbbx8OObNwfQxP/QR3r9qe3b4yh928Ge6SQdSmBRJbsTAeYIxGlTdS7hBDAHXrFvQ+U6sOU/jh+PlihtQGmfJ4vf27QpqjX5ojxloKoZiOxZzgmBfgfdAV4BkYFXCQzxj9p47Dh/vlWCiBzQ/IWlS2NfiBMGVRX6qDqVj+Rz2w4nFuwLEkWAZIN/oI/8OMCuTfsJ/kH7IPsCeRvkq00E0M4c2zyPwoUkDSTa2HUU1rho7datqN4nm7ZDFS7wXPKF/5HcMWKf2bevOnPjRiugkr6wFSCt6uEsTrNf4yGbaeNzcz32bFW5MCfVzdbNtv9827bwZ/0maZMePwGIt+5M/PLhQO7oEXzxYt8xm+cg+oiOOdpjDa0cDl26FG0YJGDaDvvrh9auDV+eexd9UX1tnvSxTTKHTvM52X4i21nQR4luwG+bqnPPEHSSzUjK58W1+n7/4PTpSMqPpqc/fWSLnlOySpy9eD6TJPIc1FbebXn/JN//SEFkFXc/s2RJBTTiGL958GAE3q/FAYhVxQtE/sVVqwI0++SPfhRKKJMOmHwzEPnu3QANvqcHWcuHwNGsGyj6sWefjbkB4F92fOvkyYeqjM2dUW6aN6967+rVASL/5UsvtcrOj2Zur8XPqEJ+54oV8SAiK/ryyZPVfxw58lQZ6ePgu2O2wGCAIaAzboG+dau62Kl8j9uWaz2Lsl+yi1gAoh7UVDFzwpz57nPnqu2nT0fmspnMUM3JJ7x7xYrqXStWVJ/40Y+qr+zZEyDla82Z5jrfsnhx9QdvfGMkcD718ssBkLc5LpsyY898Ih7jGz/yz6PI6j4OHWjSVKmyxMVFc+eGT7x261b1yZdeCv/S5qjVk5jrk/oO+8PHnnsubOMbBw5UBy5ciL3icQ7+XWXTr61fX338jW+sPrdjRyReJHdGo4OPc66FduHA65UDjxtEjp5748bFBSuCPs/E9ktHlgUTgJI2PW2Tz4ITYI5CA8GfvdoxTkGU/bdtT2TAoudJFUOOl5s3oEngDDRoE5hlWywgrWBUGwaBuTkCmxzrbNOCIdfseUO7BMAG0Dtuedfn9OTJqNS05jYACXAg225YN7lEq4jz5x/0n3W6ahSXzFkzwAlPyd6atcggmzZVV9btWQQgBKQkc+CVeASIASiIXqwt+iyjZ90ASkfz0bbP0J1d585FL822QLd5CpRVr5G150rJTkCgSk2gGFC5zfMDnabb2QP7jv7XLlvrVHyymTZ9coEFZEE2QAj6SNYueIxK37NnW7U3sGY2QiZrZ8wY6i0teZM9bQOobJHwRY+Osz+gPPuhkzk/9timsjnthu5oR8C+oxfrtWsh4x+dORMAUdthXvQGYAd0Ioe8WA89NtPGDiXa6CB9JG8goMIVPsKzN51sw0frAci/Ye7cKIoxXz5JOxRyVuGrIKvfKk30yEF86TSAZI7EHZ0E/gECrb9NL1bP2fQR/4CA/BC7JGOVw/wZQLntIGvVw2GHAwNhM3TcmrNXfhs7TICfPgIEVdACwLL/LF1qw0frZtvWrJLdusXsuS/wkW2HBJF168e+vtM6ie2hJdkmrm2jP+RCvubHX8RluGPHPtgXLlwIX9nG59b3bPsCX8nOxch0W4Kxzf6a9NBhh54D+HN2mJfrKna64ET9/f6i69yz7S9kI5mV9xh4VtGCwdrbDvqjcIzumKPEHZ2UfJB4abtn8w0S53wPOyQr+kcfzbHtaST7IZ2k39oISfyStVjful2mOBpZ08e4AHj27HgO4M8k5e2HfEUb4Lwtz38S73+kILJqUEd/n12woHp+4cLqS7t2RQVVf6r8ZJdvo3l2/vyo5lUdefDixeoLO3fG7aPGTwpEBrb90fPPVypEgciqub/v2Eitp9jTDCKnYY93LOX+/RGPeRQQuZ3dxFF5jnPevOpt+vZ0wE3AJj07d+3aiE7OpgMQXeHY4eLFAeKrVv2hBvenTsXR+zpArGm/zfgjzzxTfXTLlupPXnwxgLG2D3PtVjq6dws4Zk6eXL11yZKYqyTO//3ii1Hp1O+mXP9mR+FUevM1b1y0qPrmgQPVZ1955TXpEwUyW+bPj8SaI6U25S/s2vXYQdPRSerJfOonASLbm1Qw/vqGDdX/eP75IRBZYPHTeNqkKWn+J/aJsWOjIlFAd+vOndekTT0ZLS3fMhoOPC4QmX7STT37IiFk/5s4MQJIgZXqFoGjwM+PYGqkhKq5BhjWqZ7hI9AT7AlMVGYCVQXlua+OBBjkxTKZOHW6zX7lOwRP5um5M/tWjnQUOp/drBk4ZM0zOrfIJ4iMXqy5c0lvrz017VywiJ9eC0YByYBKoJrEGgAHcBU/EtM9guc85UE2aJqfNZsr/gLC0EUDPVW0/czRZ63bc47kugupzBs9c7RecvYvuYwkmwQ+zZestQ4AmJAxgDZp5mXHI4E5ZJ1rpo/WDDTwY18BnIcOdp65R7roiT4GGNYBaAFteSs9WWup4l9yojfojaTj6OGheaKvIhCoimfomGdW2aM3UrIk55h6TsbshQ36rqSX+hj0RihsSMAlLqDuVJSSDV2K/fnmzQBS2SBdzHX38k/ZJ9WcFGnM7hRo0CV+Qj9WNnjPmvuo6k4dRzd9jyo+OgkEC0Cxwz9r7wfkT+DTv5nc0PKRPpIJfQTeoZW22Cvur9sh+aQu+pe+SD60knWn9R6ZpI8kb+A5mfGR9NFP+B4+txJiDj/LbHmJj+YL9ATQeo0G2SSQmnbYy67Tn1lvyGbChPAX4g06SX8khughvxMXUo5w4VqeErVuOulHy4j5U6ZUJ65dC9AXgJ6XmKE3kq8g4/AXnXniIbn4DjLm01yeiXd5wXov/cY7P9ac+wL/Y/8CqDnFeqUD9ia9fu0wes932jEAfule7gts0WtrZosjySbXHKduJ0wIH8lfAPjZILA79oXOukeiZ17pe1I+fAU/SdbmyX6ut92zx42LdndoogeU5nPs2ewwLo6s2WEv2ZB1yLujO/QxL1RE0zMA35v6yG562XV9z04fSbfpEFmzQ3TpEVq3yWUEHR/yFVqBjBnzYH6Dg6Hr/kYfVU2TB3nzHz1lk2vu6Ld9NU5Zd559yJnu5LNZX89nVRX6bf+KPXvcuEhEeBaAKZ7ryAbN9I8j2eFonml/Ep95pCCy3qcydu9euTIC4L955ZXqM9u29bVJPenF22B+YfnyAHgMIJgj9o7w/yRB5AWdSuQl06YNVSK/curUT0UlMgekXYJqBskIzv+7R4707KtdQOR2luPBRe9j4O97Vq6MChT6pcJSxX06uZGocuBsSOXqmlmzqpWzZkUf8a8fOFC9eOxY2FEmPnKT+o2NG6vf3bKl+rsdO6qv798fD0wqPF9LA39WzZxZbXGxwtKlASL/1datUZU7mmSYoIBP1B7nwxs3RhXyJ374w9ekT/RQwidunj8/RKKFB5/4Wu1r/yT05icBIsfD9vjx1YeAyG96UyQdJF0AyB6+ftoHPXWXgdM69gl6+t2jRx9q+fTTzqOy/pE58LhAZEGnIEdFj0oc1Vds2u/tm4KoCMzu3o2KF738BFfDgbQCUf5ARbMjrAI9NmCvQjeDHZ/PVhkJIPTigiDHMWXVegJmgFMAtp1L6wS4AlMBlT7BIx2nFxwDqlT2qMZJINSazU2rLMEoutGW4Pz5eEYYrnLR583LmtHDvwRpA+DtgPDAJsd346dTDTncugXc1q1SCNiSlxMmUEQ25udf1VcqnXud/siKZhWuqpkEj5k4wEd0Aqi7dy+AWkeiHbHOOGO4eZKL6kzPWPHTkTU+5roBEXHxmgq5EU7HWK/es3RSlWIATuPHx3xVSuUlyQAnvU5Vdg0HgLIbn5N0IBtAL3p44Sfn6F+ghkoxchHo96oKBCqp2AceA+wE9uSTgAgQAghIH102Ryd7VXXhWV6UhZ8Z5JurWMNnI6nhcqazZ0Mn0y67ySXBNZc6vXn+/LAVdul7AAf4GCDY3bvV/kuXHlQuXr7c89I+n6OPEiP4aF8L8KUDcJhj6OTt20HHse1ex+nNESiJFl6SUfge8pkwIZ4f/ABZPH+rhAQU0fFeoIaqR7Lm11If+Z8Agjo6SdaHr1yJCmI62SvpBNSmj6GX06cP6aO1mxubJmvrJht2g95wc/Q5stBygv+ZJNk2fvxQewM24/Pmq4cqnaRHvZ6nyIBNqyiMk5cdOyQzc4zTm7dvBzBPJtYMtB1ukAN95MvMkb/MI/XmT/eicvbevagqZYeqk4dL6AS4NmZMFHxkmw102Aw7pI95mhQ9lZUSCPSoF3jO/ugkwNz/7QvoZk9tMuEv8E+1r59eIxI3kydXz2tFNHv20JrRjRMlQO5OMpUNkk2C3sPRJWt9050GyOSQhCC5oEXe+Jmnfvzbq6o07qJKfVRYNXFirDmTWmmDAaxeuhR20+sUEbnyC2TDDulOxMwuwx0/fsj30En0tE+ICuIRTpaowkUPMEsn81kAnUg+3L0biQ06SR/tib2GvUBiVgW7NkKpj/8/e3fiLddVnYu+1AvLknGvxlZzZDWWbbk33DAghL6HkAQSIJDkJuTe5L73r7z73ngjF/JuOgg9AQIECE0gHSHuZMnqe8mSbFm2bLCNOyy/8Zva82Rpa1fVrjp1sERqj3GGdKSqtddac6651vzmt+ZMO577F72kj27A9AJpfS/3bEx7NjL3hdyzfV+75MxGskO97Li5s7+yF84X9IntyUJ42sp9wc0NtqLXzQB6Zx26qWBf8HuMe/bssOPOKalD5lA6oV7FYXNfyDMAmfghnzyf5Z5tHeY5ZZD8zf1Psy/dJ0YKIjvsUpi3rlkTDKov7djR+dy2bedkLkcClnvYdf4Djz3W2WljefjhyaJJLxUT2SHijfLdXXBBZ7frW489FtfJyw35F5WJ7HAqxYLc2ubfmKUSAHB2e8Yg8mDGQ7HIdZde2rnJQXjp0rgp8M09e1qDx/W3hWM3b17nzatXRz70Hz7wQIDIDpLJ6s/vvH3t2s6vXXtt586jRzubHnyws++xx845gBLD2i0KwSUHZjbhm3v3DpTnrZyjBADkLmcTgeyfuO++yQPeYNKb3k87mL1z7dq4SUJ+7A8QvZ/DO729emlbfylA5Iy8S/3y3g0bIif39w4ciMPNIFfzXtqZm763c4YByNj9gh5u7Hxm69ah1+j09XTc8rk8A9MFInOiFAQDaLhKziH1rvLh7HIsABpf2r07QCeOT5NzH06PQOTSpZ13TExEe5yz8hHg9F1XrP/l2LFw0LqBvsnQlDNUrkb7XFz7xgCtGs32OE+Zy/gfHnggQJxuAETmVpZPkkNVtpd9Zb+MUw7MHx49GoBGE5CjH8ABKSzefc01cbWY45gs1Wwvi7hxbl0XlctYm02P/gDXMrcyoAQYWsom2HWnTgXgANCQvxEzqZvdxV7i3CqGFvl2K4CySTbyIn7n8OEAQIG/TU8y1+TFlZOTnwIUapJNmcvYlfVe7L0ytzJgyB5Tf6Lw7zPPRGEvgQ3AYlPuWE6zwDh5v33VqghuGHe9Tf3BtlPsiSPumn5TSo9krwGY3rN6degOgM1c1HsJbHBDSh5MBRrpZzfWWYIjr1y6NHKc6l+9vWA0nzoVfVT4CADTrWifdQjQkOfTutE/c9Gk59Yfecsx3a14ZjJd6eMvLVkSQDJw9Qx9rNa1mwZ0hq245+GHuwL8mSbBenn98uXBVKzbnpQ7EEMuY/3096YUIeYMmAr0VHwKKMb+KLxdzmXKWvBBsUJF+5xXuhEvgH9kol0AVtMcAkGtw3984IGwF1G8u7iRW+ovm2vuyEWxw0yz17QO9U3uagCWtd30kCv7I18qO0kfF8yefdZcsody0QJo9VOb3Rj37JexCg4Zu6BJXTZxE+DUqWiT7ZEuw5ppAs8BVPTRHiPfd7Iz6+PRpv3lX6uia9psai/3BcCaXPHWN4C/yfboE/BPMc5vHjwYQbJuAL9gnXQTr1+xIoDfJllnIEIRN7nPrcNuQCDZsrtyzyuAh+15lh2vCqVul8v4xInIZdwr0KY9+c3t2VJEmNf6vqCP+gQ0Z3sA00D6Jh0HIgq8kM0bV6yYZHLXZZNFceUcFiwBgja1l7d86I39kO4ItDXJRgoT4CcdZ8d77QvSEAmUyFFtTTbu2dVNEPooPzLZdyuoaJ3QGcXqnIEyKH3GOnzxxQCR2VxgvH2hGyBvHdqv3rB8efQT0C0gVpcN20Uf7YPyYWfwpWlt66N1aMzyksMw6vsCXdamMwXbgy3f7VyR7Hpr5m0TE5PBpibZkK/1Rx8HKZR6Tp+jb/34x4ch2HU9pBE6EPQjN94YBbe+t39/MBwHqab785gwivThG2+MtBEcdGDRkZ/8ZPKw+FKByBYdNrI/XaF3wLYZlwelMYj8HxoyBpEHWy0AevluHZA4DQBdhd7yKuNgrXVOX4URsV+8uHPL0qWxmTvsAUv31gqBvHrFigCaH6lyfwGbBUjOpYdzBPAFUolkbz9xItjww4J3kw778uWdD990U+Q3lw+aTezFWngp5sQhVyE3smQT73voocgNyf78Z31eChDZgYbe0EVMfwyFh5988pxkr78UejEGkV+KWf/Fe+d0gcicR2AvIMca5qRw+Msnq9JjpyrOBAQFQDQ54gBeTg8HV6GsZB/V2+Pk2lOwAQEaqtM3PcFirgqDKWhVXuNNdk+yP4ED+vrFPXuiSnuyLZvafd3y5Z3XXnVVMHz1Odm95Wfto860nL0sztQE5OgHAAyTmxMO8OUMR5qQAsAyZqw1YOX9J050VH5vAmgDsKvy2L5v3bpwmDGPgp1ayYYjlNef/Z2zpwggh5wNbnKUsPU4o2QdDMiqRkSTbDCQgE0c524OJGAAGAQANG5PXgVPkDZlw8k1l1/YtStk3Y2paeyAB23K0YjJZQ7roC/ZAGW1FYzXJ55oBH3pj/yexoyRS9+bQORknDlDGK9iSk35PzONgwJMZBPpIYor9eVcpnOPFff53btDLt2ARWCQOVxTsSpTz8v2EkTe9sgjUUgSoNEt/ycwAxim0JjiTnkNu0nPjRPI/7V9+6Ldpkd/rMPfWLeu87qrrw4mLcC2lE2ZGoIPTb8B09Z5E+gr4JBgGBDwsvnz46r62SGD0ykegCRZuK8JtEvGOeDzratWBYs9Uyjop8e6jHX4wgtx9hfE+sqePQG4dWMjv2Lx4o4ilIB++mgOre26rDGHzR+dNJ/dcgWzD3RSPwFj9DH7l21mygmAqmAbMNkab3r0CSgNnBWAmUzVU6VPyO+wCcaMifzlvXsjFy999K76A+imj8HeX7gwwKZ6oCRBZIDnPx89Gvlj6WOTrPVR4MGYAeeAUPanbnvoEDDe7RR7DZvWJJdMsQGoBNAGG7eykbkv2AvSzvg7EBloR9b8paYHc9YcCg5hYWfwpfxsMmkFVY2ZTnZj3AsEGre5ZHMzCJWpLbSb6W70S2BDYKzXTRp6SB/NZbCGZ88+a5/J1CLAY0UaAdT22qabNNYJwDz3BbKqB34z/QLAU9+sa+BiU5DWOgSWK9pGJxOcLecyZcOOW4t/u3dv2J9eDH7g7Jut6+o2UpMt832yBfoqRJrs4bqsyQFTmt1lg/w9U07Uba5gILa0YJsisU0F7Kw5Zydr25idgWBfTXt23pphx7+0d2/kIO4WlKeDzirqLEbEAAAgAElEQVTshJs57O5ZtqJKWWKszirWtb42PfZU4LZ1Y4/NPbuUTe7ZyeLP4oKNDZ5n/zhSJnKOHVj06xs2dPY/9lhn28MPB8sXQHuuPAHULljQ+d2bb46CX9iuWyrGXRr/lwpENkex4c+Y0ZXxMQaR/0OTxiDyYKvqxsWLO+/bsCEOFZseeqizRyXXIZLm198K7JIG4r9cfXVE7aWxAUKWUdAbr7wyiszJ92qj+87+/Z1dfa5CDTa6qX+aPXjvtdfGTQC2a8cjj0QfBykW0tQLOZbZREn7s91DI5j3qY/4dAs2Zizs37nppsiLzCbedexYBLJ6XUsc1fvP1XZeChA55yL3AbnhRxbpPVcneoB+jUHkASZr/NGuMzBqEDmZhRzc31y3LgonARSAvhyNkj3DpoZj/9RT4UAB2bCGmmwtpwcbjjPl3ApoxFAFuWSbQAbt2ac4X986eDCYbAGK1vJ++i6gEnAFGAJE+n4WeDJh9md9z1yowAIMMYzF+pXbBPwwFd+8cmWMwb85B3ACy4djJy0P1hAAHTiEnVN/OGAcemwmBbeMGws5UghUTCQ2MSq8P/98OIHaAxYAfTmpJfECQPXyuXMDdFCJHSCoL5mOwvvzKnTmfXTNOK9Xbz958ozzeAIXgLq3rFw5ee0bkAMsKh9zq5/e5+d7hw7FuJtysgKXNggYVCkTyM67MnWJdjn0mKn6DoT8wu7dAWqQS/1asLliL399zZpwnMmaftBHznP56CNgEQsSuGbsTQC/93KWBTUyl60xl4ESc0kf6ZD3YdkBfQH89bMUoIE8MM3eunJlzB9gDiBKVz3JENeu9gBNGGJ0pw4sJuCHBQgYAoaZR+0CiMrHfOmncSqcDgAF8jc99FDaAKC0NZk5+c1xghC5bjK3tDFbN01p4vRFsEUfARDmn04bMzDZ43uCJNa5OcG0B2qQUR30zby97169Oq68R5GwKgd0CZKYQ3qQ8sbUtL6tyTqrWx8VnrQOgZ/AMHOZV9T1kTy1JVcsWQpAYGqSCz0tn7ytzJ791vr1MYfGRY+0HbKu1qK5JB/rOYvidQMCBXKAimTsqr8/6U/5ZN5YPr65A/oC7prStgAqsa7dLsDMZWPIIIFf7ZILsI7eywGOyQ78dMavMzXJgs0VtNOesVnTQP4SPDe31jG2vbVCz8m8qcgnkBvLHmjnxkbOYbLj047rmzHSU+zUz+7adTonbQ3oNl8YrgBpDGx9lN5Gjm56lLI2bjLyHgA/MB6wWl+H5osWszuCqpmmLVMn1feFKBxd5T4XsOyWJkOwgD6aR+Bd7rvGl4GxzMfO9lnbn9+1K9IcZN7ufLc+YpiT9fvXrYu1zR6wjdZmtpcpo8yj9oCVilNqswngx8a1tzoLRN7rSifLMZtf75JfGqPZPALkm3KUx42XRYsieAVIJjt9yZzNaSvodabScMuATmYe4vo69DnBRQGDkGllI+t7dqaKAOoD5J1TmgB+c5kBLIFFQHoWEy4DlsZMzv5NO/ZstzXcCCkBdLZCG/TbjRcBW9/TPzaS3H3eHmM+nA8EiLClBQPt3+XZR/98hh13VhE4YO+yPkB9z9ZPc+dHQEe7TY9+SdXibMFW5nmIDuWemPuMMVln9gXyGbTwY2MHXuJ/nBYQ2XXw101MhJL/+JlnOv925Mg5BRbJGaWg2Puvuy7yR/3ve+8NJnKZxP6lBJH76cQYRP6PGRqDyP205cz/f8WyZZFnVYDnb3ft6hx/8smz0k4M1uLpT9usgZCYrBsuu6zzF/fd1/n3Kk9pHkyBzFJpbFy8ONbdF7ZtCyD7XHlsMisuuigKWzrgKQwKQHYonGoSfGDk6ycmYoNxkPm3Bx4Im3OuPKLcbkCwieT0Z/feGyByt3xs50q/p7sfLyWIPN1jO1/bH4PI56vkzq1+jxpEZts5NxgzAV7NmxdgHEeIg5FsLrNgDwCApVMEuOJANjmknB4gIEce0APgyJzDCQ5xeLQXRdgWLQp2D3AxbrLVroD7/g0Vk5QjjjXpc3JCcpw9HDNOvTkCaKmmjnkFJAEYlE/mhTVmQA7Ax7iMGdBRPhw7DCTAHrAEw7mJDQh0Ac4CKp0fOI5Y3b7HCcu8pEBtYwdCcvaADxhD/r0ESYBbQH0ABLa0PuuH/hm3x3sAWpxm4Jf++QHauQpeAmx5zR/wiT3r/8y/1A6A5fLh2GMW6gNdALAB+JuKpGHrvWrZsmD36hv5+l4JvJCXd0UO6gULgnUuvYN/ox/l433aAmiYSzJUyIncARPlY84we6UqkDsViw2jq/6Yf0D8LVdeGWCXs5Jxl6Cdc4P+GDt9NH7gFUCQrpVgAWBOW1h71g6AClDDyQeceLRHFoAX/o/2AGxNOVk57voCcBHMocvei32e7eWYMNj109rUD0xfgGrT4+r8O1avnuwP+ZhD70qWofaOPfFEyAaAoj3gUK6xsl3gg8CQa9DWuDEZO30EPMU6rPIhZ25k8gG4ABbrAL91St4f2rAhWHZkl7nUS2DIusCKJxtrSnvY7Flwr+yjMQKt6KUzO6AuAjLz5sWPBwBlLfGftZdX6bVbB5uijsqFFwYzFTDkiji2nzWDgZ7r0NrAttYn/QUYkQs9b3oErz6wfn2wbdkDsqY/5YPxSdZLK/YzfQQOWfN1QDVY9ldeGeM2pwJf9E7fcy6BpmRgHvgHbCOdBHSXAL+++4y0N0BkcgdyAQCvv/TSM4I57L8+GoP/Z8swK5tucmtHyht/Aq3p3NXVrYDcF9gyuecz9zaAH2hn3utBCLJ280OwgK4bH7mSjT3DY/1lnlxrknwEQQGLbtOUTxaWBUj/5vr1nf2PPx5gO1thTsuHnuin+dX3T+/Y0ZXBz35b2wJo6nDZZ82VNZN7rH6xhfYF/RRkY8fNbbkf0mVsVOvF3sUPAhCTlz0yQUByMW6BJnaIvpCNFE9NDGxz9qFrr42Ahjk0LjpZPmQTtmfmzJhfgcVP7dgRZ4C6PiaAnLmqE3wUdEw7TmfY8Cy6Sx+B/PSxnn+XzTJGaSekgAEO57qp79mCGfZt7QoqfHXv3rNkbVx0jH4LiLGDZMGWmQNrJ29DGDP9s97NgTNA5igvA4xsqv3AOcJa1Gd2VABUu3kGoFOZEss6YU8w2ul6OY/6Q18EIOwL+mMdagtQXT55nsobod86cKDzuV27Gm0PGyEgzz5m3nNrMfJfVzcD2DL2ONNfsWXkTS7nWpaGxkH2+MdpAZFdmb91yZIOgM+mIaeoq+vDPpTXQYXxpjgE0u3qRJt3AIoi7+6KFaHon9qypbOrZgDHIHKbmRztZyzYcU7k0c5pvTUF3v7o9tuDDfvX998fAPIoitvF1ZM5cyLvr3QIn9u6tXNnxWTNjYFhZRPkRpbU/q82b45UEb3yLPaajcgfOGtW5Iv0d2Avu9CrMmu39mwo+i9HOiCcLrILUnLUnZ5hJCRtzi1LlkSaDHmp5aGWP3rYh03U37wqzSb2KgDU7z36NXHxxZ1XLV8eDquxbz5+vN/XfuH/fwwin3siHoPI555MzscejRpEthdhMmGjYCxyIDjOgL5kqOQ8ceA5TvZG4AKHBzulBDTsqUAbgAagMlMscCQ5vZzPdJq1xxHnxGCTyZsKvPJvgKfy4Zhhh9mPAxSaMSOu7wJXkvmZqRKSPet3ZwUpCerXOgHPnHVOuGvqHDPjANjWwQIOrTnB0DKeuAL+8MPhnOY5IUFADilwkQNrLlyP5YTZ+5KFBBji8PEzMl8lYHHriRNnsAE5oMAR82a+yYYjzmHmiHsAmwBWgBGgXH842q7w5rXgPFv4PmeWcwtY5AxLpwF4ANCWD3CbA7lwzpx4N4AfC4mjnUBOpr3SHqfe+Mw5BrY+lilMOM3ADPMHqDEH+gswqLO6s3gisBsQoR/GxTGvg8jAP+CLAsnqIGDvkWXJEHPeIG8gsjbIk95zzJNJauzewZkHuACRzYFxay8Bx5wj8ygHNOAl6gFUqSzosbXjcUZM9qw5o19+N+bv185RkUt70aK4Tk7P6QdAE1ArHUX5AAEFPeg9MMEVcDleywJ71gcQBHhl3Bx/P8ADYyuZyAAB4Fukppg1K24YuApt3AD38iET6yUL6gG7teV3/q4nmchkbA7pHRlhYVsXZf5d82jcv7pmTYxFcEY/brj00sn2tAkINB/mkU6Qx9ergIGc2AnwG7e1gbUHqKSvgPZMQZFBA+0Bd/LmgrMoYBGIBbgrH7pMb6wRa4XvAVBiDwBtnrjm/+KLMY8Y1/lOgZfvPfBAFMdLUkfmI33TihXBJJUuBuiFiV0PGJAZHTe/AB/AEP2RQ7Z+dpanGrifPoY8rABGc5wBA7ImE+uDLbFmgHHsbilrOi2Axe4C2JyvzT+dk8KlvBGgHbpC//QfsAq8MhcZYGQrjNvaZiOtY+vfeqGTdLUsOpZ5msnNbQ2pYLy/HgykO/rnvYIBWQzM79rOdQ2wNvYYY3Vj+mv79weQXD7kxv67tfCWVavCVvgO2dsvyoddoq/GZP0KtMmtnYEjn80bBkBp8knmvP6pJVUyka1rBcGtI/pJ7vYtOlmy4+019gV7rHeTrUAEObNHCSIH2/7550Mfyca47DP2L3JPfTTvERyoUvP4vveaW+8on7RLdMx6FUi2L+h7PUewfQvgax8QtKGL9CfTE2lXv6xRcrOGIgjz1FORhqIeqGVX6aRzij3HemVP6U8dRDZmsrN36asghDQ4UTC2uuWUBfSAs4Kg3mfenQG056ySIDK7Zc3TKfoukGMu6YCx5SNIIHUQfckCuHTA/kOX/T1rIrBldEt73kXOAsplUJ5+0Lsbr7giAtT+j2yc2fSzfOi3tWe/M0+CBcZd5mXPNFPOKG5/aI9tjmBldcZI/bFnCxKaP/phzxF08f5u9RHO6NA5/Mu0gMiLXQW5+OLOKyRnv/TSzqfvv7/zT4cODT0NQCJKD3whBAw+h6hhH9fqXdl2BZ9S/N2ePZ361fIxiDzs7A7/vTGIPPzctf0mvf4/7rgjAEIMfBtgabjbttP0OQfcD914YxSm+/a+fVE8j2HP9m00NoOP3nZbpLX403vu6fzzoUNxlWcYpi8wyWHQevb3u48eDbtQ3ihoO57YnBSLUUBk/frYkLFx2YWzs5u1bfU/Psd2sYm3L13akdri01u2dP5+377BG6q+4dCUNtGcKoAn+f+wz3WXX97ZeOWVnaWLFoUsvuGKUZd8ccO+43z83hhEPvekNgaRzz2ZnI89GjWIzOlxFZhDAiiwp7gGzVniVJRXOjnHHB2OFScE2PSZnTvDMU5WDQcEQMDJAxYkaAaQ9m9lnlPOk+9y3LwH6MQ5AZLUHcg7liwJJo6zL8cNCwe4lvkvyTIL60UhmJMnO8sWLAiwA3uPc18+HGBOs3FzxIM9+MIL4YTXgUqAmnykxsyZwsjJ/JfJELOfAbh/a926AIOAuPZ0+aD9e45bH51fOON+OJLaACS5tl0W7ONwA5qw4ABU3p3XbcsUB9rkfHOSnWcAfZzcTygQXl2bNXbf53zqH6eZ098NRCYXjrhx0YMsAAhwMleeTBtCf7D2nGMAH9o3p2WRHuwq4+T4k49xcKaBbOa3fOiJNoHhAAjfMy79qKd24NTSGYBFFLXeuTOYlWVhL7qMhPOuiYkA/shO3wExgI18yAtIxXnm9Ed9iUcfjfY2nThxRo0J5xj6CLAEVlg7AJfITVrkeM3ibdqh48Hee+CBALvLx3wAR6wTek0vzLMgRB1YtE4AGMZFhwGLAiVAu0zbog+ALUES/QSMSn9oXt26K9ehcUbKlkon6Yx30Mc6wE8f3z4xEbprvvWbfht3mafbuOk0nTDnPk82dEoRtgR96SOgHBCoLevMXtkPRKa7crGaV+AiAMqYnNe97yMbNoRMpH4gK6kjygKSmQZGO86gme5CGg9zWT7AaPOWQDmbmbcMktmcn8+cqcBlNsqYAUMYoelTsC+AfIAvYEgfrRvyt27Kh0wxsC9WJG/OnFgr1iwgp140C3CuSBYAlkzZAcDVGcWyqvzA7CMQXT/JiI0sgSHrg+2ylo2fPnmfOWWPSh23Pumj8dFfOgO8EgxMYFF7xm2d/tratQGe0knvZ1fLGy9ZcIwtzLQj1qSbFeaqfIDcAhDkkSCfNtlOcsqHjTQ+9sKc+Mwntm+PIFH5WM/6mHmBk2HdBCInExkrmB3RP7YlGbLatSboHYYv5rk9k20yr4Jt5TrMFAxZoE9gCoCOkVze1jD31rUgGL3VfoKzgPRyLu2X1qG1alz0x74g8JI1c7QHMKYv9NE+KKDL7rDF5ZMgsvk0h+ylNjGh6XD5SM1jHQKyfUZ/7bfsYLkfsgXmUiAib6/YF+p52e3NdDJvvDinAF/1s56Oyfqgk9JL+T/6aE8GtCZIm3PmNhL74H1sn3WYAYgcj/lnH/Xd2pJXOnPSl4VX2cH3r18fILJ1aG7ZAcxmZ5Vy3AK/9IEMfUb/yKZknSe4z87TSbiD9Bf2iDoTOUFke6Z9w1qh3+oEZFCePmrT/m9fEKTyOfOqz/XzmbMKXaGT1qJ9wr7QK1f3+XCunhYQWc5Tm+E7163rvGb58s5fbt4cBfYstGFYgqqw37p0abD4COYbe/cGkGyBDtPea12TW7IkFoCiD66WK3RVPk0gMkDMQVq+VEbLZmTxRAJthSqqw7cDFKMdOe+efDJ+IrLdpbJs+d6o4CryMndupBpwoH3s6afPANmmks5ismjTggVx0ACcSUNQTy7OGNnIIrr19NOdR3/602B6Gtcwc95mMSSIDMh78+rV0TfpDox/cgN78cXOluPHA+ASAb5iwYLOa1asiMipCOn9x4937jxypDPXVRc5nlwLlJtn/vzT1b2rgiIMGDlpw+LGsnnwiSfiXcY8DKiZhQkEUYCGgD6HuDJXnHnNzZzho1Pe/XhNxm3ma5jP/Jerrur84W23xfzJW3yiYvIM01b9O+bWuhKc0b5rfWVOXXNuI5B3V4BJuggpE+j5MED28upGgRQdF8yd2/mHAwc6O0+ciAj0oHl89d3tBGvv5iVLQibmxxhG8XBC6MNbrrmm86516zp/ed99Mf6SVTHIe9ZfdlkA0mwiW/GNPXs69z744NA2FkPdDznQSSzpB1oUPQydnzs37L21mDaRrOOAowr8iy+GzXCooA/sCJsYUd2qGAcbJODIjiq8mHavVy5gMvN+a80av+SCC+IAmkVaJotEVTn7rDdr3PgiJ9wLL/Sd8iYQ+aEnnoi83myKfcB7yZduZ8SdnWVbzCebQic5GLkemopn1Dtz7eWXd+i2gI+CjE250rx/RcXqs7+qPeB97Lk59f/2q8hZKXdjJRfvAqboH/tHJuYmc4z2nZguH2Bz6QDb7ce8sLsJoGXxqp9VRZysM++2v0QBkCpPnxspty1bFgUF7QFloClBZLbGetJ/+dfLq3D+zT5h/XY7d5BV5IycPz901/qkP2VhI8PUJ/Pk4EuO7FWpu/3mKq/RZT74Hz3wQOgCHSEj8qG/kUPWFbjZs8N5yUNo5tk8WbFrzBddLllo/fow/v+zZ2DUIDKHAvjAScEIcr2ck83hZyvqTi7Qhs4DFgCCwFnAUDLErCUgQ+YkpQf+D9PFO8qH7rOvHDSAWeb/U0QpHUh6DQxwFRhrD6gC1OPcAp/oXAl0ax+oJO9jsoAxzu6sGGLpQPq+3KH5fYxbgJDzZTIqs6/6D2gKxvOMGcFKNg/ysjove7CFANOvv/rqALE47h5F3JryDXPGOJkcRu/UHiYbR5DNZJc5snI/Ak99lqw4ehzVesEjYA2H1HxxLjGlgVfAQHL1WKtYpOSDuctGcPA54UCE8rHXYJfpn/6EM/n00wFOJ6s785GSjdQTwC7glHdgh5WPda8dQAHnXg5l48FYxGajJ3l+lYrAuDmubDtdAwSa/3oRLrrHEQb+GE8yxMgsz2fAE7pHX+RzxXSjU37PFAz6mjmRAVb28mCIzZgRcgYsRp7fCozPa/7mlG4Bnc2DOSlBHO0Ct+ij/c249RFIYu7zLOGaNADQ2jMXQLEMGtSDGmRtfM4MdBbwat6Bi1nsic4BtwA5AFqBF2w6ek8/yycLhJEfwMFYjNW6oZfm1b5j7gHIGGxk6EwCeEqQsVyHzgo+c/Spp0LftEcfgXjkmmddKSIyT7W5owPSv2iz1PFIQ1DtIfouJ6t92Lz+8MEHYx8179YMsIk+mkNApdsKZHOGT1PtkfpijD5LpgA7DP7MB23c+i8PK12xnsgI04+dqOsjO0bHMRnlrHX9G7gIwExA1dgAamyizwB46DkdzRsGKR/gs30zAP7nnovCiA/+9KeRozxtbuavxZwFTJt3dikBt/ouYq7oNFvKVpjHz+3efRp8rvLMsiNuF9y2eHGc/9hmemFc7FWZr9pc6YvzBX2k7/pgXrEXnZ/MU+4B5O379I3dZNNK3aED1gV7k0xIe5F9IUHf9Mvyxgv9Miagsn+jO6W8zQGAX3/IzzxjsmNgs48ZvGMTfuWqq07n+K7OxmyFzwMCy8c4nYnoCNvh7wBke2KmbbF26SQAmTzMiTkm//qNlyzgai3bB5Jx/ze7d4fup46TNyBeG2QmlY9xk4++lnUMjCsYtqdOxbo/8PjjYcuA43TZo7248XLZZbEPmFs6F0U5a7aCTbRmMnd8prEQfMm87OaNHmjT2cL8AtfJHXje9BgH+Rkz+UgXoaCi96WtAPRiNmd6Ep8zt95Vz5UP0LY3WGvWtlz5zg15m0EfvGvtJZdEP9lKgD27hfWLLV0++mGNWt/WpLUPSGUrcl17D5m6gbX+4otjPM5TagXoY31fsKbd5kL4sgbYRmeAnN/Ys+fPDwZ7Ms6tGz8ZCCn7mKlLzBcZWDvmVQDUXISs586NlBzGjG2PwW4/j/NUbc+mb+ba3sGmAe+NWx/1my/WxidsFPhL/I/TAiJnwQFg0XvWrw/ABOvO1ZWM2LQdt4PGm1avDkBaHmObsHyr/3L4cOfJIYs+/eq110YBMICTwlkK/5VApb6dASI/9VSwHC12jiZGIbAJiKUQF6MeV0hmzjxdAOKFF+LgBCjZLrL08MPhKDNm4fjVCp2Uc8GZNGec2gRLHbRLwGNYEDnz2wFYATZ+jGXZwoWdhUVl12ShOOzqs8JrcuiarywakJWJ28qxzecSRAaeYIOaY8amBATNn1y6f793b2xWHPASRDbXdx09GkCGOQS2AQdFq22eWXWVEQqQR56jp54KxqnAxIHHHjs9xlphll79z6uIUdF3wYIO4GmNYgcXXXQ6j1gVxc2CEQARh0aAz76TJ2Mz8n7RwEHBzzbzWn7mtqVLOx+56aYAjICu3jsVVn/ZdhSAwaKYNavzXLVhRU7dQt8ZbQXmACr0e5vNqDqoDToWIKp2rGXgC5248+jRSE1jLgd5bBTao3tkJrj03X37zrqCOEib5WfjSuTMmZ33X3995/duuaXzl5s2RU5qNrEpD2ZPfet0Oq9ZuTLWCBtk7H+xaVPnewcOxCF1UBvrXW9ds6bzxomJsIVhE0+c6Dl2sk4QDlC5Si5IB/dFi+LApCI4WSdwEjkNXfV0OHQgfuSRSUDX//neO7AqZs/u7LBRq5KumFHDRGRRI7oGBLDW1lxySUfKEEEjbaRNpnv2DIf8oz/5STC2BTiscbalnx2rg8iAdUAiu2/u2RcgLlvjUJHVjQUUHXDZUKCJsbAv9OonzzzT6tCgwOP/eMUrOp/cvLnz2a1bYw8ogVJTcwOm2YoVk/k82b5Dcm/Jj7doUfRPjmt7Jz2JquWAffbvhReif2RiTgDVDnYCS+zsIMHCLCZhHlZefHFntR9X4wDYRYGSqCBdFQsyF/YW77a/0F3r1mes6f92660hrz/ftClklXqdIPIrr7qq89716wP4zaJEqS7smyCQwEoUU6kVkYkCP3PmdAT8yM9eSJ4AoQBxi8rzAG/zpL/7Hnss8qSzmeZJu/0CjuyhNSKNkADb//zRjyLYSVfIxf5krsiJ7bmwCoQky4SNiCv21T5s7fi7PaquD8Pap/+M3xsliExWHOMPX3ddsJQ4WhwhuSUzRUQ5x2wDu0Bv6Rod5QgBfNOB5DQDrTifrlPrL13jsGUe37rcOCn3PPRQ6LHPfHbnztNF3F58Mewi4AIIBFgEknFgkjnTpANANeARIBP4CLTDpI3q5xUgwoH6wLXXBgCHBcWJwoosr1Vn28bIUQQM+L516DuK1iQbEBgDvABg6S9gk90yr3X2rHbNIceafcDE46R9cvv2eIc1wul0/gOccxixf7QDJMqCUeXY9ZETaq4xJrPAlXY5kh57HKYZZxBIkyBl5sIt29OOvplvcxQ2cd68cO5dNbZHAS3MMbYXsBIw4X1kU3dIs22MNHoGEAAASIdCf5LZyiYraPXbGzbEVXNtuh4MyGt6jBMIR0+cQznOQBj6mAwxLFJgpbbT5gNZOdN18ME7+A/y2DrjyP+qz5ianHT7OEAJSAC0A3z+y5EjEXwkm3qBJ+0BBQD8Pgv4wfJTRFJf/Z81QvcUbfN9ABwwh6PfBIZZh/SRfY3ClFVebNeXseOcP4AnZALsJG9rlV5JyVbPu5vzCmQBKEjZYF4+t3NnrCPfs7+wCWSD0f3dqrgkRmQ9b6r26Ad9BH5hzVnLZCLvJx0JctKMGVEMTWEreq/fPkvXylyx2svc39YbnaCfABu6JC+7/dm6pHfW3MYrrggwDNBjPdDJOqioXX4U20Af6DEQWT5f8wo4Ig/rmj7at+hqMCIXL27UR+MAYAHzjMPaMV5gdzJ9fV8+0gTNfdZapI/WYtNDf7Tlu/bvz+zaFfNrntk480bHgfr0lT0w5swLXLZpHMYMQALq0Q0pUfSTPgK1gF/00Q0Qttl3fmnZstCdktGtXf93Ui72CuymL+RD3mwkuRor9iPZsG1544XNB5DVA4HatT7Il8FysB0AACAASURBVJ2hk9ikgi90wTqmj+z2+9au7Tz89NOxZ5CL9d70kPXexx6LOXa20T/zkOO2DtklufzNH2CcPgH6y1yx2TYbKhDE1gO8ydH8WdsCNsZt39MGBq52ANnO7+ahSdZIZVJ3YH9ixGrPvgBwzxsZdJU+0ksgOMILG5m1Aep7tjGzGfQRxiPlgbXux6M9xUEFXemCceQNg3oAK/eF3F9817i+vGdPrB36iCBEH+mWswDcAKBKVvX0GNlXICdbE/N90UWdr+zbFyCy9W6eycae/eENGwLsBYzT9277DJ+AXCJ9RKcT8rQuBXTMqcd6p9P00ZhzvZuHpj3b/zt7COYE0/jHPw7msDVPJ82/Neyc4hyD4cvmkGPTeUqfNlVEG+cHZwp7q0CEvxuz9eZGl0CY84u+CnT4s16EM8F14zN2stCGNeisYR70kY3wPnuYsfhs3uxqWjf2BHZPQEkxTPpI7+jq+XqWnxYQ2WRzot933XWdt61ZE+CGIluceAfHtk/mI3r3unWd39iwIUA/C/ffjxwJdhbHfJA8oHkVBYj2yytWdL5VgU7JFC77VYLIDkLARYcBIJPFxOG1eWeUleIn+86fogwMAAfX5okpBaABXvTq83SByFmgI5mWxsJ5iUqZ1SafShzATXW1Y37FKuFw23ABnxxzQEpWaW0rz36fSxB5rST3ExMxd4oyctbz0Td5aoE5+nvFhReeASLTMYCEcQKVokrrc8/FIg3WZwUmJPAL7OJI+GGcMOLuO3482ierNkAKNhmDcuPixfFOBsjckLM/6UkA86qpV1cXoxgNduoFF5wOOsjNJuBw4sTAAE6/eS3/37zISezwImoOdJV2ohfjc5D2k5VvnjNgUrbtwPIG1aMXL475AWLLi1zPF9fmncbxKytXxjzakAFH7MI/HTw4yWpq047PkMcbV6/uSOsgoAQsuvvYsTjMjeJJm4iF/JvXXx82EdvXehrkHcliEVj74A03xLjpuDkkR7o/SHt5M4Gtfvf69Z1v7dnT+dfqZkYvO8W+CUABCyeqXIbeC/ByULE2c+2kXczc9tYZsEzwRH+tZzaSPNuAyDZ86wZAKpWJNea9HFMgZAYughlX5Q3VXz9sCt1UYMi7MVV7seBLEPkfDx6MMWkHGOjQZz/LQEAZMDHmsLmzZ8c79RmoAuC1Fz5a3eropVuDgsjm3T7lT/1OcNWc5D5l7KGLFQigf7FPVXsVQFdwB5hQD6w29TWDCRx/6VCAov6uD+yLd2dALveVzCVmbzGX1i+99l4BBrbQbYB+ILIc4/YJ+4N9ogy0OsA7H7ArAJEykEUvBB6AtwBkuheVwV2Hr/QngWHjy3MIGSYD3T7DoThY6VAv+1mCyIIl/++dd8beYr6A/eaADpV6BBSIteka56xZoUf0jUz105mFfQJs9wuEjMJ+/SK2MUoQGcslCh2tXh1/cnpcM351lUqgPn9sBXtlnXGw6Zg2AEocSA9AA/sIcAWAxCrklIUezJ3bKJIEkYFzACmMM8Avx1xgjcPNceIw5jX/TEPR1GAE2Cumpv/3OyCVI4VlChB4w/LlwRgCzgCaABycqsmbKEXDWaCI061PAE2OI4aYa63m5dXLlgV4wVlnb82LczHnrwmoNI/YwvIZaw9gYg6TIcYJNRccZXOnj/YgOXPrTGldjRQEVcEbLM20BQrYYcZlDkv5cQFWHHYAE6AxczeWcxmBzBdfDMfbZwE9ABFpGL7PgfzZz0LWv7RkSeiOvmUQD6jQDajEBAN+cbbZUDLBoM2r0NoEPGCJA3mAMb1AZPPIH/A5ukHHyFr+3WSIYZGSt7nVb+yzyJGLNVwF3sqxJ4jMBgN9gS6ASjK3RwBHgMtAfvNKvxZfcEE453VmqnYz9zc9sr60Y20AEAAG9BEY/941a0L/ABWCMHSyiWlP3/gGgCV9M5bMyXoXVu6LL4buYA0DA82DebUmgUJlHuhy3NYCHceINY/AB4AkINh36GSyCQGaQBCgW53FHq6YdSdo+fTTsT4yXznwR0DE3FoXADvjpAd5ldyaKYtaZXv2SnNHn8kNCKTPinFmwAAgDRDRdgbHgzn88pefxQTUrr3WrQFyod+bK8CErtADgRc5gOmjOSczhdy6gcj0kb/PThg7cMr3pMBJBr9+Y5LaExX/pEvkTw+abIV+AlPZAN+lc9YhWXmfsQk45DX/vHbPZtZzxWrLuiY/JAX/L70IEM+61CY/C8AJ4Dd28x027qqrQo/qjErrnnyNV7sZaGHD/2bPnjjH0Cf7jHF6r3Vi/Vyh0GOR7qfUR2sEy58dtQ5/cORI6KTv60/k2a/SJFmXQD1M/3qu2GyTncjbFWTiHExHpUUB7tIBoOL7166N/c2cs7/ai5uCiAzFow/0mA7ab+xP8B5At3XJ1viu4JLvR978uXMDAKTjdRBQ0+ZRe/SHHrMdWL5kz8aRl/VGH61HfdQvet8ESutf6GN1gzjSX8ycGUEyc+nRpoAq/RfAyqKh+lm3Z9Z1pv3xbuNg94DIdJw+BrN58eIIjMXNiqrAqH2uzmzO6QRK0x37iPcD9gUD2Qtr27/bY50tzIV++r1+uynby1z05IgJLWBJ9l/Zs2fytgaGLxvpPGMt0kf9NY9NdrwOItNDtzXYCnNMt8mMHtizAdnsMh0ob7xkH9k7NtyckYlxWkP2PTrgu2QCRDZ+ALPgh3OG9upBMevQXNMT8yMQQFcEX+Tgp69sBN0xHz67oAoOGndTEEJf6bL+kJ/3f/fQoehjsrLPx3P2tIDIOREA5NetXBnOFnZgMnLbTlRUkHzZyzrvWLMmroBTEs4bJQVASEMBzGz7RE6d2bOj+Bf21l/dd1/kas58QWU7ASIvXRrKwoABjTlwGEOu2AL7DrvG8OST4XgmSyqBAwwngKIiY4A7ALLvbHnoofhON3ByOkBkzpKFY9MypldVSek5ooBLYIp5zOs35oGJxyALZm3F5sW+AwwAmTjoHNhh8s92k9dUciJjwJEVR9yGRk4WfjBdH3309DXvZ56ZZLrpQwAoc+YEkAC4BkoYN1lhwG2uqnt2Y44HECMp/stfHqAEWTMMWJSAMT+u5peJ933H4YZ+AOAAzzZ+/w6c/9fDh08D+88911atB/ocEAMb2bsBPj84eDDyElsDCXYP1OCAHzZO75eTPKO5Cm9a122fYMGI7t9wQ4BIbIFACB0w91/asSP0uU0AIN8ZFcexyK64IuTAVtHxMq9i2/71+tzrVq3qvHPt2tCN3SdPxnsGSZkhmGNTNW79NW/BaKsYr8DkQdrL4NIHbrghbkAodujWiINkU7oH60MfyE5uZ0CueQeKCZQBMfWHzUybmPke3Rqgf9ITWStR+ME17iNH4sD3homJONT3YiLTH2tHME87mLiARzc+AP/mo+x7AIDVFTrrXPDC9+mMdQ545xjWmaopwwSRMevtNwJG7KADLP1KPcnDkznLYBHAkQ3laGNp6zPA055DT4+48tVDWQYBkcnFIZetEcAFkLKH7J+xsn9sYwLmaYfYHvNiPbJ/Pmde2D46yvb1SymiDfZEoVq6YC6NL9NJ0I0MKmWuRfNHFzDYBW7YIkzt7VhCjz4azPLfv+WWaKMbE5n8X718eXzmM1u3tkqJE1eb582LdDp0x1qydoyX/ggeZuVrosl58jnzlIELdkHQCpBrjuOqYJf0KCWIbK9wM8vnpY+xNth7Omy+rQn9yVQV9sQo6CNn5+WXR3AASE+OguDe7fPnK4thFDZ12DZGCSJzKDiimMdsI+eMA8dxbmLOZJ85KRxvYCZHkfOIfeXhjABnOaYAKAAjEJCD3u3h6GHqcWIAm1gvgEsggvMv4IqzmoWqtaXf9UJH2X5cAa+ARY6e9cAp12fnKeuC0+26NmfVGR1wieXX7WHrsW+cHznI2gFeAQ/sGRxSaRiAMd6PfQTcASKVV7+zfedW820dmWtgFhCH3wFUB1RFsZtFiwKIBzabU31smss4Rz7/fPQHWJXXVskFCGE9Y3gBkf0dkKd9c9DE0Mx+An0FF8w34BeYis2FgUfWyYx29iNr74ibCVWRtfp8AmvMN/ts3ow782qyK96T6SfMgyAvkLEb+KB9c/nDY8cCXKKPAAnFozKPKOCB4wy0B7ArNgcw6PbQHU4ye6c9OShT9oIQ1guAjr3j/JNfpjNpmku6o039Eyyw59lT6COZA2vIAtBNVwEn5GzcZ8JWZ/bYd41bkAYoAMgB+Gnf9zHijEF7QEYBA/1tAs61HMUdH3kkbnnSMX+no0D5ZMCxGeQOqAa0ABbq1/Kzl/TROQUIQc8x2QULBEv00fkVUAmIpmPmCUO3ntKhHDUgCOPUvFhj+ux6tfkFkJGt+fBeOgjQiTSO8+adcc0/2/Q9IJB5ctsp9LPKz0o3MSqdhQC9GLpYe8bc7Vp+MjX1iw6RA5tKNlmwjz2zDjEGfQbD0k2LXo/vkgWQlPwUMyMf/TfeZNprgx0lE7JqChjQWwBQ3qzIlDVsIZ0kF363tU3/6U8AlVXe6m791J7bA3TY+sAkddPAecwaoY/sQ+o8myuo0c3+kAWmsP6Qgzm1T+z98Y/jvAycYy+MNQvUWdfsVNMTwcDnngsdFLwhF//GPtrT2Ey6SCetee8mm3pe4HrbwHJ+UX6O7clCrf4NWz/rBmBUS51gL2sat3VBznTDmrOXZJG4TCmQ4Lk1T47mx3vq+bn1M26ZnzoVekvXMphINoK1HvvKB6+9NtYd+TkLsEXdgk2+Y41Ys4IAgFNnAEAlfTQ2+iiwRtfIPgvZ1nMN51w6Q+ojIDXT/NAnfdam77mxA0Dlq5FPBoy66aO1yD7aR+wpbJDgS6aBIVuBDbc3yId+s8MZfKq36/zqTGPvd2NSn51V6BP9AaZjKAf5Z/bsyVtUdLTphgpZGxs/zFmHvwFn0Wftkqfv2qN939q0x7pN1NRe9ld/yMZn2T8powC/9IBNyPbMg/VoXjPPe9NcOlMIdkUarZkzY/3mvpA5+Hsar3PwP6cVROYkyelI+YE6/3z4cACvbR/OOnCP88R541xqh4Nswr+yY8dAxaQcyDhjmM1YQEBkaTGa8pEAkV1vn6PKbpXDyruBFYwNthTjG5tGwbpLhmuy7jjHwGSOsqjk3+7cGc5yVtCsz8WoQeTsDyAbgOXQy7gAyFyJBTrYDBxC646o/gaTThGSBQsCCHEoAqRw3IFNydxqK9Nen5sKiAyQ0N/o88yZwTQEHpOTw3MURamYyAmKJFuQoQow5aKLAgzmqGO0klXOTVO/fc/mQFdcrQbGm1NADF3x3chzVAFL2oir+K5SVwxATlgC0Ayr/gLV6Nmo2MFl323uZCk3MtAO2EMf/VibNovpzM1DxgAn18fvuOqqAK4BQMDHtk+yxt+7YUPM+zf37InghpQMQPtPbtkSYGLbNBH0ALAkuAREBkIDkslimNQQvcYBQH+19AOnTsVGzP4Aj9o+ZMcmsidAsAzmCJrQMzpLpm0fABVQ6q3XXHM6sLZ5c+c7+/efYdPKtswVW+zHXPkdEEt3Imd6xUQu8/dm+glgrg3WWiuZq3SdHVlfFTvoBiJ7l/XNdgsq+o49Abs3g4t1e5wsaOuN3igcyB5jMOurAAY2fKS2aEgzlCCy71vfDkVAdOCxef5xxWDN1AJlG1kIJN67cGHIi/yMAfgoXUqvoo2DgMhsUdo/KXrMqXlJOxR53ovUC2mHsthlpHWQnkNxrEsuCT0CdjftC6kP2qA/7B99kIZBvmC205/sLnlEcKoAo0u769C+ZOHCAJS1YX8S1MJgkPbGOhwliMzWWjvWi74HeFyAt5kPP+U4OU9V7m/22h5N9+mQYCPgmy5kwY362itBZLprzQOgObCCKPSq3IfL/UJbwUSuCr5ctmBBnKmcK/afPBn6z3YPcsOrrW34Rf/cKEFk5wDgilygQLBIoVA5Hk1s15xbIOA/HT0a6wRQw7HK4mgcRmw5TmNWTu8HIgPXgJVxRV8Kluoqal471SdrztkCIw3g4j3dgMpkiHFqsTrZPn2VD9P5xtiADcCXCysmDuevF7BoX+bEAXnNWxSyqxhj7I00AQCXyJc4e3bnTStXhkMKmCpzVOYcciCDkfqTnwRIYw6wzvybv3OaI8flnDkhG+MmJ057EygddStefDGcu7xCjg2NQcTpY7/8zmFMcIJjDShqai/7yYH0fbL04+8JugG3AWx8DXsJuZC137u1ac8CxJKLvtpznSmAAs4X5AoUMn7gn+KIAPVuzGb9ZP+A4piIdML83XX8+CQ71RVqQIf+k10/EJkMgUIJasgTTD8zxQFgH/BCp1zHFzwIsL+6pl+3QckQM16Ak+BuBJ6rVCr0hazpkHaNge4AnNqAyMmaA7gAfL3Png34tJ/zI7D2gCSCtU36qM/GC4D34+90HJAqB68+0kNgHf/KGjenZNVrHZI1kI7OaIN+AwOtGXOASQoUA1JqC9jdDZTWRzYCA1K/jBtARMez7o15ozd+d/UagAcQrTObU0YYqeSaKXDYH2csuZztT5H3nw8+f36AbEAXdgJA0/Rk+j+yMG5j8W7gXKaVYc+sQ4/1IAAFvOz1ABLpt75J3cBmYMDTfeNle+L2UqcTQDyQ2/mv0VZ0OqG79n7sRoENvr/26CSbZZ0Iggnqsb3AJ/pYzwtc9jlBZCCbd2OSYhLrk9+z0J95Zctet3x5tNeUykK7ZEEX9Utf/QnHsL7JTd+yvhMWqKBCFnlsmku2JvOmu6FhjPrGpgER6TYZA/7119qhj/X87vW27QNREHL27EgPQPbWD5tIT3yfvmvPmLFnm24YaFcf7XvGbb/SDnuUKQrMF1vBH2Ej6SPbA9QsCwlmHzPNp/bImr7AQtz+yCKFyRxmY9kKbbIXTUzpbJcczJu1Y2/UV8C871uX9lYsV3pG7pG+Ze7crsFk8xNM3+PHYz2zUXRdAMq+qI8Z9LYWBR8EKrqtw5jLU6finAIkdm52tle8LoOL5GJv0D55kA3QNW//1+Wc6ZLIhA6aA4EOfycfumMOzXmm4BL8SB1t2he0CfS1Z7NZxmmv8RMYD6zl4otD5vYCf2crmpjS5Z4tfYh9gM4JLAo4AZHhYuaNrnifwKKAgXN9nWmf7VnPxsc2sEN0nB027lET1n5e5/dpBZE54NhCGDyE8NVduwLYa/sAPjmoeQiXi5ARUEzH8+n77w8Apu50dWufowrAAuRwXD+3bVvkz216vBdbyQHC+7F9OObfP3gw2GRtwSULThvyMHu3YlpAFxt3UxujBpEdUmwGGK+u/mN/ADCAdoMwFhlBrDFOsOAAx/vb+/YFqxqAN4pnKiAyYM08Ry6bZ58NObk2HkVGavkwm/rqcMIhwNSWa5Zj/7Xdu+PacLfxAYYw5rD4XOn/wYEDnXsefDCugZdVQXvNjTFLCyBgAdwC5mCYYT0m8D2Kuc02IjfvrFmd25Ys6bxuYiLSlngPJpyoZKY3YdDMXdu11baPjLdADl2Sz1Rf5DiXFznSAbRoyLybK3lTMfu+sH17AL4fvvHGaAMAluz6Nu1xjIGavm+NYgpaI4PkxW7R7fgIPbWGAHYOm3RMQKbtE4zP5cuDoeTAmPl92UQHms/cf3+ASja5NsEAjhvdVaRM3+SRBR42PZlH9rUrVoQ9sVnSme8fONA5VrHI2sx35lI0DmkL9DOqIs+fH84WgNa46jmRfQaIhwFtjWLMfmnnzggcZFGmfmuNHaM7QGh/d6vCvgJwbWJzJojMueCkuIXCbtIPuWnbzLE+2Qesc0xoeitQZK7pWLc86IOAyOSI9cz2pUyANG2Lz9rj6BQ98mOfogdRhLDLrQhjshYVQbW3CqBtPXGic8+xY3Egajs3QPZgbExMhGz0m5zpBzs4ChA5GffmXrtxZfSppwKwZivaFrag85k/XYHezPUNGKZHZFkPRiSI/Me33x66S299lv5k4LHNrQm2035u/xWQ4LhhTtsvugHYbe3Kf8bPjRJEzoCRM4Rrj5g9HGjOab1wWznXHFKOiT/ZPo5UFumJgnALFgQLCXgDnJWbs5fTk9eMOY8ccOfluJ0lSMYOVc6nNF6cUYW9ssBMLx3A1sMgzUJNcoAKDsW14ipNEJAAi4sz2u06p3dYI4ByjpTzaDL58kZgFJtUjLAC4jFfgWPdHmuHQ89ZxAjDRGL3sLDY7GBdV3VLsHCx4wBFgIpuoIt3cbqxjlyLdRZKh9f/2bvJ1lgBDwA8TnQ359F3tMM2c0qNn/OY+YvJFJgBiLfGMbuwpHo9mdrg6/v3B+PK785y9MjfM+AJgACuAYboU7dUKN7l3EofAWsAAnIGjGVAPkHpLIhGH7ux2LXne2wT2QAdAOna9e/O5fYQTjg5YKVKTWD9lPUUmuZAqoBvHDwYTDay4YT7uzGTjXaBoEACMu/GqMy2gZJkkqBvWbwtAQhjF3gAIPcDKq078sX0xcI0r3kt3NjIIM/i1qD0Bgm2dZM5XZHuBnCczGRzm+cHIAm5KGYF9LZmet2CsDayaBb5pH47O0YaGYXjq4LB9PudExM9QWnf0Rd2h70Aegv0sz3k7ZxtHZIPMOwt1c2lXvpoLgCL2J7ATn0Goid45buljZQaA0Db60kQMfXcuiQvfQc8GTfZsGvvveaavsxm79KmmwXWjTMwWdFJewyd1E82nN4APtmNXsCiNSznNfmwkVL9WIce+mNPiNzq8+cHMxSrtNc8mn9ysC8IElkr5tK/Gbfvpv5lznxz0Ssopi8AOzc07AvOssBvumnMkT5u7tzoH52kj015pUtZGa8fMmYrrENAuT4i+uS+YC4Bdt1SMGjT+ZM9FFyUkoeOa0f/jBvQbcz00e0cBfsy/UyvcduvpLAgD3qj/WTkGnemuwHuZ0qQXmxXdiLyIrsZefx4pIwA0uqrftgXYq/qdCJQKVVPP7kYP9tDPtazMbMV5kMfnR3ZBvroNgjbVi9aW8qFfK0XdjfqfdkXnnxyspipNUMntQGgpo+99uxMw2je6KO6X6mPZKN/kWZi1qzYD96zevUks7lb4C72bAX69u+Ptecd/BfrO/aFWbNChwSuBJIB3/rY6/aQcfJH6KMf6xBZimz0jc01ZmcVjHE62euxDp1VrBnnqagPU63NtpjiuXZWn1YQWd5IYBHw0iR/YvPmAEzaAA0mCssQG4nTDligaAwDsMcCAB5xxB5/+um+xW205zoxsITCO7QAQV0HbXo4mq9ipBwMZ86Mol0AQleDKUFbB9l3bRaKRmFAYSxxIgHSTeyhUYPIADtXx6Po1IIFATD946FDZ6TgaKOUNlXGFhvZVXoPNtWmhx4KNtYonqmAyOQKzMUsw5DmnGME97uOnf32blFjDDO5WTEcyIp+AFjrD4ce4Iz9yuBjQppbQEqZD7bNvNhsOU5vWLWq85Y1a6LgHfDE4QHTcZRP5sC1MQGsBXnopcgmIEVQJoGNBOfaAByD9JHDBHT6r7fcEsCVwmHmGbOpzbvIGRuPo8CWfG///tiAAIvYkJis7II/27Qn+IDZBzyz/tgpqRna6s4gYzfnCnj9yqpVASR7F0CxrU20ln9tw4YIakUhyOo2AZvo0MImWgMOiW2uuGOd0mO2gTP37f37g/3Z9NiAge3A/w1XXBH202fZATaxzVxrN3VQW+ZCLmosVJsoVrAgG4ZlHUQGNgLRI/XC0qUxTqzxQQqMscfe+5rlyyOvMSCErlhvTcz1BJExmzj3392/v/PVnTtjzWfuwDbyDwC+AgClYWEz9f1kVZ25qY1BQGTFb8wl2ycljjWchVzb9C/ZwW6ryLfN5pGBfUog7Sz7N2NGMOcwlwWk6O/f7d4drLNI39MicJdtxt7iOv8ll0Qggy7YrwR6/2H//pGAyOGAvOxloWvG+A1FrQ4fjgAER6Dtfl7qLuBee25VfGXnzghaGnv9MJgg8v+4446wW2Tjs9aPue2Vk7s+7/TXbSBnmTdNTIQz5EaVIEjbMbTRh/8MnxkliFzWOsBwUcQNuxCTtJfTwyHj3GINAQLpYupP5g53DRMozcENRm5D7tmUVzKHganySUZNBoBddRPAGYfTA2wCLAIqu7GFSh3A+kwGIMdKH7PYTKaXArgoFua82y0fqTajfsGTT8a1zm8fPDjp3OctKOMLoOnyywNswtTkmHZ7krGI2eOqu3aBOEEgqGqVZKoEgMZ7164NhlgvwNe7OPYALOAithlnr5SNNjGR3rxiRbCagKm9QGlAIvmqQu+HI5pjTrBJGxxbDqmfXo9xk7frz+QTeZyr1DYpGwEMzvNvrl8fsu6VgsG7jI8+Ylthi5uD8tZkAhCuzwsaGHe9YFTZ5wQWzZ/r+NiueVbQf7J27gDykrWAATCi15rRPrYekATghN2cN2Yy3z89xwxTKIy97Mbwzb5Gaq2nnoqggbnMGgL+P9chZp3iaNZht+KE2V4GWxRPxKIl9yiSVtUk0D/nGaAYffxlzOYuTPtsExCkkKA0BHQyiUh5doy86i97WQAur1y6NOTSK/WNMeYtAPpYrmvv1B4/mz5i4wKGesk6mZqASjoJIBIQy1oRxufsb9zsmTQUzv/91iEZ00drEUhbBt4zVRpbQSfpY1Ne6VInrTtnI9fxg1Eq9VpFukhgn73BfHz9ihVhh/o9gEC6Y+yCWAHOVumtwrecOTOCTtITAe76AbTWCH20L7CRGXjJ87N1rT06bt0IGvS68WId0kmAnX1Bf/lbGTx3rhAwcKYhG4UunVd7sff1BQPXHArCCEJYh95VrkNzKNUBXe8XMKCP5k8QwlzGOqxux+oj+yO3tDELWArg9XqMGdgrLYYUPI8Xt64jHWW1DjM9kUCtf+tlf8iCHuof+Tjz2RtCNm5LzpwZ+wtQ2hmATe8FVGadAHKWc5cu5ppJ3TF3bKQ802+s2K79dJIdI29gPHA/CSXRRwD6rFmdVSvEhAAAIABJREFUd11zTaRG6XXjxXvINHN9O6dYk/V9IcgVixeHXOhjr+Bi5oMGzMr1jYkdxbPtiadOhQzYCvpoz7Z3mdN++0KC0uRDJyPNXNaBqYrBA4+N2VnKvPbas60RoL695psHDpy+WV7ZipQNe8NGuBHhrNLryVoHim/+/aFDcU6J4Pk03wDvpytT+f9pBZGBPEATRZsAJhh+QIduqRxyIIxFFCVZsSLynmJ9AXHz2s37r78+lOuuY8dO58I8ebIVM5gD93qO17PPRjQBCxkI0/QkiAxgs6A/df/9AW74bhtwpmzT4sJaAlD6LqCEo89g1p9RgsgWB3DMVXUbN9aSNA9bBwDy6/1zIAM6YYBioX33wIEAVkbhwE4VRDa/il+RVV4zH3RxYAuSFd0lKzlm6V/5JMMDIwyjkU5jtIn0DVLULNvMDRfD883XXBOANL2kb5gr0/Ekc8r1bmDQ5dVVq7hqWaUkiKvozz8fB2DGtPyJNdySOVzvv/GK1ipwyT5Y25Empspx12u8visPqrzCIsAAGYEpYKB0DMBp9gMILN9zGzALkAqUkfvbd7+8Y0cAi9PxiLDK8/7+664LNi8AiC1Ih7fbO2NTnT27c8eyZVGYD9j/d3v2hB2jp/6NHNlEATfRUyyQfg9QGgPU/GHc+3632yLW/NrLLovcuYAIjG9FKKVPyOJD/d5XX0eCXII2mPgcCmkxpD0SAKiDyP6fPRbIIjPrDng3qD0mA/IGVMr5DjDFum0C8xJEFr12AJD+4kvbt8d424Lmk+u804kULvJPC3ABMe0F3W6EDAIiCwYBxT+9ZUsUbYyrcaq2D/jYIwVPzWnmv29KNWNvERy2F9BNY/Befw46L7qoDesCWA+YFSgQ3PnOvn2dP73nntMHzOqgjtGUubXb5kS2D5JlFlz9GgdSgYwKaBpwmuIQ7oyiGOVty5aFLgrq7K2uJZ6h5xWjFIhs7fisoIVg7qD7BfsHpKP/Akfm2rnKWhl1odtB5+R8+/woQeTUYSAO9hFGJSel3wMs4JRipchHmsXkfC/TAAEqAUOYzRi+vZyefB8QB6DKAQJolE9cp77ssmCm9ssfmt/jlGFAAgyAjOWTqYIUrXn7qlU9r3P6nrOiM4Ur5V/YtSvarTP4ra83rVgRrE95L3uxpLIvnGVAjoJenNMymMMh5YQCH1zL7wVKZ3vmTjtYkN8+dOgMu5bAovYAlRxJZ+xeoIs9g13FWORERiHYmo3m4ALDyKff1W/9tP459XnNFvBUPpFDc/780Efs5n6P85LCUUBawAvgIPOz+26k/po7N4oy6Sd97MWyy/dpD6CKKWZeyz0CsAR48AOYbiNraWAAOIrIZX7cfJezLVlg2GVO8X7MvQT4AWwCMAHw1wKh1osgibNAt3yk5fw6I2PFAXKwF+tBZ2xULGn6aNz9Hu3RRyAyfQTalU/cXLjggs7716+PsUfx9FoBs/LzyR41jwBVYFuCYfk59oycb0U2ufTSmNd+j1QjdBJr0W2D8gGeJlAJWOwH7vsuv19KjK/v2xcAf/mw4caIoUkn+c9N+Wzrfbb2AHbWNn2sr0O3Coz51sWLezIqs102VloZ+gjoB1Lnk2m/AJ6/vnZtAPLdUvPkd5Ixi/HKRmI612+s0R/6yAZh0va68ZLtyg/L/ggOZYqj/D9sVHYHyC2A1aY9aRci4HT0aNjx8rEO6eTb1G9RNLtKN9lLf5xhsEg/t3t350fHjk0GQMvvsGMCoIKrTcUO6+0bp9zhZCOIVcqa7tBHASL62C84pG26Yz0bs1sgfp+UdcU8Z7uNWYFZa6bXnp2BNn1UGwDG5BxQPmQd+shOugXaY13n9wSaQifV96nhXGw4AJX+GHe/x55tX0DktC9Y2+W+4PvGqD03nADIvW5B5PvooQCW2zkCTvU9W8DOeqGPbfZssgZIZ3CjbM8ewN64qeCsYj2ykb32bGuOvnxj//7Yv5pujrKLUm45nzmrtHmA0s587Hl9Hbb5/rn0mWkFkSkVhuVHb701AFQOLkAOwNftCq/JIVhMyV9eubLzvg0bOt/YuzcYew5gwD1MIjmGCBer94eu/rcATIAlv7FhQwBMUQle0vXaoSuFA0R29RXQADzDlgR0DeMgM6Y3KSBx2WUBvAIbMaHkjaw/owKRgxkzc2YALr9z000BDGIpApKnkj8RY1UfAa1ADley5bQNg9KQU3QQZZ8KiAx0ICus1L/esmXo3L7kA1iTgsXftQeMLB9zYMOV7gRrz3ViwOMwwFLZLmDrJoVvFi6MyPXXRehGxPJukkNG0kQhrSuAmlyh1pbx+zfAJaYpvQHwAW4BYACmtlflm97tcCrFi/xTQMssPNmLlReMqRkzOu9au7bzezffHPNOPth8IpsYgfTAWrvz6NHO57ZubQUwSm8DDIs8XPLOHTjQNbg0iD43fTadzz+87bYIkknJA0QGJvW6zuIwJl2BXNYK6glu/NmmTQEU+j+pSdgXNhHAzCa2YbGzc2yi78hl689uoKabIfrMuSJ/YC8Qf9h1z0ZdMHduAMjAS0EZDgNGK6ZuHUQ2fmsTYxWICIyTdmFQENnhONnndCaKWx0+3Ai6JojMMaFngF+BqrbM8boOSGUCNAe8Y4/eX+1DTboyCIgs+GV+PrV5c6TyGZZFzwbJ9csGeYDmAP36wwn60I03RpFWKUHcSKELGPLDPhH0XLSo805snWXLwp4Dkf/XXXcFEDYVEJneSLuB6SD1DfsgpcSwckxGMsBd2w719nW6UV8/JRPZGrX3x/sffbTVuaU+n2yguXGuclb6wrZtYUOtyWHOJ8PK63z/3qhBZHZFmgQAxK8sX973Cr35s06lmQB+fmL79tNM9gq8ihzwM2cGw+W3N2wIp6cNgKxdYAEGJBDQtdPy4ShjFXLQ2gCVvutKKOCOA8kZLx/AFWAN6Otafj/2Wo7b1dDP7twZ7XHESztuT8OeBRhwRnsxKrMv+shxdp0eqFqCBZxHqRcU8iMfDnS/x/edBwDyCuqUgVLnM444wOW31q9vxZ6NcXc6ne8fPhxpCTDu7Hfl4zo+lhQ72AYgoT+AOgAOsBJDrHyw1+gkfcQSa/OwIdqhjxjEmd7Ad+kjNuqHr7sugJxgz7ZolLMsrzbwAfBUylp7gNTbr7wyzp69rvlPyvqnPw1AyJjNZfmQNX0kbwy2NqBismiBOEANqVDqZ1F9/PCGDaGPvVLKZF/4uIAmaTzkEsUGLB96qI9YbL2KHeZ3nLvktiVr+mj85RPFXxcuDKASKN2PtZfr0JrBBgQ0YaiWeyIwCDiLYcfnaQMssjeAZGMHJpePoAPQxboRIGoTgACeW4v0EUO1fKJw8syZnbdPTIRs/N7GRmrPVX92kj6WoK/2gdLycwMqEV76PdoDsAloAANLWesPNjd2pnWILd1vzaQ+smWf2bkzbHg9CEFnPrJhQwC/zgFtxg1gEwgE/NaDgfYX+wK9tC/0C7yYEwA88O8re/acBfBbx9b2W1etCh1qc+PFuMkCwE936GP9hiBwFliZqXD6yYYNB1LaZ+wLZQEz2Ax9BMTTx35pb7yL7VKc1f76ye3bz0ill8xmbGn7l8BlG7kYt5s+9hrB0ExplWOzZ7M/mM10sk2b2iFjZwvjLx9BBzop774gUZvHvqBfn9i2rfOjhx6aZJ3nd/XJGiQb+tiLfZ3fsU7YCeuGbpY4nhsq9NHtD/rYZs9GgnMOIBtnldKGszXke/OVV8a+YF23WYdSfmINCzDSzXpQni0TuAP0Y/O3eeyDm06cCH2sA/xtvn8ufWZaQWQCArhhXgF3OOCcZofRXiw5AHIWbuLQYjhhvTkwAR2wrjhj11x6aeRSxUZz+O7mEFJuP1ij2DuABykD5ETsdiU5cyIDuwA8QMJBClbVN7osRuVPzt6Xd+4McK7+jApEBiA7VHifVBoOq0C1yKHVpYp8G8WM3DJz5gR4+tsbNwYb0rVsIPUg13Kb3jUVEBmwhNWIEWxuhwW2soCgeaNjgErXjsuHjKIA1cUXR7oWjDJg5lQfEVHgLXYdViFG9d1Hjw4NdLTtT+bazACB6/6Rn2/u3LgilRtWAlM2E7K2LhTuEojxd6BlW1DGQfy1gkEXXxybMkAHkNcruXzmbZVOBQD9xe3bA5CJnK0zZkSaAoCkdQ7Ukh9YAKifXrqd8MsrVgT4Ix2JIFPTFf6289nvcw4aH9y4MUBTNtH7vFdfuz3mS0AIE3ejCtxHj3a+uG1bzJ2D/fVXXhlMSwxFTHY2kX3rJo9kcAisCTIBhOO2R4/8wm9fsyYAPmkkgLxAMJ+fyqPv0jAA8X/t2mtDlnLnN4HIkedQfrXFiyOvPaY+HfCdtkUU9dX8ZwoZOmPvECDplROZ0wiou/fYsUhrNOzDptA3a8qaEVQVnGx6BgGRpSMR8LFPCTAM+1iPafswfu279XRFDohsg1tC0gj9zY4dkZKlXyCkTZ/Y1l+qCpUKLAjg/cmddw4NIifYK/jxgeuvjxsGQO/Djz8+kjzCbnIoVkUngQbW5L4aU7MEka1PQVd23fXzYfOgYVb/7k03hRwA/eynoPQwNwLayOUX8TPTASK7Ao2BnIWysiAiB0iqAedNjrVzFIcsbT4nDxiWBcdKO6U9YKp8rB43Mpzt8upwAjt+54R5x+7HHw82aeTUrIHIHFvgFacHMLRwzpw4p2fqDe0EgD1rVthGQEEypvURK7l8tKGtKLp2ySXxX2yE84x23LjjwJkDDrx5yFy5mIXYqf49iSXss88bM+aVfgBszZv/A2oCOMxh5hQ0ZozuLKLEQSv3fYBG5kHUV8BiFhXVdt50cO7RZ2szc7kCcow7CjNXRAnf1Qbn9jXLlk0ClewwoMycGaMx24Od+bHL/BsAB3CH+cnhLR/gg3GTbxZurhd5CuBs1qzQFXOLyQSQ5pBmbs5sM9mu5AJ08j0gq3ECJfVTzmS/8w0S1FYA7nuHDoX+lOx4ciEHfdRXj32Cn6Q982iu9Z0ekQFAVmo2egOw02a515pHYIG59HfMZDKxn6WMXffVdzIALEXhyGeeiaJ/QLHyMb4swgUcMj6PW2+KaWFr65uULplaJe2wFB5YbHQ0AQ2+lHVMF+W8FNBg08nWWDPoY/04G/s98ns+++zpnMOPPx5jrzPO2AhrRl8FYrwjWf0xl88/f7oA95w5IWdrhP7wnzHZAIs+l2c861BBqlcuXhzglceZyTgxjLVBr7KYZQZmgdF0hw4BdUrfSZtkzQbRQ/uN7zeBL+Yw1mFVPCpYubWAU97U0B59NDbj9u/ap4/G5HfALBuJKEH+wDCAfKYuMT464XvsmX7KG0tevq9d9pWd1+dIG1CdFfkZZALsBuKQd/lgnfuhj358n56XMo5c8uwbfazkI2jHppXrmj0xVsGcTG+gb/RcP7OwFjk552O5JtFLXvYfHDkS7NzEKozH9+kNfXQLgl30Xe2xo+EXVIB67AvW4XPPhX003lyL5ZjpjiBWFh2lO/aG2F9mzIi5o2v+jWyMO/N808e6rI2P/giC3lEx7a0b47S2zVnk/J0/P9rRnr7Sc/oIVLRmMhgYaZPcgFu+fJIpTX+sQ+2yDblvmQN6Y8yZc9hcYvGXIKD3kwkmsr3b+TPqs1T5l32WnWEfzTl9ZHfpqBzGxq2/aT+0R1/I276QNxb4Gcadc6bP9NQcZAoruugcQEbkXT76JkCLjZv6aC2WMiYjv2sv7QV7riBefc/WF300bgzatD30x9rWz3lVPmZtZc0N6yTPAOSSdjxz0dNHoKqxxZ6veG3u2dWZwlxZi1Fj5qc/jRtJzgD6WDKwfd+6BvLTI3oS+0LFaC/1nN2NW1cVi5sukk3pFzqTWDNsz82XXz65Z5M5OeWNhExxkbLSX+25FWAuUn+ChDdjRuiPNEz6F7ZM2pZ58844n1k32sn1Qsb2avoI7D+fn2kFkfOAAXzARAZucMSBJr3YsBwkOSsBeoyC/IHAltw0rrzwwnDa3r1uXbDV/uzee0O43Vg4WVRHLlHsnf/vnnuClVtuRnUhApEVwXFgAJTJFerq8TCPBeUqOBAI+PET+Zi2b4/5qD+jApEZQmwl7+ToY49GDs4RFcHD6sIGdQ0cyMoYtGE+9pq/qYDImBuMBHANe60tmFnvj82CrOgXQFLAAVBePkAv+pGGAmAJ0JrqY0PkIH5o48Zg037srrsC3BuWVTjV/tjoo/r6RRdFOpr8AXBbl0ALaRN2njgRzF2pN2wq5cG2Wx84rQJE9NN6dw3cXPeyCzbiKELoyv3VVwdI7DtknaAoZuAf3HJLgCrWuD7WWQb1PgHr5LbG3sVutc4HvWY+yFybOzbROKxLNoxNbEpvk+1ygDKPr+/TOQAbm8e+XSF31OWXh020xv/3vfdG291sYjpGb1uzJmwi2+C2BZtYvyUSQFynE8FA4LeCpNa8eW2TMqPX3BiLwzld0A/9lWqgCUSmixiy2NjvvvbaCEh+duvWALLJazrWSTKRtW2Ny91Nt4Z9gI6CRMac6XKA8k3PICAyx9ncfWf//tClYZ/J4rPLlsWhyBqqt4fxbG9+z/r1EWija4DZYQN3ZV8dEgWHrW/BT2tySiBy5XhY3//9ttsCcP3rzZtPAzpDpPuozyt7zT5KJyPv8sfvvjtuj5T7TwkiCxKaL8UHHaLbpNtpkiUbDBRfNH9+nI3oJPs7bHvD6sv5/L1Rg8gcKQ499p61k4AY5hBHDVON8+DvgA9gFcDAwzkFNmWOPP+WbFc5YrGGkqEpeO13+pPFoIyFkw8EAk5ygDK/ZN0h5YhiIbMZzol+51RySjnpwKtgVM2ZE/3l3FrbgCh5IOtOTxT00sYFF0wW1OM8Yr5ysuQo9hkgIUYqoIUjpn/a0j/9zX2HI8yBVMwrmWHak9bDHBt3gmscZvsQkBJww0kzfiB6GaBxNgTiGKtxsTPOb5xHKdoSuCEb7yCbdJw5e5ikxj/Zx6qojnkj82RKA0w4lebMWcaY2QK/c+iNW+5ZYybz+tmErri+m+AAYKdepNBY9B+YyPnWJ+0Cp+sMtuxfFgDKAl/GaX70i4Pu2jVHOa+k0wEAqDkIO1WB53SEXtM/eunhswAjzI95TKfc94wP2KkdYI6ABrCyBJGNxZix4zzO4ApwAXLISl+AAcArdltwJAvp0i2OePlYW85Lxq6PyYijj4ATsiUbDDd7gN8ToKPvWVQvr6kDBvSRLhp33CabNSvGnAV3nY/MDVloyzz4CXBM3vPHHz/rfIf5qT1j9N0EFelozmXmLycn8vaYUwBb5MktCihj1sWYgZEVI45uGqc+0BUsWO1rTy5pN4eAvqmP/izPjGRNNpNgGNksXNjIhDTuLDYGSFcfoZ7OwnisQyz7BKT1lT7SQ/2il9YNfSGbBPPpo7WY+aXNhXWnHePUroffQjYJyEYdgQsvDJmTyY8rgF/7/FbzUC/MjN0LvPKwNWxE9pmM2Vr/7kef3WbzaI+NLEFp+oIZT6fLfcG/GSd7aO3RT+Mw5pQ1m5ZM6dTRTCljvqJ4YiFrAW3zBeCjs/YQ34uUIE8+GefkSCWkeF0Nf9CefUGgxZph0+1l1p13+j5bZi7pU8qKbbAG9bN86E7qZOoPWQEZ2V76aP7Int6lzSQLQazUyZR/pmDMgJh3kbE5tDeyE4BP77DutKPPZEJeuceWRCXzQ2+sbT5p7AuVPmk3Uib++MfxDu+6syqC6932WjpJ1hkMTlCc3SHL3LPNq1swxmxc2mPH/a5f7Ld+5pizcGTOJ92xDrO92LPJppAxG+R3Om4usz4CfazfWiBrY7a3JDgb5LhLLglZ+755wID29wwQxE1XKfiqAHjuh/oVZ/eieGKQGKtxmh/rMgO2ZBNBVLKp0oPQn/L2ELvrDOB2Bdlrj+2hnynj1HP92FnZRHNmvMZd+rKRY7myj/Qy92yBPIUfI9XS00+HPpKjcZMxG+nWFF1gMxJEznzsgGl7vvacw4zZ3NJH53FjZlOtQ/K1H5oPwQdjrp/Pzrcz9bSDyFlNnDNOiBhfwA/AbNNjIWBCKajHYHHI5PFNxz1YCnPmdFwLxoRyNRXrTrvdAFIGi9MrBQPQBFjytd27Q7DdQBYgIcDXggJS6POw+WltYgA4LDpXwikTVjCQp/6MCkQ2R4oCAi1sgK5OK7o0VaA3+ysf5gdvuCFyov7bkSMx/1NlJU4FRAYuiUIDAclqWBCZoVr+8pd3blG19OqrgxUJqCwfrGcF8DzSPLjujZU51cfB1Kb63267LfTkY3ffHSznqaSNmEqf6G06sgCSdLyicurcubHp5kGQUWRgAXuYeMEe6FFci10AvrihgAXsKrw0JI89/XRX2QGQAYjWsv7IxQ1kysdaBf4no5XdiPzAtbxs+Xm2xPjYEQxb18LNtz70Yy9PZV7pOZBMXznxgG462y2NBJsoIMQmmnNAJvaqH869cQNY2RdgFpuGjQ+ctik2gXva4QDpB5vIHhp/U0qWKMIwe3a8389f3HdfMMAHKWjXbb6MLdgAl18ehRbNzXergqf1dBaR02ru3EgfQF4ACs6pXLTmhP2ZSqqepj4miGwNZgoEujrsI12MOc/8mcDXbqDvICCyvZXzRY/Mx7APO0rX2D5Bm89v3RoBi/IBNLuBIeWEtSilEYb2sDa3bNvBWpv2X0ELcz4VEDkAgHnzopDlb11/fQQE2ZlhcyHX5zUOpgsXBitYOiD5ic2/tZFnixJEFjD7k7vuOl0bovjMoPIiJ2tdujDMc+cje/wYRG4/k6MGkdO5j8JyFZuJk4bB+OplyyLNApAOo4iDlkXg9Did3jKIF2BVVeWeQ57Xi7HFMHQ4mhxsZ0ZjcabmPGH0JNDirFnPrxjsrZe9LNq2BwJcgEtAEu8AXPjT7/orb6iUG3TL/9Vv71mzgLuyoB6nVxV578DM87txJ6NHXwHH0T+pA6qCTObCuNMZd9bwcMp833rjeCbrzt85zcAqzjg7bezBFivSqznLmEN91CfAC/uW7EDf58STk3e4uooh5eFEOttgQ+aazhoFWK76qH2Pq7zSPJizaO+qq+I75gAwlEC3MZN5/QYNvTDvMwvZAJvKJz5zwQXhJGPhBvu1YujWb3Klc29MzgjaNmb98ln9wlo1brlSMzWEeTSHZdExfcg8p+Y/C3nJA4lJzGkG8GoPWGuswH1zy1Em42RilX4XwJwsSoCETnL06SkZ+54x65MUFpkuAKBaB1zoTrChKxJE3qRzpR5QR7bapJ/a9Tsg1RN1P6pUFiUzng0Hphm3tWZ9G7Nx5vvNLVDD7wAJV8m1YdwAg/qZkhy1FzVWZs8OQIesjV0fzJt1gzlnzHklPepXVHl8y7yk5EEf/Zm3E7DvjRMwTtZyJQvG0E9seH2NwNXPfhbrMIrGF8pGb/QrZW0d6l/qe6mXzppsD5BFv4Br9SCJ9qxD4zVuAQOAFv0TQDFOc2hugUxkA/T16GfeGMi1nUCONZg5WM2B79Of7SdPxnsAj/TR72Svr9ZeMnTrN4KwCfXNQ+7mDChoLnxPGxEknDcv+pzBF6QK7ynXdYJ7aR/1la5svPzyGLeUGnKk/+qaNXFbwpjdpPBkSp0yF6v20lfMGxU+Cwwz7rhy/+yzsabSXgLf6ZN/p5Pmsn4tP5mjvmPNsBMANX0lb2ubXAFmZBOyqgqsGnMdiE+bk+tQH6OQ5Jo1IXPftwbYIkA6xmzuC6GLP/vZ6aJjRXon8uajp6yB0+bQv5FJ2jh7C9/AmOl+5pi2Dku/1Di1Rca5xs0bOZjLyCt8/Hi8w7vIZmvl6+sj3bQe01ZoL8edbRo3lrw0RdYdENaYBY+sSWO3DnOvziBAubZ8lu7powe466eUMbtEVhjX5jbrDGTwsmyPrOmhvVuBPbaVfhuzOdYv7zNuff5qddM6U+qQS1nHIG/H2Fczb7qgoPbovfEZg/fQFfsBfQKokkfu2aVs9MMazCCG9cz2CGzoGz0nT21av8YsQOmh595T7jN5AzX3hrRhCiC+deXKGLPvGzP7adzOAHSSnONWc1FcN1PGxs2eilnu38jWLR3vNx59Za/IgeyNO9nY+l8/n7U/wZ4bn5x2EDkitlIDyLNjYp96qmsqhzw0AwkU3fLZv921K4C6MndYAs1YcZSEoymnajewCFgCYAFY3XDllXH9tl/6gQSRLRrX9bF9HIiGeSgv51EfMCWffPbZuNI6nSAykMh1YDk/bXQAKkWzel2ZH2RsWLoK9rkeDGTAMO8GgrVtdyogMgMTEdGHHoq0CMMCGphlQBIBBDpA/zAjywewhNVO96RTAaAPqxtlu2mUfvfmm4M9DkQGCjlInCvgQPYxGXjWtPQy9M36tU4AJIBRh5Ru7MSs/AxIBe4I0GDoZaG4us7QDWxVqSoynyxZ18F718WB0tiS+oMp3+16f1zLnzOno1AnpqIbCt9SNb1waNvq7iCfM4dRyK8qEufgiQkspcVZ464OjOb5IzfeGBu3wAaA1VylnifQ/IGNG+Nw4PaG4IaicU1X3B0+2CPsZakwvr1371mM++xLMuTNvXy+2JbJAB9k3L0+qy9SDdkv6FBTYT3fN04yBgr6Dqdry8MPR457DHIHRxt0gjHWTRtmfLe+JYjsEP9D1eCxTmq5CAeZgwiEXH11HFztC8ZaB2mzvUFAZG3Ro5i7KTClsRsE0dg+YC6md/2WhSCavVQQSDBIQGEqwHU5f+wCR0D6iY/eckvn7gcf7PyvKaSzyGCJOX/bNdeEjstDPsqHQ/QHt94a+4b5wqLPK4/eU4LIGMT/z7//e8zpVPQSiCw3OjusQLD9l/0YND/4KOfhfGtr1CByffwcZA4PUBG46HqlK5HvnJgIZ/rjW7YEEDjo4+qk/MNYVs5zWEnJFAPiAGrrBbK6vYM9xZ7l9CAbAFyAsv7Ud9eKFQcbNNc2cO2jGzdJJW1FAAAgAElEQVSGQy3HrN+N+/tHjkTeR+kiAGFtH4CGAkD2bP0zf871/o7drHgQYKPtw/4aHyBHLl5Age97B6eabLA9B30+ct11ARYYMwf5XRMTsf+aQ8wm426bcoZNF4CoF2gEmJA5p7eeI7ZXf1OmCguRBdBCvzAu/f7nW7dGYadBH8yrd61eHTZPegntYd6RDfY92STjvk3bwETjxkBzrqfnzpLBgHzmmZhbwNCgzx/ccEPndcuXh2z15w83box2/3TLlrMY3P3aBsIYM8ZqpovRP+CKtoGA8l62fYAW9JGeYywCQegkQB4DEcBfT9vRpm15Xo0TeGHeACb0ndyl7ki2dJu2fAbTkGya8p0K4rA9Zc7Zfu3aO82bdQcg0i9zSB+xZcmGzAd5nH/JBuBtDs2tHNHG6vdkp7Ztk60wZqCdvgJ9+HvAK+AR2QCC2z7O02StWJh9gT209tjLVy1dGmOuFxBs0zZZG3ey/vWVvTRetufe48fPAo57tWtPkA5GO85l5s4+YC6Ba8bdphZV+Q5ALH2019BHtoysgbVkT0b1oFCvPmKm+j6gznfJ3twKMmGOZjG9NvPnM76PrQpIpJPWiNzZ5hXjlO2wJw76yFP++zfcEGMWcNBnemXM7IS+96oTVn8fmyBoYKxsERkLY5pXZwqyaZsqzdlBO/TbmK1t/eQL6Ke//8W2bYMOOWo4aM84rRdnVbpkrG4gkU09/VJPWV94YaxD+0PKmK5oM4qY7tt3Vp7vNp1W0+CD114b38cMNuY4t+zfP3m7p+252nnKmBUsNmY3MvSPbI2brO2Ho7i12WZsP4/PTDuIHNUvFy4MAPkt11wTB5e/3LQpHPE60MfYY/MoLgawAJTICytqWI/iYvaq4i4PLudZbsmSlVhOHtYUQDWi3XPndr5/4EAAz70eTrQ8nQAlgBi27bAgqTm4qgKRtfvzAJEZQ464avCKVXCYgE6DGKpe8xPXIVwNq1KNAH2GZWrne6YCIuuPsQGTVL4fFkTG7JIag+xdO28CkQUisOQ4MRhtDj29cvkOspAZdCkebP5AVYWa4trqFPJYD/L+Np8lp8wnaIN4eZXD3FUqj/Uq5zhgg0yaDGa0MXNmBHXk5MX+lSZBYKWeSiKZSYAgQCNgVK5q6WDqhWmkuhG00i7Q2S2FSEei8GNtcOyBTfc1K1YEu5WtCRZ7w2fbzEvbz9ho2MTVF18cjHb2AYOxqdBXMMIWLAiwl0108+JTW7acrqRdu45v03/D6tUxJoEHaRKAik0bIMBLYUjXPtlEAGmmDKqPg4yly3j9qlVR7FRf5U8e5WMu3nf99aFXbLm5qDOR832CYvoNRAbyOpwYg1sWosZ0SL55h+lgZVTV4IexCQki22MEJA4oVDWFHFZAZLcMzCnZjgpEplNyQ9unBFSHfcyrlAu9QGRzYl/hAHAqvnvgwJRSfJR9zTxj1uQf33FHgK1TKaxHV9hz/TUmaVgEkUf5sCPskjX1TcVQK1Z87rUJIhuPtfl//+hHnXsfemhKB8kxiDx1CY5B5NNBuTGIPAaRxyDyYLUdxiDyaeZ9+YxB5HZ70hhEHoPIYxB5DCK3sxbn/qemHUSOpPZz5kRaBbleXQn7i02b4vq6awClYw8IAADJnwxI5oxh9jSxZ0UBsRgBbgAIuWOj+F5V8bqceu0BsIEpgFSOaT9HO0DkJUsimqPIFjYjFsEwz0sBInOepZzAqAUK6EPJjhpmHOV3XAUQscIGxTzFOAC2T+WZCoicVxqAyIo8DQMY6TsQOZnI3UBkgCPQAOAS1xJ+9rPWUb828wNIo/Nfd63pwQfj720jYW3aH+VnsuIuYAloC7x1ffzvdu8OhiXQs1tENG8UfOjGGwOM/4FCLq4f1ZieUcRm/vwoRIc1fOeRI3El3byUOZSMy1UaDEq6D3QFGAGSfa4OxFsXwFkpBgQEMHz7BZdGNXf6icnJJtK5P9+0KVJviKiWoHvkd6sK6tE7wbfIA9yQDsgcsYkCdsYkxYCx19s0BmzSN19zTbAk2cQtVbG8pvG5UoRBKQ2DFAbA9n43OQadJykUMG9FgDcfPx4BiG4gMr0RWNAn41h72WWRx9y/0TVzI7VRAshYPUBgDJK4KlZdV22zphJE/ulzz0VAR+7vYYOJ5mS6QGQ6Yz3Yp8zdsA+bJjjI9nVjIkslRQ/IyroCrne7BTRMP8jX/vt/vuIVsb9gvmcRIO1J1cRGuwGhn2y+mz1NKWisCXPuszcvWRLBLet8lI/1ISUOsJqOYILTkbR7dRD5//rRj6acQ38MIk9dgmMQeQwij5nIYybymIn8fGtjOmYij5nIYybymIncxmCMmchjJnIbPWn1GYwrIIFCbHNnz+58ZceOcHSxxsprcpyx165YEU6fnGBAFU5fHSjyUtG8xQsXThbgAWr81ebNwXysX/3n8MofiLnomjc2Wb/0AwkiA2CAyIDJ8w1EfuPERFyb92DlYfeNKtdrVr3HII0Kow2AXivlKD40VRCZrOTknW4QGRjxezfdFCABoFTalX7F2waZC2AYwBPb1PwCuwa9TjrI+6b6WbogACSFRBbRxEx3xR3A06tIHfDvHevWxRV2AKk17zvlg7UJFAWQulHgxoGc4mVOpvx85maSagXQL2+yQotyMNX7IbhknQOpyfKfDx2KPMM/j0c/XdX8nZtvDjv25R07Yr6A7iW4CWyWngOQTC/2nDzZ+YeDBxtzm2PHAAEV7JMzWPEuAbsyr1iODdgvjQiA1XqRx7pbmgZMS4A3O3rz4sUBYn//4MGRThNAX1FAwKTgYS8Q2YvpHIAdoGgvuBBb+oILgrUN/NRn+RTJ1mfZcDbflX/j9DuGf79rRQkiY/kCCH3/XAWRjYcspxtEFsyQm5y9Ni/Y1PRnlI+0T398++1hC6SZyVyIg4LIzhTSn5CjFBz0VoBrlI93SC1hjbgFk7dyzgKRb7+9s3TRos7/HIPIo5z+odsag8hjEHkMIo9B5DGIPAaRe20i43QW43QWmc6CrRgkdUnq1TidxTidxTidxdBH9dNfxBwC5EYOv2PHggmMaVYmTXcdGxsNEILNA1ACKDQxGaPgSAWwSC0gL6BiUkCYTPCe1+Ax6ORY5pACa4Ce9STw9eH9IoDIr5+YiCvfgGNOPlCJ0z/KJyqAvvBCY0GuQd8zVRBZHkAgMqbqdDKRAWlSMAAlFWKTxmOqLOz6XGWxlG7pIAad2ywEk8V5rKlRBRQS1MO4k2IGyA6cA7gBcXvNDUYdwMja1zc6ak7LR4oKLGSBKHkm7zx2LNIpdAPW6REm8vuuuy4YkoBheUrrDGdpBd6xdm30z80IIK7iVD+vB9CJWQ18Yr/0M4sS6gP7xV4qFAgIYxN9Rj+bcpFlPllAu3zxwES5lo0vgxzmhu10vZ9NNCdsogBZN7BfyiAsS/PldgbWp+DeKB+yDRB59uwYXz8QuXy3MWURBnNKX9xM8HcgvNQwqe9YyAJeUQn5iSciNUUy/ZtsRgkiS3VCp6XKGPaZLiZyVv9l+6YbRBbMeeWyZVFshR66BWQvH+Vj/5X+AUP+T6cAIgtsWTtuHAicSGVVL5Q61X4Dkdka61g+fuuUXtVB5D+6/fZIZxEgcq1Y4aB9GDORB52xsz8/BpHHIPIYRB6DyGMQeQwij0Hks2dgnBN5nBN5nBP5kciX3+bWauIg45zIUz+bN7aAHSalBLBIMmxgiNyXecUcsIGN9vu33BLX4f9m+/b4DJZnUyGKZMICl4DInLbMpZlAUFbplV8R6AecwmoCzPVTivMdRI6K9CtXxnVvyb2BafKe1itrT1XcAbyMKIfs+QIiA1E+vHFjgG7/dPhwAJBY7qN+RpmbF8MTGIit6hFEkbu4HxNzkDEBlbD9rlc07oorOo9XeY57FSIDwPi8tDRS3vzrAw9EWpryATD+6vr1nUXz50fxNMEgIEyvvgOy6T9gW7oRNxUAyeXzhomJYCsDcF3JZ0PMyc/rARC/efXquHkRFb0feeR0oOf504d6NpHd/K+33NKRA/6LO3ZEnmM2sSm3edpEY2cT5QjWXgTsKqYoGWHuYhWziQBbIB1GcjebSEZyOEsdII+ynMyCA6N8MNIjncXs2ZHCYBAQOTfvrGgPUDZOIDyGu/zwUl8A+QTV7EECKN7xnf37g5lszpv0aQwin11YT2oIbHe2xO0PDG0M+VE9UeF4xYrJdBYfu+uuKaWzUBNBCo5bFy+O/M3Tkc7CelM8F0iNiSwoMwaRR6UR09POGEQeg8hjEHkMIo9B5DGIPAaRxyCyGRgX1hsX1hsX1hvsvD3tOZGzO4rw3HHVVVHkDRiEZcyBB/Bw9oElAM93rV8fDMNPb9kSwKc8lr3AIs7hm6qKkoAAYBAQwgMsAX7ICyy1A8bUJzdvjvb7MVXPdxAZAw8DW35UwIy5BKT1Y2APpj6j/fT5AiIDUbDqpVmha0C6UeYEHe2snm7N5jhxySXB0AT+CLRYg20rhbfpk3UM8KVzCrBhff7VffdFHtlujzQY2Hm5RuVF/mtrtPoC8BvA/IHrr4986sBLc32koTBnHXiWroKsAIif37Yt0mCcOnUqUuVol90ApCqGpYAiIHXQasNt5qXbZ6xRYC5gUw5z4zI+/fCwieZTagr//+n77w+Z6WOv9CbrLr008h1rnwwA85nrGSuXTZSS4E0TEwHIf2LLlmizm531bqxe86W4nvzN3xx1Yb1LLon0GtJP6GveVOlnp/vNvyACWWOkSm+BwZk/vitwIFgp9zhAtP6MQeSzQWTrm/5IHQLwlS4G+3YUDxtCBwQs/uiOOyKv91QK6wmmquDNvrBJCnJ+cfv2UXR1sg1rgx1x2+pru3bF7SmpujIokzmRx0zkkU77lBsbg8hjEHkMIo9B5DGIPAaRxyDyGEQeg8gXd7BokZe+tm9fkG3GTOQxE7nfQfvnBiIDNIDEWTQPK/Dz27cHyIExzFmP/1u8ONJNfOb++7vm6CwHhb0svQAgBpvtC9u3T161BhxsuOyySZajokNfrYrv9ZuY8x1EBqBji8mlKueq68Yc3FHm7u03h4P+//kCIssz/d716yMnqOvtgGSMznP5wSaVwgDrFeihz9/et68vI3+QMWUwyFpU1A7oi/nf66p73BaYOzdYw3KmC3R87J57TvfrxRcj4KRgH8awgmnaA/z1S8WB5Wucv75hQ6TL8D1gF3bg7FmzApTFAv7tjRsjPcMnt2w5HVx6caqwZfsZA+iuveSSyFvO7gHbAVzsn4dN9OP/MI/ZxDapCoDy2MjAZFf5v7Z7dwDlRgZUYxMBgZjf0r8A0HvNJzav+XrP+vUh14/dfXfYEs+oZovOAOIcYLD7sTmbCusBLafyXjoqkILpKr2BNB1AawC9tBZ1cH4MIp8NIitkS2fplrWL2UuPRvGwB3QUiOxWkttFf3LnnUMzkekuebMB71y7NoqVYtKP6qGPgj0fve22CE4IfjvbPPHss5MBujGIPKrZHm07Pw8QmSP22quvDmfse4cPd/7t2LFw1C6dP7/z8S1bOpuGODe84f9n7z687DquM9EfNNDIqZFzzgBBkCKpYNmSbEu25CQ5B3mc3njG9sx7f8rzzJv3HMZpnOM4SrblbMu2mEkQBAmCyLkRGw2AiMRbv41brcPLDufce7uBBqrW6gU0cO85VV/t2rX3t3ftWr26+NTq1cWJK1dCZy2fOTMSMfz++vnzxUtnzhRKe1Vp5PfJxYsLR5ftG/Sv2n3+XDZzZvHsqVPFnx88WPtOhvVz5xY/uXNnBPA4pH6HwT8cO1b89ZEjkal/4fr1Kl2Mz2z0/fXrozSR/sHPZbj+fqivr3ixtzfukKja1Dk1vtEmkY3ZngLDNy9ciHFXDdw7UfOBxYuLTT097xmWhBx9//KJE8UXapwISnP62MKFMRdOJZqb7QsWxO+/smdP8Qct1IvfIvln/fpIUHn+zJli+/z5xY4FC+IOgoN9fcVLvb0xT1Xb2jlzYtyrZ82KeyPItYtVyfn569ejz8dqzHV673987LHi61etinWnP/9p5854biaRM4k8nGw210SWrEZ+2BXzpk4t/uzAgVp1ciO5bebM4muWLSu+dd264q8PH461R1/6N/L4LydOVF0uA5/7muXLYx26/4hupSMkDFk/dI99gbxXbbmcxVfLWdh7Vs6aFXNjT6zboibyjh2xD7x27lzoW3Ll991nz4Y8DXa6dKj3PLFoUfH4woXvmeOuoggb9JXe3pDJoS60b34m24GsbO75Kons+/5tNEhk8njk8uWQx8M1TnCvmDkzbJV1c+ZE385cuxbJGuwWCUD2hbdauJvlB7ZsKX5o69b4/v5Ll2LMYbccPFjsOVefRP7W9euLDy9dGnOqCoB9y9zmmsh1V03T502KzCVEFmdOto5LnxjBjh4jkZQJINCyJJFJvVevjvhWRDEh+vq1awvH05FBCBOkCBJJNq7MO86pbLPmeqtDvWC8k8iMbQQyouQDy5bFZYKIEkTcWBJlI05g6QPjhUR2yZvMdrKH7FQmRLbng9yQgEhFZSZk57546lQQlqmcTCf6bu0yjpCTStdQnNa4ch9DtVS3HKn3o48/HmUq1Da/cO1abAwCT0pkOMWg7IBL3ZRzGKkcDX3j0jU1h2XPfnH//shEdikaXaA8hOxE5BJC9E/27RvzdcGpoxONDzmrJMqvvfJK6D2OJp0oEAQjziediEAfqTFOZF8j4swDPNU9RiyoKa0EkOAbHGQ204nDGRw+B091X/3ILpeJLHu5juEzWL+RGEg2AUSkod//+sCB6Fcziexz5Jj+SnWM6144SccwrGWNIufV8JYBnmpHpyzw1NdMIr+fRHZngdINLnz0J1JWSZhOBBSsWfu5dUnWXBTYDomc7k74xrVrix9+/PHQA04jVSlpNdI68/9kieGuvrhyQb/y0ksRUGQ8pn02k8hVkBz7z4w2iTyzuzsu+/zEqlXF5zZsCLLgX0+cKD63cWOxcNq0tknko/39cWpl1ezZsUe4m2HvhQvhRA52qmIo/fu4ElTz58dznAI4evly/Llq1qy2SWTr74/ffjtIYBj87dGjxRfZ9hXuJSn3Fwn9mbVrY70hSRCpC6ZNC0dSfztBIiMmvWPqxInFL+/ZU+w9f762UP7I9u3FZzdsGCA6Pc8e9cVDh4p9Fy92hES2v5Orf3M3RI0LbptJZKTvH+/fXyCVzU2nSWTzckCSxdmzcbFx1dZMIpPzS+R81qzi4o0bmUSuCmRRFIhFZPnbly4Fbt/Eply8OAiSfz15MoiNVD6tymM3zJ0bBD9Zam5qh77oIu3GSboqzyPHSBYk3VYJDwcPRn8QOWQHaSdwUKc5dYlMJS8vnDkTuuypxYtjrH5HYrkTo2pLJDIdtnj69DiB6vutksh0mHGbm7QvdJJENk7l8ZCeCOtWSWTBIEE2OMIQdnQZLA/09QVRWffkJvzIIz/RviAYCAOBJr/DtU6iG9n59Nq1sZ/aC4zXO4zfuMmjQFbVlspZfGTZstgLXKL3T8ePx9+9y77wfAv3WRjjj+3YUfzloUPFnvPni8+sWRO+jN+Ryq2QyObGWPlmcOM7Cay+evZs7Dd1SGSyLFipn2nPNl6/0xu/+vrrVSEc+Nya2bNjXcPUXiDgwsagzwV+X+3tjb9XbYjjXQsXRjUDMgkz4/ZM9ny7JLK90B5tzPgzvwvKn33nnRH5hjQGc0AeP7h0adgp+mWOJNT53VyzVR5UDq7qXJQ/N2aZyIxcE+P4thqfb507V/zySy+FwmDMf8+2bZE9JwMNwSyzqUrpBcqN4+nyKXVqZRV+8e23g4RaMGNG8S0bN8axbhdIea7j21XaeCeR4cIZR8x/a4OgQugh0aoql8FwSqSfP/0gIdslkgYW4IQJkRkoww3+KftStu9QTYBAzWtKcKwu1kNAqQ0rqxeB8LcHDgSp1m4NY3PmB0F6x8/du7UzgIbCKZEzgjjKEsjwE3C5futW5cyYkdYNeVB3Fln90dWr49m/9dprka09UoOnkhUcYcQR4tn6JweyHpGfsnDhPNQFcM3voNBlIiMK04V01r8MH+vCyQVr5O8PH+74RXEjjdf/w0upmZ2LFoVOFFVFQtkclfnRd+R6WSdWqdmMtGKofsumTcWP79oVF4khyelEmaN0ouxJG7tn07UjrWFYIvWUcZF56pI5ASlkbjvNXMg8NR8/8cQTIftIfdmczSQyPa68h4ZU92441W3GAvtdS5dG9jvclTk43HDyy8/LJPL7SWTGr5MN5FOQ8tdefjmCaOauLqnfPHccNpgLdHxqw4a4qK4dEjnNtfIuP/mBD8Q6/4PXXw/yrY7zPJSMCVTHpZBbtsSaY9MoxVIm1DOJXHeFjs3nE4ksmOS0i/18ztSpsffae9STJ39OiMiqvN24QLhq78jDXFn1y5cX37JuXfH3R48Wz54+HX/n9P7mG29Epkvd5nlft2JFZGPKJkUWBInc3x+ZNLLOqtp41odMUidiPIcDKaOXzPpdpvTfHDlS2+lZPXt28fmtW6NfsmU5frLu/unYsXgeMrDO+uM0yuiGKVJpVnd3EMn+fvrKlWJ3I2OoKpYcW87dtvnzi12LFoXjjXT4+IoV4ZT//r59gWXd9j2bNhXfvGZN8aUjR+J5n1i5MnTiPx4/HqQYp7eqjrQ3IgpkXqVGrwhOcMgRJHUyFgWDjXnr/PnFJ1etCrLP3MhERpL83r59xV/UyGxOfUKufWrNmshyhCMywg95PNzXF/LIEa/azPVjjcx4ZJvnWI/k0TvIT53M5vRe2WYfXb68+I29e4NwIp9Xbt2K3+uQip7Hl3UawNpJBLmsaeUX/f76uXPFGzXuCWD3mxsEugxD61qGonVkfr50+HDxXAvk1dNLlsQ4kTZws4Y8399ljRt3HSJQ/2Sopgu6y3PqWdZhFb89fU+JsSXTpxefXL262NjTE/2iF2CLYKIj65CKnmt9kEckmADG5K6uWOPmhXz6E8lYtfE9yCNSjN3D5pTpq+90kLUuq7Jqi/JqU6YUTy9dWnzL2rXFPx8/Xvzuvn0xT+bLmFvJdvVdOCLzB0jkSZNivIIICCzyXrUJGJBv5cAE1swt3UUnSfQzboR6nWbfM07+Ot0DP/shWfe7faHOvU3WzMdWrIi54BvZH8wRH5HO8dw6RCUSms4RKLEXvHz2bPHcqVOxbqxvOtIz6zbBm+/euDH2AdmynmcP8/u+CxdiHY7kg5XfieCnx5Hw9mzyyJ7xu0Cyfbbq83yPPJJve7S1bS4Q/eRT4Ne46zZyYx1PnzSpOHblSryDDqfPzckb58+HrFZt5oU86qfn+K459nc2G91RJ2CQ3ivoizi291kn5JG8+33/xYuxT1Y9PeSZ5IaONSfIY3u1/vkdSW0dZRK56qyXPsdYlXGs9ISMINl2soJkFcqacFxdfWNHqxFcZ65cGfHIusczUj0XMcKpfenUqTiqjxzh7P7Qzp33jLjDh4OUQFJVaeOdRIYL0kXWKbwZCjIS3z5/PozuVrPGkFA2AM+OozL9/UFMd6KNl0xkm5RsZMTnx1evDpJOVi/joqriHgwvWX2ITZuhkgY2QuVeOtHSJZNB1j72WNQwRaYg0JqzL1t9n3WIEEUCuczKOBCOVS4dJKeyZhFRdIN1TE6/c9u2yEZ2oZ4gUPniuSr9/PiaNcWHV64M4thzlfCwNtRH5UhytmVRyswe6xYEV1dXnBig/5yeQJLDy9z7NySyEjz/dvx46MQqBn/SiU5nfP/27UFqvdTQif6PTrR+XYiGmBdgq7JJIuM/vWFDsf/8+fie+TBH7TQkuqCRrHAnVMjiUCSyDFgnABAcSGb9Ft1tZUOG/Y7Fi6MOM6dF4MLlcOSs3DKJ/H4SmdEqKPX5nTsjKGyNKwlCl4xUZmYkWVk8c2Zk4H9oxYrIFEf6tkMie599xYkk9oGAlhNJss/tXe227QsXRpCLjuJQuRS0uQZ8JpHbRXl0vk8u2KNBIi9ZEiQy0pcuRITYg5wyOohEvnw59nbOQNVmz0EOIYIcFeXgcKA2z5sXRAenvi555d1INtk3+sh2Fnihz/zOCbfvVtHnaRwcTzbNnMmTw5b2HH33XAQEAqquvei7yCaN44Qs2NLTE8/iqMnUH+k0URlnz4PjpAkTQl8j8dif9kPEItKkDkFCh8X9ADNmDDi2sFs/Z07MGXK/TrmN1FektGcgoPXL32GHQOaM0o9VsYyTXTNmBDGgmVOY0SfIDk60QHDVFok8LlieNi0IO/bqmxcvBnlJPmVdtXIcWEY4Ipks6pO59kOOjJkti1yt2pB2nsl/s06SnPudvUaG6hBN6b2OgK+ZMycIPwFoR6P1OX6vaWezp5H7sFS6SBMMl1Sjb+SxTgZtBNMnTw7CwZwnLOkj2YXIjFZKeETJlgULoi+eIaPf8/1dkEPiTZ11mPqnv82t/9atmP86NkCcGJw0KeTRnOsX3bBp7txYPwiXOs/TJ+tXEANJh6wyV4gmekP/zE+dAJbnIT/NhXVnH6B3lMrSd3q9TqZ92heQ3Nbdkf7+CDqQR8Tby2fO1CI+0zyYayQ/2TY+OpOeM15EPJmEbdVmDZvv9Jw4xVwUgYV1bR3W9XdhRh7hZl/wJwzg53fru84zzQdSkS43ZuP1b2wxOCAZ65TwICt0pLmxVqwRMkSPw8G+IABVt3kW4tc+oE9+J/t+t19bh1WDi95trdgXjNWebexWpN/NszIRVZ+XToOSb3NhnzAX1g9bxTzbG+o2epw8mpO+mzdjrtkY/k6nG3cdvUt2jFk/zUVax/5OLtlpdU5BpPEYI9vEmPXJ7+QAuc8GIJNV92zPJI909tVGeUT99n2/08Pmp87z6uI+1p8fs0zkNDBO13dt2xYT49gnEplC9m+IJ8e5OaR1MyQd3ZZhSXmcv3at+PLRo7GZ/N9BFRwAACAASURBVOgTTxSXr18vfvf114N0qEqYjXcSORFUao1y9imXV8+cKV49fTpI9lazZhE5CD8kAmWPUOrUpXLjhUQ2dsYjku57tm8PMu4Lb70VhFrdqLl1kbK6lR35yIoVxZ6zZ4OkQ8pQPJ1o5AG+H1i6NEhk/USe7jt/PkqdtKvUIqt24sQgZwWDrG/R6i8fORIZqyM1DjziSGYfWXUJ5tFLl4rPP/54lB5w4ZwsYiUtqmZZeSd9gywks5oL9jTlIxinCNb7fTGisSO4wnnt7Q2ymOP1nVu3RvkfOlHJCf2tY/Aj+BDzKbNOVh39qPYwQ5ZOFFizoVchYp0U8cww0m7dKv7h8OEgXl1W2Ir8kBmO00dWrYrnygZE9MsKhkNzJrIgy+e2bAkDwvrYe+5clL2oaiw1y6AyIjKr7T/2HHqsOWs+k8jvJ5HhSH7I7IdWroyArUx/QYWLNTJ8yvNBN9EfTjJ866ZNIffmWx3zn3/++ZZrIg/YHYsWRfkN76A/vnzsWLGncTyzVdlNZbgQkYx49oV7FwQ2yi2TyCNp//vz/2Ru1+LFQSAjkoNEnjo19Ak7UWmlRCKb27okchoVfcmh4vQg0/ydY8W5rVp2oowQZ8xP6o99Q/N7OhlWR6b1JX4mTgxH1HOSY6l/VQKXzTPoecapH8apjxxITmMrBGCUpenuvjfOO3fCcfZv5THXIc7Lc6Nf+mhv1GfP9nsdOyM9z35mvsmPvnmexnGus3f7jjkwZjpLI5fvmZvbt2uRs6mPMjMRsp5n70fAJPms49Sn5+mfPZmdAUMOuJ9W58bekuQxzbFnk092ijVUF0t9ZbMjRs5dvx4yhIghM4iDOsRVzM2ECZFhR65TSTj9izlqEGF1nul5xgpLz9UvWJor80Me6xCfaW58l3wjqcgk+fR88lg3i9Qzo3/d3SGbzS2Rq3XXoWeRR+SdfsGQPJpz4677PHalMZNBz/N7ep4x1w1g+X5ZR6Y59ny6gn5sVY/rlz4ZJ3lMJGCrc21u075AHvU9EbP+vYqdn+a1POZ06tj/ea5nWod1nue7KTjpeeQRfmUM6loC5sCYrZ/yvkA/mGf/Vld+9MEzyaR5QEb7O9nX56r3DZTHIhhmnOSRH+d5sGh1n2meG/OR9uyYGxel1wQTlvroOfoVe/iUKQOB2pqPi/WXdEUn9uzmfcEcp6CqvrVaXtHc0IvJHgsMGvJZR4cnfNKebczmAI7+bGVfqIv5/fj8mJPIDHU1SmdaoDdvDhxJdizWhvd7r78eZFFdYoKzz/GU1UYg/qpRWPz7tm8vTvX3F7/y8svh3FU1PsY7iZyMULVRv3H9+sJlSLIPOUWyvVs5emxhyZqUMUi5BtEjQl6j5tBwQj5eSORQZgjT1auL792xI0g/ZKxsRoRk3eZZDCiEH3JT6YF/OHQo1kcrxslQ77c5CNQo/yEYQB5k+iHBxafrGgTl99hgrTukOof8348fj4AFYq6K06g/Ah7IXqSv8SMR1TS2kf36q69G9mmK7lXFWNkG9X+Vu/F3hCwDhl5wKsFpCBmJgln3q8UaXbs2aqomo+XKjRtRKgCpjvh+9sSJ2jpRbWpBA1mSMjyRs8YJU4YMnSjztupGqXQLLL9+zZqoMy+T/YVTp+JZdTL0BpxZGR7Tp0e2+dPLloVDhsRFdsuUbyaRRXcFKRCNUeP+9OmoE11Vp5fnNwikJUuKH3viiQg6/tX+/RH0aM6sziTy4CSyNZSyhc0hR9yJDEGeVkh986k+OB3APnDxo/WARHYpJh2SSB1BPIElukLwmL2gjNVwGUv0C9uAnFlXZNfpJM9sxcmQQY/Io+8+uHx5PMspCTqlucRLJpHvl2Yd/r10gICn4BVd4HSR7KtEIgu228fiBJvgZc1M5PR29gL5TjYXx9n6acUG88w4aTJhQuzZLp81jnt/vRvOSt315/sqnJafk97jWa2sD8+SNawZZyqD5nhnK3uF56XsR+P0u6en8baaFNE8N+bJc/WzLo7GGsRSmlu/lzCo69Qn0gV2Mb8lG82/tTo3SX7eNzeNEmp1V2uaW3OgT2lukk1Zd25SwoPnpjlOc65v5KcVLDnz5ifVq091fcv16+uM3TyneUjrJc1RK/Z0SibxZ8Iy/VuUuGvh0uc0N+bFM4zfv6VyeXXGW9Y9g33P2Fudm9SvZMtZN57n97pzTWbK6zity4RpXKBdc+BJFmNuGuswyXmrZQeb54Y82htaJT7Tui73r1P7AkyTPmxH96S5iXXckGdzleSz5rSEfoBZGmen94V0+qMsn63sC4PtMwmDVp5X3rNHY27sf1CFbctz0+E9e8R9wbpuQUcONTcwaPV55X2hbFe1si/UXRNj/fkxJ5EREcheRABSwERFlGLChEgd5zS2ktmqfguCQzay46WIMVEjGW4yLX9Tgf4aWVIPA4lMmGTWwIOTxIGWMYZ4ScRZ1c0UwY+IktkJG84yjJEusiY70cYLiWysFBoyQrkE5CRiA66IBNkdVY5gxUYwYUKsAw7sjsbR6D9/663IpA+Co8bxoypzIBtj7bx54Tg/uWRJHNl93gUb/f0xj3UN/pQRZD0LEClLgPxBysl898wqGT2IYjh8Yu3aINNl9KmLjKBBclq/iPq6waW4xGLGjCjpolazS9sYBPQEklvN5jhuWfM4YxWsq34GCUcnIvj1VYMZnYhUphNledZtnmVevmHduuKZZcsim9k8w1SWO0zrHOlXyiZqmG3cGHpAiYyUMUzXVnVykgGklixiL/aDuXNjLRx3m/upUzHXzSQyGRHEcgmftUeXkTNZ9XVqMyOrySidKGijFnJcrHf16vtOqmQSeXASmf4zZ+bP6Qmk6j8fORJBNHtCisJXkVnzIaAlI9TzHFcTWBEEsceoM9wuiZxkl34R/JN5rqyF0hN19F5y6mVJ66ssZAS1YJSSOOSw+bLSTCJXkYKx/0yQyIsWBZHslIVAu8tyOU2OqCcSmT3aDok89iPLb8wIZAQyAhmBjEBGICOQEcgIjB4CY04iIyGQJYx2mUwcyDt37gRJgpBAPLVSZxPJKbvZ5UwymRyxdYzevyMblBuoU/D/YSGRoxbu5MlBHEUZkdu3w3H+lyNHwumtQhoiDJAuX7NqVTjOyJzdp08HIedYe1XyaCQxHk8ksrHIEkV2fNP69UEmy+qVubTv3Lkg6UZqCAnyj0RzCRoiTjYkcsNx/VaiYCO9kzxMnjSp+PCKFVHfVqazviJrrL+62VFIWgQQcsZP3/XrEWD4e0XpL1yonJmQahSSUZedIaNkNcpwRny6LLO5Xu1IYw2yv1HbUeaxrFy1t+gEhAHSC0HlWFYr0eAq76/yGetJLWwkGp1ovcowSyUCkN1Va7mX34fYc7RGORtlIDzPqYyp3d3FwQsXii/s3x/lI6q2ONY3cWLUl0WeyRxFvEYGqjqXFWtHpcCDYAG9JHhIh6h3hRC2FyiT00wip+NVz6xYEZnk5ELGurVi3VRtjt66VA+BJMAG39/bsyeIymZdlknkwUlkWEetwBkzis9u3hyEL1mSFawUDV1WVX+5zExwGaHvYlW6SH1J+um5kyfjssl2SeRE/qqPLnvZcUWErxrkyqJExlOFLIbQn42yPXR275UrQTD+27FjEfweLMspk8hVV+bYfi6TyGOLd35bRiAjkBHICGQEMgIZgYzAw4HAmJPIMjZd4iEbSM1PJAfyAcnL+UQMVK1bXJ4CxATnTr1XWYacQoSW49EyStweX6e+7MNCIqdjgLJEETYyE2UoIulk+6WM5JRBJTM5ZQpOnzw5ShTI8kaWyhz0/7IFEYSe0cpR8qGWzngjkSNwMXlyEH8urENCyGByFJ/cIdjgGpepNAiKJKey7RbMmBEXKSgN4AdppmTD6f7+WlnzdVURnAVyZD47Fq4fyMX0o/C7OuJRP6xU8D8dv7KG4xIQNyuTjVmzIktd1ruxI9ERKlWI9NT3RPJ8x5YtxY88/nhc+kIPkFHktss26xCeZUzomG9cty4y8RfNnBnH0MmtI+jIw06WDKk7Fz6P7JUhjuBC9sJVk90oMEEnumivbkvzpXYtXGW1I+PIJrJPaZu6Nbw9c3Uj61xNYfKvf8cvXw6iO10IWT4umXSQeUiEIbkjNwh0dY2tERmBss4FAOmXZhI5SOyurmLD/PlRkkVAUoBLSZ0kb8YjsBUlOhzJaly8SmbVvqL7lslynTcv9h799X6ZqYPJQSaRhyaR4yKPyZMjo1uWvz1C5ryTPy4ii71cLccGOZ90YCJi6QuyTp5WzJkT9dh83ykEe47gh5IlnchETmvHu5z6kNFOFgSqyK3+0lfWGdlJQaV0XJL8kDf6DtFNhhDf6ioLznjOUCedMolcV3ONzecziTw2OOe3ZAQyAhmBjEBGICOQEcgIPFwIjDmJnIgNWTw/9dRTQUJw+n/+xRcjo62dI/ye7bkuPFNbERElW9YFYhy9KiUG0vQ+LCRyGg/CE/EnW/SzW7YENhxmDvvu3t5w+NVhRRIn4kV5AWSPkiAyJWVswvFLBw5EbdVOZ2+ONxI5YYs8QdJ/ZsOGAumE0JJN6Vg+kv5S6bZ0gQ5Zduvmzo3PKv+glAKiVLBDJv5YtLQOybmfVGdWnwUHEI1IEWRyys5EgCNgZWA7zr0JGePiukWLInP0lTNnin8/dixkpEqG+2DjFABCepI75Msf7d1b/HPjkr06JQvKz5bNjKB8evnyOKVgLZgf5R3IcvPx87HAv/yOtN7oLToxlbT4hRdfjNqtdGI7wZpPrl8fgTVEnzlUG9m6R9a2gmm6CEXwxIkScuzUByL2LbWML14M/ZJugk41xOkTwQsy/6HlywcCUWogGyPdbW6GIpETZvSYoIXsf9mrCEDvRIwjn9U4josl7t6N0iXmX8asQA3C096AvCbjf/rmm1E2Bbk+mD7LJPLQJLL5oLNd/rNu3ry4EE+Gf5pD+64McXtLmZiNi5xk3/f0FFvmz48MfOvdWvzKsWPF4b6+qHf8008/HXP6Sx3IRE6yky4fEcQW+BMYFSxTz57eQoCTnSS71qZ69U7iOIWjr4Kxp65cKfb29sY6oruHKwuVSeSx1qjV3pdJ5Go45U9lBDICGYGMQEYgI5ARyAhkBMoIjDmJzInjmCEz1SlFqslU+t09eyIzEGFV5VjpYNPIKZBtiPREjHHsZBoixmRZVr1AyrMfNhI5ZcDKxJKFpw7rXLcTN264LF8OkGr1qj+b5gMBLxMUKYp84Xi3Ok9DLcHxSiILhMiqQ04hY92wi7yC3XsyMkuX16RLUW7fuRMEnEw2F/T5+1i0lG0uo05mHYJNVqALLeISicZlLvqSCJLmG5n9boxIWHLhWDdyBYlXtdZ281gRk2r4Ijzh+hu7d0fpFVnJVWorD4aduTA+RLIyCIhwJxNcVofoaoeg7cRcpQsDPrJyZWRfkiW6iu5C+JKVdgI2Sk8g0B3jF8Cga5Ff5grZ20pDzC6ZNSuyiUPmJ0++JzeNh5WDCGX5KV9MIgPUqQayo8REVRLZniGLGAEYcjJlSsxps5yWL2IoYwhbgR3vVQrDiZWhSnFkEnkEErmxn5NZgTQBNdm69pu0P5QvhEpyUb4Uy/oTSH6rUXvWaQ7y+l+eeSYCa7/YuFgvBXtauVivLOOCGkjr+JkzJ2SvTDKX+5uI8vT/6SIvJbeUcLGGRjpxkUnkVjTM6H8nk8ijj3F+Q0YgI5ARyAhkBDICGYGMwMOHwJiTyAnCDyxbVnxm48a4AVI23N8dOhQOYzstXfaDWJB5hzz6nddeiwwjx2TrEDGcWNlQyAXEnjq1rR6nR5w4+irzCskt00kGHAe0uSHyvmnDhmLBtGlRGkBmFIKxTIA70q0EATIY2Y0M+ZM33qhU8zmVDYAR0jM5/sgl5Ew4zQ2y89zVq9FHmamyax1Z5+C3ShCONLecOseY1/T0xEVgyAU4DVcPVtamjDK4mSt9fUWt55FeNsT/y5BDOLq4Sx9cavY3Bw+O+DSYpVItLh2TtebiKQSFzLtEsCFdEfApe9JR+uZs5RFf1uEPIFVk2iEEtyxYEOQcghAWxnTv7tt7t7/DWG1xa0JgRhankhNIOdmc7bbNCxZEtigMlfz47T17guxtJ2BBrmQTmpMf2rkzCMd/PHIkyhgomdCpmt7tjp2++fTGjUGQInfpRNm97TZkmbHTicpm/PZrr0WZADqx3Ysbyba1R2ZkpcdR/waJ2NUgEtPtvgIB5AZxSyfTL6mcBtkTPFDa4+3z56NuuxrYI2V4IrPJjIxW642eLa+5dCO3usverRa0rGWZ88i/kW4TV+vXyQ06W5YsXdTqPmAeEe5qoMumtj+51FIm62CNLPzorl2Rjf9n+/bFHtA8X9Yr/QdjwVh7qDXZakvlPug+Jw68d6j+Nb8j1c4nC0pGkDnBSvJB/2n6SYfQgfSHOaazzUlkAN+5E5+1r/3XD34wAsA/9/zzYSOkYA+Zo6ON3X7q+3+6b1/tgIj9Tna8OSFD/kSA+/fUX/LjvXSbjGr7oH3ZSZyqF8rGfj19evEfdu0qlsyYUfzSyy+H7mmn6bfMbzra6RVzTjbbXc/t9Gm8fTeTyONtxnJ/MwIZgYxARiAjkBHICGQEHgQE7huJjLRSD7aYMCGcNA5lVadsOOBkL3KskAkcQSSssg1xcU4NxDl9aiAimGTh6ludchjlVyWCEVGLHNaXo5cvR/ZVc0OKyA5FeiHrkLbNBHgcsVWeYsqUcII5344NVzmWnwhiGPlBZqh9zNFNjnO4+xMmxHj1sdyPKu+oAfP7PopAM4fwRzjIbjX+oRocEBXIJ3Mlq7AdOZI1hmREfOgD4sBPlZZqfZIbcyM7EyGBpE2YIiU4+saEmCCbQZ7I7K7yklH4jL6lS9jUrIU/DGBhTOXs0iCB3n03CBv9NobIEr59u1am/1DDQADCXmYj7JAjyL52sZEZqeaqoIm/yySEvf63Q1B3cjrIjUzOlMVOJ46U5Vjl/TLjySOdaJ7pRKVKql4mNtw7yLZnkhmy410p8ICkSVmdMEaC0in0iXXq7ym73LpHDHoeeUIajlRqI8qATJhQzJ46NYhj681zlFcwx6npA/m8fudO6FM/avWWa5UPNUY6ErkIKyQ0orbVfcA79BGRT9/CJ9XhHez9ZAERi2hFEMalbU2Xv8Gc/jNGpxrovnaCOfQpDOk+fxfArFOPO9WJt6+QOb/b0+wn0RpZ9bcF027dijkmC/qc9mjYfO3q1cXPPP10kOz/z7PPhq5JQeBUVsfY9TMu8+zrqx0MIj/0nDlJ8uN3wY8BndcInpHd0Hcl2a1aS917rJENSn10d0cAow6mg8mGfqaSPxcbc25PeVB0WRW9dL8/k0nk+z0D+f0ZgYxARiAjkBHICGQEMgLjEYH7RiKPR7BynzMCGYGMQEYgI5ARKCJgMHnSpHsXGTYu4OxEsAeJLRP5J554IjLx//uzz0bQqt1n5znLCJQRyCRyloeMQEYgI5ARyAhkBDICGYGMQH0EMolcH7P8jYxARiAjkBHICDyyCCDglFNS/sIpGBnViN46JaMGA8/pg3nTp8fldS7YVLP8F154oaia9fvITkgeeG0EMolcG7L8hYxARiAjkBHICGQEMgIZgYxAkUnkLAQZgYxARiAjkBHICFRGINUtRiS/1tsbl60q0dDq5ZfpxUpLuPz18SVL4iLIF06eLH5z9+62n1t5YPmDjwwCmUR+ZKY6DzQjkBHICGQEMgIZgYxARqCDCGQSuYNg5kdlBDICGYGMQEbgYUcAify5rVuLp5YujbrFr589GxevqhndTlMXHIHs0tfVc+fGxXp/9uabHam33k6/8ncfPgQyifzwzWkeUUYgI5ARyAhkBDICGYGMwOgjkEnk0cc4vyEjkBHICGQEMgIPDQJI5E9v2FA8uWxZcbq/Py7AfOX06biwsZXmIjsX5rlM8JPr1kWZDJnNu8+cKb5y/HhcupdbRqCTCGQSuZNo5mdlBDICGYGMQEYgI5ARyAg8KghkEvlRmek8zoxARiAjkBHICHQAASTyh1asKHYuXlzMnjKl6L16tfibAweKE/39LT0doTd10qTIQP78zp1Fd1dX8XeHDhV7z54tDl282Hat5ZY6lb/0UCOQSeSHenrz4DICGYGMQEYgI5ARyAhkBEYJgUwijxKw+bEZgYxARiAjkBF4GBGQOazcxIZ584qPrFxZTOrqKr504EDx1vnzxYV33qmVOey707u7i8cWLSq2LlxYrOvpCVIaiXysr6/ou369uPswgpjHdF8RyCTyfYU/vzwjkBHICGQEMgIZgYxARmCcIpBJ5HE6cbnbGYGMQEYgI5ARuF8ITJs0qVg2a1bx/Tt2FCtmz46yEzKHD166VFy7eTPqGL97925x10+pkwhoBN5EP11dxYzu7mLB9OnFJ9asKdbPm1ecu3YtnvPlo0ejpEUmkO/XDD/c780k8sM9v3l0GYGMQEYgI5ARyAhkBDICo4NAJpFHB9f81IxARiAjkBHICDy0CCCAZ0+eXDyxdGmxef78IJTfuX27OHzpUnHk0qXicF9f0X/jRnHt1q3iToNMBoZSFUpXzJ8+vVgyc2ZkHq+aMydIZZ9/rbc3iGi1lm/cufPQ4pcHdn8RyCTy/cU/vz0jkBHICGQEMgIZgYxARmB8IpBJ5PE5b7nXGYGMQEYgI5ARuK8IKEUhi1gt44+tXl3MmTq16Ltxozh++XIQyVdu3iyuIpEbWcnF3bvFpIkTiylI5GnTikUzZxar58wpFk6fHp9XDuPl06ejnIUs5twyAqOFQCaRRwvZ/NyMQEYgI5ARyAhkBDICGYGHGYFMIj/Ms5vHlhHICGQEMgIZgVFCABE3eeLEyEheOmtWsXzWrGLFnDlFz9SpxZwpUyLj2P/ffvfde0RyUcSfSl3037xZXL5xozh/7Vr8nLl6NUpZIKFv3r6dy1iM0pzlx95DIJPIWRIyAhmBjEBGICOQEcgIZAQyAvURyCRyfczyNzICGYGMQEYgI5ARaCDQ1SCTF86YUaydOzdKWyyeObOY2d1dTOvuHshEll2MQL55505cwCfj+ER/f3Gyvz9KWVy/fTtjmhEYEwQyiTwmMOeXZAQyAhmBjEBGICOQEcgIPGQIZBL5IZvQPJyMQEYgI5ARyAiMNQJIOfWOZR77s3vixAK57Kd8uZ4iFX6XnewHqXzrzp0oX5FLWIz1rD2678sk8qM793nkGYGMQEYgI5ARyAhkBDICrSOQSeTWscvfzAhkBDICGYGMQEYgI5ARGGcIZBJ5nE1Y7m5GICOQEcgIZAQyAhmBjMADgUAmkR+IacidyAhkBDICGYGMQEYgI5ARGAsEMok8Fijnd2QEMgIZgYxARiAjkBHICDxsCGQS+QGbUbfWr5g1q+iZNi2OA7to6PClS3HcN7f2EJg/bVqxpqcnjlo7Rn388uXi9JUr7T00fzsjUBOBCUVRbFu0KNY5+eu9di3qw97I9WBrIvnofJzOWtvTUyyYPj1018Xr14tjfX25hvCjIwJ5pB1GIJPIHQY0Py4jkBHICGQEMgIZgYxARuCRQCCTyA/YNM+eMqV4ZvnyIAymd3cXb50/X/zT4cPFtVu3HrCejr/urJ83r/jY6tXFtEmTiut37hTPnzhR7D5zZvwN5BHo8RR1VSdOLCZOmFBw9jvR1FtF1CLh/F1t1vvR1Ij93NatxTPLlhWv9fYWe8+eLd6+cKG4fOPG/ehOfuc4QMDldF+3enWxef780F2HL14snj1+vOjLMjMOZi938UFEIJPID+Ks5D5lBDICGYGMQEYgI5ARyAg86AhkEvkBm6GeqVOLj69ZU2xZsKCYNnlysefMmeIL+/cXV2/efMB6Ov66k0nk8TFnKOMPLFtW7Fi0qLAeEGhau6TvxXfeKV48eTIy+2VyIpPvR0Mif37nzghoCGL4efXMmchGzi0jMBgCmUTOcpER6CwCmUTuLJ75aRmBjEBGICOQEcgIZAQyAo8GAplEfsDmed60acU3rltXbFu4MDKRXz19uvjTffuKK5lEbnumMoncNoRj8gDO/ee2bCm+Yd26YtbkyZGRfP327eJOm6Rv79Wrxd8fOhSZv8rE3OxQiRglaGZ0dxfIYU3A551hSlP43I/t2lV8Yu3aIJBfOX26eOnUqehTbo8GApO6ukKuZ3Z3F5MnTSoEOIY7bZJJ5EdDLvIoxw6BTCKPHdb5TRmBjEBGICOQEcgIZAQyAg8PAplEfsDmcu7UqcXXrFxZbJw/P8ouvHHuXPE3Bw4UV3M5i7ZnKpPIbUM4Jg/g3H/n1q3FR1etKk5cvlyc6O+P+tXtBlKUskDUKhuBQFbSohNtxezZEfSZOmlSPG5Pb29x8OLFIR+NRP7+HTuKj6xcGSSykhZvnD1bXLp+vRPdyc8YBwjIsF84Y0Zk2y+dNSuCG2RgqJZJ5HEwqbmL4wqBTCKPq+nKnc0IZAQyAhmBjEBGICOQEXhAEMgk8gMyEakbso+Vslgyc2ahLizybHdvb750qwPzlEnkDoA4Bo/g3H/X1q3Fh1esCNl/vbe32H/hQtH3gJKsAj76KhtZLvKXjx0btta28SHI1bc9dPFicaSvrzjZ35/rno+BbD0or1g0Y0axcs6ckIO1c+cWv7tnT/GV48czifygTFDux0OPQCaRH/opzgPMCGQEMgIZgYxARiAjkBEYBQQyiTwKoLbzSFmKMpAnT5wYx+NlTMpC7lTWZDt9G+/fzSTy+JjBh51ENgsu0JRdev3WreLGnTsdzYweH7P8aPcyk8iP9vzn0d9/BDKJfP/nIPcgI5ARyAhkBDICGYGMQEZg/CGQSeQHdM7uVVe91zpz6P4BHegYdiuTyGMIdhuvSiTyh2QinzkTNYwfpkxk0MT6njChuNuhkhptwJ2/eh8QyCTyfQA9vzIjUEIgk8hZHDICJapCGAAAIABJREFUGYGMQEYgI5ARyAhkBDIC9RHIJHJ9zPI3xikCmUQeHxMXNZG3bCk+3KgZ/DCSyONjJnIvRwuBTCKPFrL5uRmBaghkErkaTvlTGYGMQEYgI5ARyAhkBDICGYEyAplEzvLwyCCQSeTxMdUDJHKjJnImkcfHvOVeVkcgk8jVscqfzAiMBgKZRB4NVPMzMwIZgYxARiAjkBHICGQEHnYERpVE7p44seju6ipuv/tucefdd6OuL8Ndrd+JjT/9rvn/O3fvxs9QR7x9b+C7XV1Fly82vj8wUb5fFPGueN6778bz2ikJoYfx7q6u9/W7LCDxnrt3v/puR9VL7/YMtY49T61jfWzul/+baGwTJsTnBsZQQxLfg5F+jwJO5m9SVzw5xmCOB5vfGEdjLGkIPp+wSuN7t/FvNYZZ+6NDkcghkyXcE/ZkK5UViXlqmtuYvzbKEYRcNea6eT3ElKVSJt6bZLqxTspy5buTJ02KviS5GgkczzZu3yVvCYO0nt7z7sa4b/vTehrp4W3+/3glkdU5hqcL0l4/e3ZgbZgX6+PWnTsD2NGNPht6qrF2BsM16Qx/3rh9O/SBltZ4WVe8R15HkJk0RWXZ159Yq83rtfGspKPbkfsk8yF3pfc1i0zSo0mPt/XO0n4z8M6GTiyv7wHd3Vhj7e4bwy2DRCJ/7apVxYZ584o/3Lu3eOHkyfd85VaSmbt3i6nd3cXXrV4dlzFev3OnOHzxYvHs8ePF5Rs3vrqnNnRJ0vfNJZE6PT6yl/RWWWeOtCe2ozPbVC356xmBAQQyiZyFISOQEcgIZAQyAhmBjEBGICNQH4FRJZE/sGxZ8diiRcW+8+fD6b1040aQqEtnzoyfxTNnFtO7u4OMPHTxYnG4r6843d9f9N+8+b6RMPgXTJtWcL6Xz55dLJw+vZgzdeo9UrZRWzSRaO/cvl2cu3atOH3lSnG0r6/ou369uNkgk+tDVBRTJ02K9+nv0lmzip5p04q5U6bcI3obRBCS4+bt20XfjRtF79Wrxcn+/vi5fvt2EHva/OnTi4+vXh3j/fLRo/E55FKZPPKuNXPnFgumTy+mTJxYnLl6tXjr/PmBZ4zUf8QBjFJf9XvWlCnxrETYewZCCk5nr14NnI719RWXauC0YvbsYtP8+dF3YzR/nuWyMOP0/4tnzAjcEJyCCfDSjPnarVvFhXfeCYyOXLoUuF0ZZN5HGm+d/x+MRH6tt7eYPmlSyNLKOXOKJTNnBvYuN0T0RfCg0Wd4Xbx+PfA6fOlScfGdd0JWWyVFyP575Grq1OhHIni9uyxXZPr45csh02W5spY+sXZt/NuXjxyJPiKghmvGN2Py5Jgn66ln6tSQE7KZfswTOTl/7VrIaqzPK1dCFhGKo9USiawmsvkZL5nIG+fNK1bNmRMyba6SrJMba/jZEyeKd27dinX4xJIlxdq5c4tjly8Xp/r7i7PXrsX8lRuSbs6UKcXXr10bF/H9zcGDxfG+vvg+GV0+a1axbNasWOv0hjVOZqxJc2Q968eRvr6QG89HZJcbGaDLyD5ZIH8zJ08OGSD3nmWtepa+Wqvkq//GjdrTbzyTu7pCh3rfounTQ1fQ4f4vBUbIPF1AJ8Dm1JUrMY5W3mkccPFOWNGN86ZNi7VNJyFBNeS8MZJ1eJ24fDn64NLD0WiJRP70hg3FM8uXxx5p7ys3gYh/P3Ys9DR8BiOREcrWsjVMHtK+aHyTGkFXY7OWjY/ONYdklO5Ke1OdMaZAcJI/OnP+tGmh+2Gaan2H7Ny8Ge+xj9EdCdd8UWwdxPNnRwOBTCKPBqr5mRmBjEBGICOQEcgIZAQyAg87AqNKIn/Xtm3FN2/YUPzzkSPFq6dPF1dv3QrSePWcOeHUc6SDRJ4wYYAsOtQg5xLwXPzpkycXsyZPDoJm5ezZA2TA7EQiN7JYg3C7cyecbmQA8gHZl0iIwUiUoSY4ZQR7L6LDu5EQS2bNKuZNnVp4dyIgkIgcde9GWJ/hLPf3xw9i9fw77wR5w+n+z089FaTGr7z8cvH2xYtB0pVJZETeU0uXFmt7egKbty9cCPwQOcP1lUM0o7s7yKbACcYNQtQzE9mestOQI/DQP0QN4sSf5955J4iukcgFwQGkBioR2fLK6dNBEJhTOOkDcsHv3h0ksozXEomMjPIdc4TkghcifiQCtNVF2Uwik0nkXhDuM2cGZstmziwWzpgxQIikTDskDLz0OckV4j2RcyPhVZZnxJY5Qfh4J7kgV3PJVQpONLJNU2AEoYZIQ+TBC6lLxr0XeUmuzAO50qehyC/kEtIJCYnkj/cnErlBHgbBNnFiEE+ek0jkAxcuhJx495UbNwqZya0S6MPN4XglkXcuXlxsWbAgyM+rjYCIdW9eXjx1qvji/v3xd0TvZ7dsKZ5atiwuDnzj7Nni4KVL7yNJrRuy+TNPPx1r6b995StBNpIRhK9gE9khuzJV6RWyZU6soSBF33mnoFMPXrwY6xuJSFfRub6DyDX/dDJZQCLTeWm9mie6h15LsidglAJkZGSkZryep990qXet6ekJ3YB8TFnZ5RMKiEc4IlZPXrkS5DkiEpFM5kfKhrduPdeass6MEWYDJHJX1wCRrP/2jkQiwyuI5P7+CBRZ950mPROJ/O2bNxeyka0pWcXl9m/HjhVfeOutIGGtiTKJTPe8fOpUkMtpHafxGTO8yULKdg8S+caNmH8B3RRYMD5rvMr4Enk8W+Bh6tTYo5KeR8zbryIYoDWy18kOXRGBVfvxxYsxjxGwrPjekeQr/39GoBUEMoncCmr5OxmBjEBGICOQEcgIZAQyAo86AqNOIsu0knXLaUV6ICmQHMjLckYlkoITjWhOhFw6ar1j0aLiiaVL75F7kyaFc9975UqQDOmIdzp6jEhBpvqsH6QF8uS5kyeDiODMVmmc4Znd3ZEltnXhwsjURCYc6+8PUk1/kTGO92uIEu+eiSiZNi3ejQB67cyZ4qVTpyILS1bhaJDIiTBBYn1w+fIg3f0boifIievX7xEFpYHDkdOPzEAoIgF81pFqc6W/wxGEZRIZ6YxgMhePL1kSuCEKEBZpjpBaqSwIgkMGpLlBjiGdEWmINqRyyuKsMk91PtNMIiNb9fHxxYsDB32Oub1xYyDTN2UF63NkWU+bFvOqz4gceJFjeFVpiB0EDLnaOH9+yBViMfXFu1NJF+9G9snkJjvwSlnmL5w4Ubx65kzMMRKxKolMLh2J927kszm3PpCN1l8ql5DKlSAyfcd7ZaySo389dqzYf/58rIHRIPyt+89t2VLIRN4zjjKRkXmIUtnTSNtETiLwkHWCD/7eColsjv/Hc8+FbJIda9ezyCsZpjPTs8kYmbGufc/JCYTqPx46FMEe8oYoJgPrenoiI1omdMpOtZ6t/VTuRMCDnKaAx8unT8e8CGZ490gtneTYsnBh9B1hSXa80/cRjYJH0RqZ//RDIsvJHvyss+dPngx5HawUULkfsql977HFi+Od3kfW6RYEJl3lGVEWpEG4Wpf0oEASud/d21vsO3cu9OFwQbyRxj/Y/ycSWZb59oULi787dCh0YLnpq7GaV/NZJpHNO/1DD9FfcKS/0okOwQtrOXRIY3zGRocIPPg3uuvNc+diPzXnI7UUgHpyyZLiQytXxset/wg+NjLF/Z5K//h/80h+YEoOvZfc/OvRozH/ncZ1pDHk/88IJAQyiZxlISOQEcgIZAQyAhmBjEBGICNQH4FRJ5G/ZePG4o1z54pzV69GNpjGaZVhy2lGaDQf407DQCIgQhCTjn8jsJABHN+UjckJjbrHjS8hVxBuMqTWzZsXmYHIAgSE9yF4Rsp25XjLlPaMJ5cuDfJEPxGcyenmsN8uZVJxjlOG54o5c6LOpXcjyxGEr/f2Rj9+dNeuIHg7lYmsr5xzWWiI3V1LlkS2LKdelq2jy8lZT9lmvsO5D5zmzg0SCaHk380NnJBEQe4McZw7kcgIGGRFkAF378Z8peP7cVT/ypUgKJA2WqrxirAhDzBCfiMwffb5Eyfi/cPVxq4v5ve+kUhkBBMs9BPZos+aLM+jjcz1OMreyBKHCxIH8abP5hZxo4+yzpHfsgI9c7iMPmNH+sD7yWXLIoPQe8gmuTJ+RFeqkatPibxGOqUSIlsXLAjCD4mESEZu//gTT8TaGCoTmczJPN3Q01N8ZOXKgTICZARRZt5TxnyqbY1II9PWgazDLfPnBwEOJ/01T5fbKOcx1DyOVxJZ8IqsfPnYscgwHqq1QiILwP3unj2Ribt90aJYU+QlZZQqG5DWKrIPcUtekMSCcObvuePHQ/8JeNCtdBty2Bqmj81pCqIkApLc0C/IaOvUDxKWvMiURZYPtVbNI/kVhNi2cGGxvqenWD13bsh4ymofKBtRWmvw8U4ZxPSD9UZfCTAiPvXVuhtMN6VAlXVqz7AHOL1y4OLFgfVt/PBLWdTGD7MljVJJ8EK0GqfxCUDS4+Wa1q3qoPS9Vi/WS/uZsdO5dBn9pZ9vK4nRIMrprjS+ckkPMmEOjc9nBYOeO3Ei5j0FkJrHlgJp5oMcmUs/cKSHzEcKgpVP1vieoLH+mXvftZeSYfvh/gsX4rujoevbnZ/8/YcfgU6QyPZD8m0tpp+qp5JGE2F7tz0glXyTdJFOweiz4D070fodjUaf2lv8yZ6BjXVfPkFib0j9owPo5HbKg43GODrxTPaZAB77WPkhWFQJ2nXi3Q/yM+wPsOGz2cfYmumOh7Kc+ByblJ8IO75C2t8GO5GUgtbWd3ld3m8sYh9u+BF8rwsC6RWTmvQdDtZTSpKChwDuaCRytIIVG40NFUkT16+/p+ReK897UL+TTmQ5xbdgxozi5OXL4TuNRrM26GuNHqUfc+B9NJDOz3xYEbBe2SLWkjVEb1pHVU7RPqyYdHJco04if8fmzTFpNn5OJ/IAwYLYZEhFNu8Ql5OpufvhlSvDSCcAaopyPh0Vj9IULqRqqimMgEhOMwOV04wUeGbFiuKVU6eKv3r77QGiZDAgk8MsQwzZhkSx2bssCyEbmdKNd5cvXhrIsp04MbLYGI2IAllwCEeZZsgTGZbIiE6QyKmvsu2+af36MFBgKvNZHdkgb+/cifc1Z+6lC9V8B6GEJEJOyf5869y5qL+KpEIuDNYSiSzzmtFmfhBZiCXEQDmbt5lcTXMEp1Tb1fw43v/7e/YEVua304s8kchRb1pN4O7uMOz/rXERGhLWBp2y+MpymS4y02cEFxJGdvzXrFpV/PXbbxd/+uabgfVQDmQyAL9x3boYJ/yROC7HQsiRad8Ng7B04WK6iIzDJdM9ZSN/zcqVQUabp2u3bxffs21bGKRDkcgMdIERAZlvWLs2SLW/PXiwuNDIvE6ZrGWZThdZeq/sdmSe7OXNjeDIH7/xRnG8v7/j9ZEziXxvxZXLWSD+BFiUWrAm4S7gYZ2kcgQDQaJGLVzzZm2SUzrI7z6PLPZsAScBjH85ejQIUzJI/spBOXMRmc1dXQP16D+xZk3I0u+//nqQuoIxg9XI9j06WOb7N23YEOv5pcZJB+RFrJfGZYHltTaQPdtwmOhS+wBCnI7RfyV+OCrNLZ0IIeffu317jIvuTrWnOZ/q45cv6kt6FCYwQnojPNWv97k/37cvCE86rUrZhyobdKsk8o6FC0N3cb7pL1iomywT2R5rbCm4mRzsdKInBRdSIIwOsUeYRyQ02RjqckfOvQzkz2zcGPoG+Z/uOkgymC5XLY8/ZUHTP3B1qieCCXPmBHn9J/v2DRACVXDLn8kIdAqBTpDIdKhyNPSoxAZ6psrpjE6NYajnpFNe7DT6017P9qbj6EZl5gS/6bbRaIgPQTy2EpvZXiVgXQ5UsTvta/pnD3FSkJ7ttN03GuOr80z69unly8Ou4wOQFUG3R72xgflnkhTYlmwKe1qU5CqBY39mk7OXBc3fPHs2Tt0Iigy2H/Nlvnb16ghgW5NHL1+OhIv73YzNKUYJO9Yl2+kfDx+u3C17sFJS7CCnksjSX7z1VtglD0LTL35oKt/G338QdGGnsQl7eOLEgh380dWriz97883i348f7/Rr4nkSIOwx7Fp6VNDfGsgtI5ARqIaA9coWkcCE36GX2CKjfQdXtd6N/0+NOoms9ifjyWaCYJQJZ2MfLpqWoq2UJzJXlI+Ti0D23TLRNdwUUPRIDBu254g+qMnoSDcHeLDGsGXU+rxMPdmWCNk9Z89Gdm/VGrAcfcTqh1esiBITSHMbAQLRc4JEvnChrZrIkfk8Y0ZsMh9fsyYiojJTLRBG00h1Q9P4GVuOHHPwP7Z6dYyRkcbJUI5jMLwTiSyzDCmbAgRKHZijONY8RHCgjLsxIKIZH0qfcHbICQK7uUZou8stkciMHRnByaDXZ4ZpBCUq9DmVLeE8km/kHmNQn4cymqI264wZQeDKJiRXLs7yg+iqgpXxJ8KeEblz0aKYJ//2wRUr4nLDoUhk7zdnkdk5f36sAQZoOSNzOHzJLuKLsf+p9etDttRrJcP6XwW3qvNXJpHpC0SZsXEurU1rVOaK9Z1qfXs2IjNqojeyVRjXZGi0NwtOgXU+GpnIMsbURJa5TmbU8bYuOaHI5CprHCEqIPeh5cvDaUN0KA9B3p0SEchA6I4kg9YqffqdW7dGYO7vDx0qlLZACA+WWUX/kblNCxaEoyhrBmEti7jq2uZAkm+BMtmvxkHmv/T22xF8ac5uszbpI8T5t27aFLpQsCPKLVS4uDNlR3H8naIhb9YKGURwNF9MWFWmmz/XKolsT6K7zBWdK2BIf1Vdx9aWExUy2+kuc0TnppMQgwUDZBhxzM0BObfmEcCp5n9VDKyPlAn90VWrYk3/89GjIctVy0xVfVf+XEZgJAQ6RSLbi+khNp4ECSTh/W7p5BD7zB4p2OykArvUGv6+HTuKfzlypPiN3btHpav028fWrBk4bWWfefHkyfcQxAhmtrHPIkjY+HvOnHlgMiuHAwah50JmvoomOMmnGWw/joDkmjXxf2x0+wjd9yi2FLC1n9gLBDuihn/pIli4DARAo8LVhHt3qbjroXHnjcx65HCUzGsKJnu2NclWiZOr588Xu0+frmQrjeacKIUnAUPyh3UpKeofDh2q/Eo2uD2Un/bd27aFHfRbu3eHbXM/Ay8DyUyLFhU/+NhjYZf8xf79tey8yiA8AB+MhJ5Jkwr3WfBZ/9err4YNNRqNvUt3CLgkch4f8Si04G+mTIkSd+mk5YOSdf8o4P+wjJEcWUP0pvtZBGHYIoMlIT0sYx7LcYwJicwxlWXwh2+8EUSwDW848iOVDfjA0qVhiP7T4cORsTRSGYpm4NLmlhzXVAv2j/buDaN6sGaD39YoC8FZ91lRRuTUYA72UJNVfrdnIvkQLwwJBHYnSORU6iOIwZ6eyEj7s337ilsu+qtw4VW57wwUx5VlmiJgZAYjX/78rbfeU14hfSeRyD6LlP2jN94IUkmGWjOxM5xAJ5wscuQkgouBjSxDUnSyJRKZXO1aujSycL6wf38Y9ozRKoSc/qQ+yy5BNPkuxaTPqRZuc7/hKtNbFpCN8Q/37o0SGFUvtUrPS++WyWc8Mt3NP1nwvKFIZGSkwIg/OTvKlcjQrGN8khEZ2N+5bVuQawgs5JMMpzrPGWlOE4lszehnBEUuX44sDPVj04VecBT8EGkMR65R7oaD4aI63yNLSKqqcztS3wb7/1EnkZ95Ji7bjKzT48fjNAWZq0rcM3jpnf/jySdjM5U5ipz/kzfeCEJQkK7Ks1I2PcOZHKdSBuS+eUP2WTLyua1bw2FCgNN7SqfIOhuJsC7jTB6mTpwYwY/v3749LuhU3znKz/T1vafv9g6GN8J5x+LFQerQY3Xe6X0c24+sWBGyhjDQ7386cqRjx5BbJZH1SdAQ6Urncijo3KFKUQwmr8bn/XRXqu2O5EGWD3aSgs6gZ+yj8BXEsCcPd4poqPdyhswNXa/eO7nhTHt3bhmBsUSgEySyrHrBFWQYcsG6sJbud6Mjnl62LPZlF2pymuiJsSKR6QzZzoJxHDfJDeqgl0mA8UwiC2wqRyaYzS6yH0siGGwfzSTyV1dDuoNAEDESVooi/AXBaLYa0rf54lz2nZNwa+bMCRKWbPtcqunPhik3doc1KYuT3UP2rMvRtAGrrHe2s5OebAvrQIKOcddp8FPO7seeeCKSN3579+57JQPTnRJ1Htahz6ayZbL99Eu27K+88krMURW7skPdGLPHjCWJzGekR73TOpFgVVdmxgyYDr9IshC/GYksAWUsEoI6PIT8uAcAAYlFTsLaNwRi8BVKTg51yv4B6PK46sKok8jftnlzcaa/P6Lvf3fwYBzHHqk51sRpFVF2bJexwACtmoHc/HzKyDEi0WkZr5xvmWzlS/zSd7zXZxBSDEPvRVa0+u5Us9IzHclmXMPiF194If4s15DUB6QYwojhKUuMgeTodnPmNpJGNtlnNm0KUlJUWrQdVq0aS96ndgwD79MbN8Z7ZdiKdDdnDiYSGeHOOPqt116L+bVIW6kJ+IFly6J8CCPJu7zbYu9kSyQyA5Mh5hj3n+7bN1Aepe67EJqw4lBw1pBMSM/BmuN1X79mTRwFRwC5bJLR3KqRlUqQIGOQ2dYK4+IXX3wxstDJb7khixgjAgVkRTDnpdOnawcbGOjWEdLac5Dmyp90MkKcSGTygABOBGUqGWNcqW6zvydiHZWcSnBwPGS3pIsDrTWGSF3iq4pMjAWJbL3RRYh/WaBVsmpT32FCXtTNRiKbK8SvGstI2GYdNNyY4Urm9cc8ISZkFzdnktJ79MK3bt4c+ulvDhwIPUqnthJwSPXEybuM/kvvvBNEOAKyHDDzLsE6zqbgFgfSccPm9TDSvNKFyGg6ls52uuJBIJFl7omomzdZSHQInVtX5yNwzKMAJ2yR/MbXfD+B/6M3Zd1YXwgy88hRbLXRReTHHMFY4DOCuqUyPq0+O38vI1AVgU6QyOmuAvaLwO6fvPlm2GD3u9mjlc4SSLX3saWcPhkrEhl5JwjMTlAmSfks+rqsq8czicxOR3CwhwTGBLkFGgcL5mUS+aurgR9mz7E3Cy7bx/ywIzj1yNBm+yDdowJre7F1Rq7Mgb1IMkNcyt44aeTkDAJZsNLJT+vxj998s1bgejTWrzHzq/iS1qU10UpGutOAMpHh5DRBugh9NPpc5Zns7HlTp4bdxccwtt/Zsyfmo65dUuV99/szY0ki0x30KB0DT/5lc9DkfuMxWu8XpOMD2qcl0DjBWCfZa7T6lZ87vhCgn/hNkpBktNtr2CJVT8OOr9GOfW9HnUSW7SQbTNTVxFU5tipj+LNbt8bRJSQAA5gT32pLhfA5wj++a1cc4081ipMgJSJKzccf2bWr+OfDh4PIjGPjbRbNRzI6Wv2JtWujHICSGv/f88+HAdQKiZzINFFKxBASQU1eGDlS2W6TIfBd27YFUSDTDXHQfAFLIpHX9PREZB2hUae+V3MfEQqMEAYiokqpBKUeOtkSiWwOHK//vddfb6smIIIJIe1P5Cy5QvCVW5Kr79q6tfie7dtD7kSTEb0yCdppjuuRq69btSrkyjojV0EMNpHI6Xg+45sShS3SuW7GuuN03iXzimFDLhiNo0Eic4QZTuSB86A8hX7TBzKNZTogU9VF52g4Xho1tht10GXJ6xfC8UsHDgRpbhPpZF/N31iQyDCXOfz8yZOxzoe6jHQoeeJY/eCOHVHD2/jJyh+8/nocPazTZOWK6HLQBC7oxr+UzV86NUDmBQI5TXQecvC3X3stAg7tOBX0TBDE8+cHscl5pPfK8+kzsqSRkxxJ47Qu6xDl8OAocFrJEt0EJyc96uI+FLatZiI7RcH5tgboXFlIrTQZxXQXnOhcOh5O5WBlyjDyuR/btSsw8E61Kdu5GEpgWLCSw/n9O3bEcVC62DpuNajWCgb5O482Ap0gkcmyteSuC47Kr736ahA77ei5dmeF/pVcoOyQfY+94e4DumusSGRBRDran3QFu98eUV7f45lEtjewL+yB9kSBdHvzYAHSTCJ/VaLtJWETFEVkqDtZJYBZtbE5yTByWDkmBKpyXO6rSXsh0oDcWY/sbu/4tVdeue97C5vpBx57LIgw69J6ENip25wI+uS6dZFgxT9lfyPZ7lcTcE+Xsxuj/nxx//6H9gK4sSSRJUyw/TV6lMxU4VDulyx08r189EhemDAhSkZa6xKB7ufe2snx5WeNDQL2Z2uIz2UN0blRgvE+nt4Ym5GPzVtGnUQWeX3++PEgrETQhiu0ny4RU+v1hx9/PDIdZXZwXpvrXtWFh8PgOD9jP2rRNo7JJxIl6txOnlx8asOG4vu2b4/3IjKRVO0SB4waGc6MGiTOuatX2yKRkWrIEiQyR+F0f39EfkXqOrEwXHYiS83iu37rVmQaNhspiURWk1nNGdlkjLlWGyNE7VTZvZwymQMIoE62RCLLkOTAmF+kbqsNwYSE0WdF2x2b57CVmwACubIZInxlP6ufRa4QW+00hK4sZEfkyJWah0ORyKK6slARe4w+R9KVRZA1Xoe4SZelqY9rvcrmH42ayJ/dvDmcDQaEY1xvXbgQxLv16n1xiVi6NDLdXN3VFVnhCFNkcjLAGN0uHXQKQlaK9dJJQ2QsSGSBit/cvTuOJRtLXSKcrAgMcb4EnehAF0I6ZVCnpXIEcUHavHmhl6398kVB5gzZq8wKMtlnZCK3W56G3MpiVRdYbXFO+6+/+moEG9N8WmsMBkS3NSF4ac2RmTp63BiSLNG16UKGukGXobBtlUR2QSICVhaTUxR1bncv94U80LfmyGV9SGT6y3pOzb61YNq0KO/kJI3gFCxbzSZPz0231AvY/ofHH4/3IrCt807sX3XkOX/20UWgEyRyOvGizI6gJztMjXK6plO6os4M0c/69O1btkS2otMmf3vgQPTHPj9WJDLd4VQIwkWHgJ7RAAAgAElEQVQtW85bc2ZiJpHrzOz4/qy1RjZd5spncceMoCxnvs7la+k5Aql8EDae/VkCC9tIs3eTP7W/Bc5fbJy6IoOtnJJsF/mBYOyiRcXnd+6MrHXr0rjr2CSpH8YsmCyxgu8lO7XZ72i3z3W+b50LqCD92EySj1xW3q5/U6cPY/nZsSSR0z0kxidAxT5rJ4A/lji1+65MIreLYP4+BOhfOor/aA3RS9ZRKydiM6LvR2D0SeQNG4KEtMEjgYa7STY57jYkmU9I5//54otBANSp+TjURDsW4oif5yFcEUopw9nRKESbGsyyp5Vn4Ny2Wsai3AdkLPIOAfAdW7ZENmQ7mcgIbwqWc89xcSRKhlinCoXLTNvSuMQK2SHbr/mIZiKREXacE8RoO3UtEX0yNp5ZtiyyXJEV7TxvMBlIJLKjloyvfzh8uC3ji7zIxGbQIdX0WRZSuckW9rlPrl8fJO6vvvxy8Zdvv92Ro9vkAGaO0srKUHd8KBKZw6ZmmQABgg+5pt41mUEqcnjrkMmjqUyR08oWOMok2wJxLHNDJmtyhkd6fzp9gGBXGzLVglYH20UrNpJOjXcsSGTrQ6kSda8543X1oQ1UIIMOkj0sKITsqJsJQ0cLnGyZPz9qDpMd5YHKt5/7TFz8uHhxbNYIZvq/LmHdPMfIESQxuUA+yvr/+RdeeI9MRK3KmTNjzlOmkmCR7Pvea9eCcH4QjIdWSWQBK7qLzlcCoo4DXsbTuor6/wsXRiCKPNBf6Uiwz3Jg4oKuBQtiLmU/I647dQwMiWyfF8hTT1/QuN1g8Uh6If9/RiAh0AkSOT1LRv0n1qyJDLznXNrSIkFExyHb6Ki6Ol5fIvDV3V1YW0rJycB0UkSQLWVxjsXFelWkLJPIVVB6OD4TgcPGBUcuXyOTv+v0yd27LdlhUXqvUVqNrfh7e/aEjVj21yTteJcTn190j8QgZfmqoMue0X99ZSfXTUDg/83s7o491GlEfu2vvfxycbnCRb+D9U9pMrXY2Z32Zr4ZvVO3pROt9KDW6lxI2JCgxaZJ92QISnfqEuK64xrtz48liTzaY3mQn59J5Ad5dnLfMgL3EBh1EtmRVWUhbHQc+eEcUNFjBJ/NVtamYzEyzepc1DbcxCLRPrp6dRB4nGXktnpxmnIEMtgct3IcWh3NMEo6ICmMEMQoh/2Hd+4MQ6QdEpkB5VmOWTMmZKUhxzrl3KeSAMpaIC1kQMKq3BKJjNAQ3R+uHnAVCGUYyuZ1cRRjhIGJMOtkSySyqBTDyZgck2m1yQiw0TFWEbOyC8h6uSEvyRXyDjHvQj2lUjohVwxbciXrEqnmQrmhSGTOJVxlcQqSMPAEUF4+cyZuRBfcaa673Sou7X6PSWuuEKecaXIte4MeqGPEm2Pr2nNkrpoLtahlwSA9W8kCGWxsY0EiWx//73PPRWBFqZI6F9PpM53xLZs2RdYpUp5upZOHC+oNNtaokdvTE7qHPkUSk2lZqqkhK7xLMBDxKDMFcd8uQRgZRl1dhfri//mppyKb/ueefz50ecrM9m6yTo8jUax18ww3+sSRVwRPJ9ZfO3LeKomslrv1IaveZUGtBg5hJFjoNIta/ep50l+CAqkh7O3F9Bddx/lNde/bGXv6roDuD+zYUbxw6lTxwokTHSvH1Im+5Wc8/Ah0kkRm5wpYCsakeqet6DtZlXSWde20Ul09HyV4Zs0K3csucKIrBbYzidw5mc7lLOphab8h205kKsUgcCgg2Wod/HQCwAkZJ6zYIBJZJAekIDEfxUlY6xCpKQmhfGKq6gjYTuabHcF2QLbWsR+M3ZpkMxk/n1NpsvKpn6p98bm4KHnq1Ege+eaNGyMRxgV7dfrkOchtgWJYsq1gxweo+xwlXVy2jdx2bwd/lI15P05i1MGx1c9mErlV5Op9L5PI9fDKn84I3A8ExoRE5uwGidzfH0TQUM1mi/BBuH3DunWRmeQonsvIOtGQH0hRRgbyhEOcbtJG0nCYEZkrZs0qvnTw4PuySlvtA6df5peLOP7TU0/Fho3s42y0UhOZcy/TDtFm40bUMMrKBECrffU9z2fwfW7r1uKjK1cWv/jSS4FVuSUS2VgcQWY8tHMrebowQxkNmYQIDTVPO9kSiWx8DBy10tp5B7Jd3dUPrVwZMusoK1kvN0QNQsuGiDiShdxO2Y/ys2HPCCS35EpWIlJtsJrI6XISmQuMeHhbb4ghRq06W77PiDSfDOb7mbXpZICx6Yc1giRsJXPYuM23oJS1j0Tk6Ase1CVQh5LFsSCRGer/7dlngwxVO7auoU//yE5DQnKkzLlyMcPp48HGC0+nKmQjc2LIi9rKzSSyjBvkpFqFCHsZKu3q8agvXhQR5HNU2yWDv/Dii+EklgMCPuO4q4w7jptSIPpH1gUy7SscOH0vy1ddwqYd3dQqiSwDXIaiTGSZ5K3WVbf26S4kMp2LRKa/ynuIvQUxRmdwojmG7ijoVPDlySVL4nSGUlcy1e2HrdZ4bmcu8ncfTQQ6SSI75cYGEFC3lwpwOe1WtQUp1tUVa23dvHmxRx29dGnQi8aGeyb7WUDb/i5T8x8PHYr1pQ1FIidSxD7pZNnUiROLri7XaH612XPScWo6ohy4G6w/njl76tQYk33bEezmC0BbyUSGk8QFffXj795hP0z6O2VU0vH6ad/p9NH6RCKvmTMnbGW+jftD4kRXUQzc12Dc9iJ6Th9PXr4c+5AAPqwD8+7uGIf5KfyUSEry5BkC6cZhDursU/S8vd97kKHeYQ8P++HuPStCuRG2nqCFOsU3ZcG/axSda95tz7N3K2mh/EQr2bPNPZIB63SnhB/lMcx3ug+EncIGIc9wtCbNUdWWgtZ8Q/sk+9i6JFd15An21mS6O8X8G3+rpZvK6/iHdu4MP+Y3lfVqrNGq4zMnZHPulClBJLvroO5l3/riGTK+ZZo7lYash9FgcpruiCGXbHz3mEzt7r53OXaj48m2JevmzZySTePzTPLMN0Cmmwc20FCnyzzT2jJW681aS6cU/Zne6/vX79wJ+ecX+H0of2MwEpn/7d/1K3yX7u7AI2V531tu97Lu05iuNPTTcH6N59Gj+mlN+k5zOQtjo4PglgIB3pH0uTHrC3lu1i/WStIv/qQL6ugX2EYp0ClTAlsYpL2jrI/9PY2X3Z1K0AmY2qvML7s8YQSvRCIrbykwYT89p4b43bvRT2VBzRV7uLnPaT81F+ZdH0O/llraM6xDfUolJkfyM1NALAVefN+P0wYhY+X3DaLP2c8paWs0TgCbd3srjMkDuYYPe548SdbUvNva8dPsT5Jbn037E3lO66V82iOVh4BdJHm1cLIEjtayeSbL8a4K+iCd1tLPtN78m0BfudxjKmfhM8ZM5umU4U6k6pMgm/7MZhNNmhR6pLnBLfbo27fDvqE/7JwjrSHrlWzG/JCfW7di3QzIkL26q+ue/ijZA/rvffBmExhnp/fqqvtH+twDRSKbMBs/glQEmXAwyFs51jcYECbIxCUS5a8PHIjayElhqRfK0LHYZNZ2iuxLBryx/dcPfjAWMbKvVRJZ/xhijhprjBIkbquR7WasLBaL5kcefzxqRP+P556L+qnllkhk/+a9CJ12Lnewkdg0vnYMSGRyRsE+e+JEWyUzkMicNobqUCSywAW5kjEMUyU0OpVhnY6jMVD/zw9+MDamoUjkZLyRHVi7nCyczVmzwgCxQSP6ODfWh78j52z8IynEukqnyucp0HB2GptSO2Vl4C4riyOwavbsGJ8smE5dUDEWJLI5+9l///eQ17oEMrxtoJ/esCFIChdUpEsz6waezEm6RIWe5ti+j0Tu6ip+6LHHoo6uzzPKokZow2mtMv9DfYYcKxEjs4fh/ksvvxzHVJvHkQw9gTtlN+gWRLzPcQY5S0cvXw5SWZmNKJnUAjnf6lhaJZGtW7pLJjLnsZVsR31OAVs6YCgSmV5QloT+2jRvXjiayWhvddzl73m+kwJOhMiW3HvuXMxHbhmBsUCgkySydSmwtmLOnDDyJT/Qs1VbOH5Tp0ag7+Nr18ZxfxmGAjd1dLSgmfVM53IyXm3cRZJs0MFqIluHbJkgsHt6ovwWYqe87yfHi60paYFTT/cMtRfR0WxEz6b7nSRyZ0N5D2iFRIYTAhfWxurkIps+OeP6zLHyTraM/gpi2utb2TeHmr9EIgvgC04blzJR3m/+lQtjD7M12H7NJDI87E1OecCcHjQ39regb9k9RRFECYJa3VuBULJQtRyTZ7EbkHxsFIQ3OwDRE8RLw1H3zJStyyfhhHfKl0j4IZicZom7Chok8hdaKMHQPB9IaYHOuOPmwoXicimgbOxkWiKHdSkRhp9StfGDyK9ydS56J0/WpT2qzgXm1rU16X4Izr/1w45rtT5zsuWN+/OPPVbs7u0dKDNVLkc10jgl6yjBw49EtEv0ck9K1fs29IMdgRxXzkdzcvhwX9+QxEYiZ1Jmtrlxt8xAcCMRJg3S0ZqiNyQoIan0TfB72ezZkWzkTgj9HmzcCSc6Qh+Nkz/G/54k+NQgiuwD1gBdK5j+Wm9vPG+oYPlgJLKgAFkRcFDaUB/pUcRQmUw15+evXQu9RIeSheZL0MvzBht6NCVr+Xw5YcNn2bZsNNjAg75DttIvEqfoF3dbDOiXhh1OB7B96Sj66nh//0Bpw5FkJ/0/PciWpY/hCwMykfw2+xB9xWZNY9Z/NrjPSLByatHlmu5NiXtuGgGsRCJv6OmJ+UpknXcjff/h0KHQi/7erBMRuYIj6e6WRdOnh+5Le0Do2cZeYfySXehr+0QKVgyFAb0Cb/awz/s+HV3W5zCBt1Bs0ufeDW+XA5Ix+mSkYGzVeSh/zlzoH59G/5Dz9ken18llCjggLl02L7gW/nVDLlLdebJsj+Xv8ZvJcvLnEtHOxvB868YcIlPr6DXvmjRhQvAQ3kUf6GM6HZH8fthZo+RbkMo+xRdBwvq8dUIfGHOcsL1+fQASzyJn9kF3fMGELA5nV6XLWfUHbubcHh2Bh8a+6U84kOXgFBsXnJLFkfZoCVjGazzkwZolLxtcGt/TE2sW/2kPipMvjbmxL5Mh47dm4d/pvbquzD1QJHJc9jN/fhy5V5vYQmeIjzQhVQcdG9iECZHtRJHZyJNCtsnYlBm2k7u6IsuruQ5w1fcM9TmLEYlMMH7xhRfC6GklE1n07uts/nPnxkZHeBGinSpHACMk3k9+4APFt23aFBmQMmjLTkUikdPiRrirPdZqSyQyY8vfRzMT2eKk6NRUlVnXaqtCIjPeyZUoW5TQOHKk4xcGcmKQyBSKzEwKaSjDxLySb+Q3AyPItVmzYpNJEfKUjWyDo2gjythwNFK0tlNrslXs63zPJmIDkYXrCD2lr1akjb8TBPmok8hPPx1r4v/+yldaDnokEtnGhUC1iTKa6hAUMKdD6Up6ejgSOQJQ69ffC0TIBrt1qyMkciJDbPL0t1q6ZLI5OyM5EAx5p0v0maynaHJk0zWyOvStLOuMEw6Lf7MmOkk+JLlth0S2ts0hndtqNn0VEpnzK9OL40/+rHkGTCeCAWkerU2OgIse6S1OY24ZgbFAoJMkMgcmBcGtrT/auzcM/aq6wx7MWWb3cgCRXU7LcDbrBDvZzmw2hAAng/2cMqKbM5Fl/yt3QTdywtjfAux0ZMpWLe+P/p5O8bGbOU6Il8GcRsTNMytWBDlNvyI/jKWcNVOHRE5BQXYLBwuZHJf7yiacMOE9JHLCPDKx7twJJ00/T165EiRj1TkZTgYTicym0B97icB7Ik3sr4gJTuKimTODRNbiRE4jEw+pCgMEHsxT1uKAMy9brEFKD5Bc58+H/RL70hBB2RRoRQJwsNk+iC+6Njm+qSRDIlO8hy/hPfoNs0sNJ70Ta5GDzG9hCyv9Yt92Ie9wGZ9V3htl8ObMiTWCOCtfnidhQuD4qeXLIzlFlqzgTtX5T5f0IpFd8kyGrEtyjDSp2uz1TsKRGae/rIVO+LXKibn3gVzzVa3HqqcfyAJ95bSpAJjflXqjt0I+K2Si0xFkmPx//Zo1IT+/9/rrg5YMSZcLwoC+gQkyi1zESYIGeVyW6ahB7RSDTNGbNwfKXbFF6Eu6wHpy+rO5lKP38bmMkQ0oqJWyHNO8Ia+MwWfJxG2ZyPycGzeCqBKoH+w0ZplEFvQjV3RpGlec5pAp3chcbM5sDfLyzp0IRNCjxkC2BmuIWeUS+W3sUbYS3VJuAlECj/rvWfCyrpBeoV8aGDfr9MhubugXNrQ1z4dHxN28fXvYdSJw5/n2DfNgrGnfCDwbxFc6zzChMY/0pFJNiXyVxBCXX546Fcko9HXaTxKJ7PnIPwlN6TQLWXOK+OCFC5Fpm/YVfk6ad98zF6lki/GWScCkb82F56W7spC7ZKB8YXcZ73SyhA8Cs3T6AR7kO/BOmd+lrNSEt+caR5Cv589HUKGVEoVD6R+BTfLA92KvkzdkdtrbfS8yiO/ciffTZWndkTN2P7mjO61vc0s/kJWBTOO7d2PdpP0unRZIJYPS6eGh+giLuHzXu+bOjTU6tySrZX2Q9HVaN+abPAjEWje+i4Q237AU0CnfFeM91pB1Evu0oElv76DlX42f/JhLfqP5TLiluviJRDa2ZHukkzwwpzdwC+R4qCxhyTlKjlmv+kz+yA282WH+br2mRLr0TuvJqbCUOZ8CM+UyTlX3pU597sEikSdPDqIHKWYhcCr/9tChzt1G2ji+klLIKc4UbbQRurCJ4UHA2y11MNgE2WR++umnQ9n+8ksvxZHylkjkhnPveYxizgol3CkSOR0l+Kmnnw4j42effTaOnt0tZeolEplQU4gIDf1otY01iUwRcdIYda22KiQy0k7mBaVAoQhOMAQ62URbf+bpp4P4+qWXXgojbrjodor+UYoyjigtG7bNMUX1bCA+F1lEfX2hGG02/qSgx9MNwamkBd3yY088EZu+cjLDZUzUmZ/RJpHpjEQiyyxrpSUSeRMSuVHChAFRJ3PFe6uSyD++a1dksdKjjpBypjtVBsGRPDqK/pY1NZwjyijgLDAkrEHOhywY8i47yd/Jv8/Z0Bn1gnKMIRlHHOlOBBqa56wdEpnuOjwGJDIDSukbxhd9Ahu6q85R3mFltTGP6Xh8lNCp4Ly2Iv/5OxmBZgQ6SSJzVK1px8s5Nb/88svhqFTVHbJd2Aky7GSusuusN3Ve6aKqDVmWLh39i7feek+mSjOJzAFx4g5JhogTUE8lZcJZLx2jdIpPv9R0pTvpXkHILx85Mmggq9MksnfbvwW0kOz2LsQZ24QjWc7Woecdr+ZDGBtSRUavsbK5q87JcJgnEtn+gQhDDCI10mmWlI3E6WanI5HtWfrK2WVrcTgRCXt7ewfInxSgs8/at1bNnRv696mlS8Mp/Yv9+2N/8t2hgnnkWtkjAQnv0ldJJk7AIRXS3IYTXBRBNHFelWRBKLKJ7dnmt9WLW5uxi9IQEyfG3RTkU9bhH+zdGzZBncy15uem/T2RG2WZ9T7rEtHnZJTEAUGTqqfa2PfWJBue/WVvQlYiLRGuVRui25jZGS4pf/vixXjOSMfmR3q+QD65Stlwgkbpjp/hvks+rBFy9X3bt0dCAPycZtW/dNn2SO/nP7B9PYeMs8WUFRks6JXIGWvYfPCBkXWJxHqPHDTIE2RWKjMpOIbAl3GeyKehSGQy7X18mc9s2hSybf3Td+Q6lTFLiQb+tEZwAPSwrMV/PHIkMtf5VM1+dZlElkWLtOIX0TUSdOhRvyMYy2X46F+BCfqTHvV3a5EeG0qe6pDIdM/p/v4gv+gltit9AzN/lk8DRnlDgYS5cyODlk41VvrFfkO/DCefsHpy2bL4LpwlZO0+fTr0WdTyJzyN/cMaRObidcgLjoU/gNsxv2QQBkORyPDm9wRpePXqwHNT1nJZn0dZzLlzgzQ0l3Sy8fsuYjjG1Ai+TZ40KQhCp+z0S1IVffdX+/fH/A21RhOJTIbhylcm/55P9skYHxzRqexG+E1+GoGbdDqZ3DmNIcs+nYQcac1V+f9EIvPR/Vjf/D+BDjqdX5Nqn5PPdAFmKivh9Ma3b9oU86RfbH4yTVajBE+DQPZ5Gd5renoiW15AwGXf9IiA3nC+pe8ia+kOa0hQgj5469y56KP3DPgZDX2gP+Tae6w1+5RTGNYV+eoEiZxOVpBVAU+yTIb0DW7l0il0DIKdTwljYzG3Ei4lC5KfoUoWJRI51Y63nsgTGWJLSKoROIvgQmOfhhmdaM3uXLQo1qyT7TA3T3V9+SqyVOUzDxaJ3N0dG7bFz1hk0P7Jm292jBxNgITBYfGU6h6JhhAa0VGbFLLPoutk847/8swz9zKRX3yxdRJ5ypQwED2PMmA4UOKdIpFTxrY6u9++eXNkIgeJXMp8yCRyEVk2I5WzoFzUZqXkNEe3GXudbBSeDHdKi1wNl4n8PiO8YdxzJBhS8TN16sCxJGuhXKuMUhTJsynLWBHZa9cY7iQWgz0rRT1tjj/91FNR8+/nX3ghjKXmIE4rfRlNElmGmwCBP3/2K18JY6qVViaRRe8Z1KNJIv/o44/HEU6Ou4zhlIHVSt+H+k4ygKo4hakOnmwoOh4pYUMm9ykDL72HvCABZMWKKDtOGdkZHcxKHg8kMmw4/QycOPFy4UIE3joWDGgAngiXVm+H76RM5Wc9Ogh0kkTmUNg7HS8XnJLRx/li2I+Uua8fbM/v2Lw5nHDkA7vBM/+355w9O2IdfI4UpxiJ7Gi5C3455eXjwYlERowhu+k0ewC7EWnNUXJKz783Z0ZxltgwdEGqiS+TDtHCETLOcoZnp0jkRD55p35Pnzw5yA5HwZGpnH52z3vIQ85d434Vzj1Sgd7ndPqOMbZrK7dysR5M0nHguNi4ry/qXtsbYV72R6JUmYuTp00LooU/RB8jw/hFQ9Wmt5elI/WIt3QpcToGjwho1t++w4lPpTXsi/D5yokT92y8CjI8ktZIpdcc41VWy7zJxnUEOmXldtqODCK+qyveR97/9xtvBMlZrps8VL+tSXfj8H/YCmxF9j6SHUnAHxppvzJmvh7SyQWybOnffu21OEXUCVsi7g9asiSIHDaNNS+ZaKQGExmkTj6YD1l3ZM88IHGsreaSCYM903iQoXSV9UeO2QfNl/2aBwQQebSO/V32HXsiZeE2HwGHf6r1qwyL70l4ocPIDp0qWMcPac5ENj5rwHfgY54QicZEt9Jt5ZOU5olug4Pj5C6fvtw4Ok9n0Ivllkjk79y6NTLBkV4+g7ATpPH33mvXBgI9yW8Okm7ixNgnkMPWG+zUrFeagVw2k051SGTlG5J+4deEfmlkOtPv/J7mkgX0C1mQFYnUo9MlC/EzBgvo8yOUxnBJvPnUZ3uW9cHvpJvpl/JekPAyJ2RWwJJ+ZlubQ8Er9cyHIpGNiVyRT/M32EmCqEfd3R1ENZnUdwRgKmcUiU/6VeIwUn19fdA380EPmseUmGcszXopkchRrqSRjYvARzwnvK0BOj59t1xaRdasUwT0CXmxDuDd7p6UZDSRyOQBga8v9jzktjlKvkzzmhbUUPIRqY5bEoQgC3BPiWmJcE7jITP0I+zoRqS5PQcfRc8NVq8aZtY2+RGEoA+Qp/ZmMqGvzScAUo1mek4QBlkrUIz0haHM+QUzZsRJjFYykY0nZLsRKCcPwXXw/y5ciH0XjmU7I+0vsqnJQqzpnp4o8Sighj+kC9KpnzLeSOSnly+/V6e8UbKTvxlkdX9/cCzNeirhRn/gMsgQ3NJdNfC+H+2BIpEJFmEUacCyE/rmG+NHCySKzaQSIv1A9lFcnWqE1Kam7ADD4ueUs2jxYj2LjrNAaG2GlBAl3CkllJTrjz/xRESN//uzz0atrHLLJHI1Epk829QiONHVNUCqdVKurJf/60MfCuU9VE3kOu9r3iAobESp9yC/OBavnDkTxhsFNtSxnzrvHO3PGhODzfrT1NKNukgc0DZfnknkpov1urqKH965M052cGyQyDbHuqUz2pyWyl9Pl6HYA+jodAkO3SprSGZCZGd0IHsodWo8kMh0lkwnmMAiMg+PHu3YPlN5gvIHMwKjgEAnSWTdY5fJqpKZY29kv8pMGi7TMtUf/OT69XEHBTtLlqaLqtgOv757d/HSyZPhUAxHsiEn4iLMlSuLz27eHFlev/Paa+9BLZHIHJgf2bVrgJBRVoDjpZ8jlanSXw4mUoxTIxOGbuT4lR30TpHIqewOElV5JI7S7+/dG85ilf1EH9XmR5ZFLfxLl4oXTpyoVdN2MNFrhUTmZHOAZR6rRYnYqlI32/60dt68yC7etXhx7Ekyage7FFcmniw8NglHWF1t84vkGCmYQYb4P9+zbVtkOyk5IRDCkW4nW7iMH0Kf7wALZEy6aDpd5Jwuu2rXJiu/Uwmz72sEVmSzkp3m8gfNcyx4we6VQQw3fiiC6gceeyyydZUwQFwMd3LGWrEmrReX/5mD33j11UpzXkXdkUHyhDRCAuqXdTxSS3eEGB/iRDO/ST8ggKpcOE5evmnDhkj8ogMEKviizRlxyGYZhIJb5Eumoky7VC5ipP6mO3qcihVsQ3Rbyy6cY1c2k8jWiyxZ+lOABLHHn69yfwS7TOAJ+QwfSWzNdbQTKWqdfO+OHUEYGb97VvacOTOirjZeeslYYIIHMG90KHK93OqQyMg/tWsFmJw6iBJhFe6YgJHLXBFT7vahl4x7sCxKRPu2RYuKbQsWRL1h/XbipWpZGtwK+xp56NQNfSUIYh9ph0ROQQCJK8rlCPLQLTiRKifnrAkyunPJkijNIriqNAuZadZ9iUSGgb8jP60XupJMj9QQ6GxqOhDe5og+J0edaIlE1r9lM2cWf/jGGzFPyNahOCLyiAhV+50fROcLoJD9KkkjAo8y/mUV26dg5/RLZL83nS60fugBsm+tfblxOtveXuVdcaHy/+sAACAASURBVJnjpEkR4KPb4c/OIlvI7pZIZKV5pk+PeRF0FMCVCIAjgFmVACfdQYaUAKR7YAA/8tP8fTYY/5j+xk2QH+vW2qtS49i6sWZlJK+bOzfkx6nf+9EeKBLZQibAFDjhoAR/9eWXR9zwOwGcaJwFTSk4nuAYYZ0jS8P1gZBE0ex584qfeuqpyDBxnL5VEln0R705m5yFk277rWJUV8HKM0Xkvnfbtsh4lrUJj3LLJHI1EjkMksWLI9ork+RLb79dPN+hDHdGKkOOIvmpZ56JTagTJLJ5TlkU1qRIG0KJ4ko16BgNjuHYbBl1nTqGnupxp+zndANrFbkdaQ0ikZHtHJT/+eKLsW6aM6haeU8mkd9PIiNTGMkMEXpcxpEI+IPY4iZnJMzkySHrDJzYpHt6IkNFv23uHHJZCp1wcMcDiSx7j6FDvuHwpstPDh6sRN48iPOc+5QRKCPQaRLZGvnUunWhNxAXyD6ZPMMF99la9I2kCc4HO4sT9G2bN4eTyQlBRnPqhnOwkFVsZxli7AG6ihNdbokk8p7/+OSTkUHGeeHsOR01UmZlsgvoRs9Qw5DzZowc6LKj1CkSmc30sdWrI2HCkWA2s1OCssxSVtRI+75jyumCVd9BeiCf2rlItVUS2RwhTGTEyjwajAhuHo/9yb4kQ5JcCOL/zp49Ye8lYjjVnOVjyGi3n7HP7LvkJ5Gzw2GVjgW76wBm/BQ4If1GIl2rahZ+hUxGtph9xRyQaxmQZMmP/db8Oi3aib0WqS5Ig2CIEgrnzgVhN1SDQ8quUwvZHHHSZZnB31phw1uTw5X78BxkPD8NsWNMZE82ZScaAtgebS0iVH5r9+44Hj/SySwZhwIy9BQbONVkJTuCLS5RF8gaCXtkLRIVWeWSYzogsgLv3BkYHnIqZQ4KBJFXpG+qO1uFnEk+AaKc34mocSIhHbVvJpGRouYNeU+eDl66FIGbKuQMfUyXIsedfPj911+PRIgySZpIZCVSBBVkf8s6pKvp/Sp6hX+DhDV3AoT6CT9EfLnVJpHnzCn++sCB4u8PHgz9UoUTMB76Be+ijAG9IQDpu+XAk7kkIxLL6AZ6iH7x+Sr6xbjoMmvLmnAhPb2Mb9FnAZbBaiJXyUQmYzKakZnkxb4m0Sn8xwol0own1UBH8NFJkiac2mwO9A2QyAsXBmlvP3LhJryr6Envsm6VdqFPzL0TCkp8jBToq6I3EomMFJ4+aVLoBHs832WwIDF8Izt+7tzQC7gqayqVthopsKxPvmPtuKhTJQHfRe461dCMibnyLuuZ7LF34qLeGzcqzVXKADZOOsXzrFklNKzzVkhkc/Kh5ctjTZIfc/LcyZPxp1rjI+lCGNDHZOjrVq0KDMiPe8+Q480YlElkQQ77ghNnLomvwqWwNcmQgInACfkx7sEyv6vITDufeaBIZBEGgm8j++5t20JB/cILL0QaeScW13BAea96oRY2ATCpzcRpq0ATekpahEZNVps8EhkB10pNZJskhR/ZBjNnxgLkMFQxSKuMgSJGcnxqw4biySVLil979dVQKuWWSeRqJDLSVYTXD8UpWt2p4ARlF5v/4sWFrHEGHLliyJRrIqfMYp+nDKsYOc1ykgIhxmOjQY57h80aMT5U7Z8q8lb+DMOUgaheF8eIodiJDHubBKdcJrIjNy62ZLCl2lB1+1n+fCaRm0jkCRMi80YGvqM5jAk1z8jnaLeU2ec9VUiRwfpDXwuaMEoZKgxdZHhy3KsYVSONczyQyIKVjpzFrc5z5oSzINupiqE80vjz/2cE7jcCnSaRBVwTAcdZdnRUdshw6wWBHDfbNy7/lDHnfgkXJ7MZLjni2NcX9SaHu0STPmETInjVL3b6ozkzJZHI6py774JOY49wchBiVRv7MN12Tk8iKREtZWe9EyQyPczekLGEePjKsWOhg/S3iqOVxiPQ7gix7GmktIw3Dl7VDKPBcGmFREbAsNdlBiMl6zSyyub+iSefDBLyN199NYjXZOeZWwStLD/jdJweEWT/rVMrkdxGjcd584qPrl4de7aMLM50FcKv6pjYj/ZVx6fNcZRxuXKlON7XF+9M5T3IVCp1YM7Ddi3V6q7yPsSAdWlsCE7ropmsKz+HHzpQ67dxaR/SXyKIgAa50UeZY82lDsrP8T5rEpacfiQRwqlTdlCUHezqiqABv/LXX3klZEvZgqGIs2TbfO/27RF04jcikmH7tatXRxb6H7/xRuzzwyVweA7CxOkJegqJwRdoPjEBg1SfFq7mmI6DRd1Gx9GTCHPkqn4j85tJZHaLjEjjk8AgOxrhWSXLUZ/4OuzXb1i3LjJyBeTKl2QlEtnYf3DnzsBKWZ90X0zVcbGprGkZnAghuMggLrc6JDJiFiH7h3v3Bn9Rp9Ev6sz+xBNPBK6/sXv3e8oepFIc5Jl+oVe8h16oQlQ398XcIKMRicb4xbfeivt86pLIybdlp39uy5bQifbPdOlaHQx8li4S0CVriFF+i+eVWyKR+ZN0paCLYEOdFnXrF/z/7N2Jv13XUSf6bUmWZVmzLGuWJVmjZVvymACBhKSBTEAgEIYAIQxNv9fdf8zr92gINDOBhjBmgJBAAiFk8ChPsiVZtgZblmRZgy1bnvU+39Kp29vH55y79z7nSvdKe38+93Nt3XP2XrtWrVpVv/qtqmtD3tjO5J2lVurcp9dnE0S+qmPvvrZ//8ASmmwIWwz7yhJITvvwX+rY/NQh8QJAWXKKTnc3jWQPjFGiMz9Tx//Id+Y7qcetrIx9xJ5uvuqCyEnGc9JBAh7gjjREx5tgD/THPswf9H7wnu6kJRBZEoW+2evs1cZf9Uq9d2KNPZSAkcircpqs6jOqfm5SgciUGUBqEn7ttttig9YMwQSMCiDtJxhgnAnFvMKCdnzJhjyKJhwcvNgwli4tfmrr1tjMhgGRKacscjpHjtIwYqNi+sn0YiIkM5sTaWGVrxZErgYiCzboVRiNVatis6iS5a+ygDllakwx/Jw/hrgXiJwF4AUZnEt60gQIy/qENhybAJCNI/3HDz74tmYtVcbe7zM2ZZlFwbDgz9G6QY56lWdlLSHrBQNLRvY377mn8nG68Z7RgshvB5HJmwPOKbVBa0ggIdfEURhP9t1/55gAOVzAm15Hica7Z7LwOfec5h/dtCkcCsGV36M4djYVQGSOIN22D3B4MLis9awNNp4c27+3EpjMEhg1iGw/TtYrYFjwlAylfnIApilNJmBlr7DRsHgEmO7BbxSI9GtYlff1OSwg90l2cHdQkiAy/9aJOMEN/xo4XQcIANJ4z3xXzExMsrJPMSyInHVKyQfgxa7/1aOPBiBkrHWCW/uR8QCW+BVqkEpsYqY2LdPQBERm8+nIN/bvj7JmdS/+i6DR/oNdBnTIBEUckV6wIJjo9l1EAuAWdlwdX4+sJPIB3oJzQTSwyN49KqKA9waqOvmDzQ5A8/9ASf+GRGAM4iRznQxlQHPU83REulTbdDw58pHpKtDHvDnqPqihtmcDVIFyauMCINUslYCwLvmn7mNNStb0u+isNek73oEfK+EyqiRsAglYsxItxqOhkznvlzggZ4QpwAN9jITK889HnCtGQd5iFwCzWNbY070ucToZAF7IAwiC+dnNHqfvngWc0QQrm3PXsTf5fHGvsf/0tm0hU0Ah4LobRKZHStiYc2scKFr1mHg+S3ztvcTW7HgvJrJSJ+T+hw88EOuRHa0KVHsO+dMxdZg9DxjZXTqjDoiM4U/nsJAlK+peYjrsaj6u9wH0l+0LgJrcYSTkAh/x9zr2JccEAEy/Usk07+7Ec10QWUxKL9SHZa/oF+B/UFOzQXKxt4nX+f3eEzD3hd273/aVBJF9DtlJksHn6l7iaEz2YKLu3Ru6WqXkynjPSRCZnWQvAavWwCA7hc2qXA+bYhxsgGRXFQZu3td3yUQ5L1iHC3bUXeKDPchTqpkUbmITs744/0Aywp7HHtcFke2d5p3+0G/6s/PZZ6O2cRPdJgPJLjGT/ZQMED3LF1uLZMU+Wmdsd5XSVuV7kLcxf3DjxuJLe/aEHpJjHRs0ni5V+fukApEJhVEAigF7LAAbfhRHr1Dbp98LJzvNxpcdJ7s3xzi2f9VVceyJUgJlsTSyVlcVYfZdpJ2MdB5Z5AQOAyJHTZlrrolsx0c3boxF/9nOcYg6DI1+47WQ1IfOQv15VKn8+RZErgYiA2IkKD6ycWNkXv/0oYdiw+wumt5Evzi7NgzGCGiHodMNIltTMzrAmnmlHxyquoFYjg+zwBqSTVRXkVMMkB1Vd1kbtACGfnE0MHa6s/N1ZcWmcD5lK2WrjfUznQaEdYLRfs9tQeR3gshsOEeMc8wx0tQmGy3Unb/8PLunmYJjzelsdoMAEiX0HGBizwgme1fTp6rP5wBI/P3yjh2RxASEcwaA4sNeUwFE5uAAXThoGsgIgoHIgiqJmKYXG2K/9dvaND+jBCiajqv93uUlgVGDyHQ5mcUaUkq2/MUjjwTLshcZgX3B2sEkZKckTNksgJMEFoDBcWc+KCCPn9cvqBGQWqOvvPlm3CebSJVndKycxdq1xa/ffnsEvk761S0ZxafBykzmEkAOoDBKEJls2Ei+AECInZeAB+jVCWzz/e0LAjf+BXY3EAT43dTuNAGRgVvsJuCrSs3Z7tUoqQDk47thftOHZLUCB4HH5IUdbp8CJvUDAcdb6VH3+uabQ2/V6RbgiluayH7Qs5IFZq6xxTWzo/vkq/QI3bc2+BDWk/fxb0BScjB/49U8JQ/rko9MZxGEkGJ6rUnjAShYkwA8fXGcGAWs8bfVzXRKwDFqa/JbBw8GoN3LjwROqE/O7/Q8SR0Nk5rqXD85SkJJkGRpAX4WRmavK0CeBQvGAAyJcYkZF1KIOMVcS7JkE8pe94n6n/PmBdAmac+/EwuUL7KcNX168Qu33BK+IHCG3vOlmsapngW4ZjeB3A8fO/YOEJl9Mi5JA6CqdcImWitVy5EBqPg/2by53ByrXM4CeUd/oy/UqAucMpKUQNgCptKnz+/ZE0mA8lUHRCZrukVnByVJ+ukRmbIvkpaSXOUazWyXJBZ/HpgMk8G+bqrL5oguKpf5s9u2hW8tdq0LIieQqJaxEzZARNhN0+Qgn9Q6t1dIELB9atuWTzUmiMyu0CcJpiYlKsny41u3ni/xcuBA7NlNGPrd85kgsmaK6r9j4w9qlEmGmPdiHTaEnbL2m+wdSjrQaRgaO/pHDz4YSXHyYw/gEewBmyW2ZxfZg6bzRY8AqeJN9oANqgsim0d7Dv3BbDbf5rTpXkd/xE3q8Ls3v0UpwLINoV/wwGzeh+3ezdgeb4/2949u2hSkV/rDtmoAWKVsT5V7V/3MpAKRDZqi2ejV1GTEZTHUG6rSdbbfS6fRj7po110X9+re8DitPqfGiAyj2o8aSwgAhs0OWaRKQ1Ac2R7HBIYBkY2VbLyLsXKKP+f4QQc0qTr5/T4ng8KZYIAABzak7ixJCyJXA5EFbjYmjo8NQ4ZXAND0GFB5zgRGDMh7Vq8ublq6NOoB9QORBaSMGgecE41ZUqWmYLeOZO09IPL/feed4YAKRDlo5RIaTXVQ8MBBBbhr2PFHO3fG8cNhTgRYK4BF60XGmrH+s0ceGVltuhZEfjuITEeyPucHb7ghsrHmcdfx4xHwNQXuJfkwrcyn9cPZxbop6wYmu8Qa50Lzov1A3xdfbPRMDo/ncXIFExxFzhUAYthrKoDIwUq78soIcD69Y0d0a8bKEEAMA6RLQpknTqZ5EvQOkyQedi7a71+eEhg1iJyAGLDvk7fcEkAXpi/70328POr6TZ8e5cKwv6wpwQvAjI2c2ekPgnkKnMYYBAxG+aUuFqbnqpf7Szt2FMfOnAlfUDDaHUyUG+v98vbthWOujhDXLQ8gSFo6Z074snxFgTuAaJQgsncGiJKleIAPDqhpepqFnWHHAGjIJPxZbL06pR7Kq6QJiGzfEuhK4nfHH1VWIHlEouCNN4KxKI4Qn7jsje9bty72XYzIJzR7OnKkcbIPQChAlexTSkVd2brHm6u8k89kPCNOArySk1jM3gMcxyIHAgNwsZTpmf0Hi83v8YLvaMQ0fXqUHlDn1pr8BvC3UxqjPM48yWRNAousO0CldWf9WJf8eGSjrJfrb92+NN/B+MVn/E6AMzKENdmE3TZIlkDI712zZgxw14izH6uN/wvUtobt50Bw9skFdL1j5cpYH2wCNiIZ97rE0vxz+zh/7utPPfUOv0jc414pA4ASgFM5uab+vJgHu9tY3+rUSO9mIpvvaJC8ZEmUZAH0qUMOzAKmVfE/6SS7Graxq3xK4gl6BgHffvf++4PsVteOWrPsqPKdiEC9GiPWAZGRKxJYx8ite7Gz7Is9iH2hF/xsV5Z3AxDSdfX+s+Fr3ef4PN1gkyVJf+P222N+9POpCyIDtzXrZBuVC1VXVnnFpkmKJBwCtzUHhwHZ29jcBDoTRKbbCVw6QVT3sheRN70hb2sW5tIUvMznJ4isvq451LMo13ivMbLxv7h9eyQzgOb2c/5Dk3iejbxuzpwoc8NuB4Da6ZmUWIhnscPsARvDDldZk/3Grv65tU5uYrO6ILKTKtjT9IdOOlXVZP3k+NgO+xX9Eefx68iADuV7wgIB3xKjklz22H6Jv0F6pQmg96c/cDp7YZNTHnV1t/z5SQciG5xjJI44cIgYLxs+ujfj1WQDlr2kKAwyMA2I1wuUtvGj9aPby8JhPQQQgf1Q4/hUWcA2a+/woY0b496cMwHDZzTWO3GiUU1k92fsGE6ZQ0cqGDEbfhPnNMdr82WUHeVyhFuW6NuHDvU8wt2CyNVA5JiroggWhAQFJ4ahc6QSK6HphkGvGChHGRSEt7Ex/o4EcfbLG4CATF22X7nttphqGUBBBqNVV6+jNtaMGeH02Pw5Zp5pM22aTexeL3TQkTVG1lGQ7zzzTBjGJqC38drs1bLTVdhGJhiXRQdAjuJqQeQuEFlQO2tWBOwy0jZUzolNjv7X1ZM8oYK5wOl0sd/Z2Kaswz6jWYWA07PYQ+uiyb7hOdmR3XoScLHddY8d9dKxqQAik7v1IwEjASUoZrskdR2Rqxs0pS1kq2Th7WFYCGzIsCVrRrGO23tcXhIYNYhMetYLAEMAgWH0N48/Xhw8dSr0vLzX87XU+RXwacaHLYS1jJkSrJ2iCIDGPghscFTROukGpD1PEAiowpxi85x2ij4iXQ2FEkSWdAZyC7b+YOfO2pPueewXMIpPi7WDiThKEDnqyS5dGn1KBKOCWkBDghp1B23MAGn+P/vDR/rnp55qXCavCYhsrrLUiLmsezmejyEryQCMO1gCUMU42KhAnmhqdOJEJDybAAHGlc0TJfwAtfY9jNymwX7dd00QFohsL/cDcLMWJF/omqCcD2B98WX7lfOzzgFsdF7wzv8VdPdiwJlXMZo1yYcBFPMhck0W+j1s3hz+vDXp2PPTL774Dj0CWvu+fRPgak0CkYcBUPvJUFyLRareNj2n1xiF3ReZ6meiKbua0HREHMBWuMhXzA1odk/gGQZvr33e/o35zl6RPR+ru2GgGIUMsHX5yEAjvsMwF1/eKVmxL93gj3SDyOycmNs7AAPpjHUHYKEvyWxPJnu5VEWVsSWIjAEp0fL7DzwQ/m3dy9rCgLxrxYri3atXR7k0Nrl81QGRlRLxnnCAQTW/+42Tnwf7cCSefQFuZZKKDQZWsfv+ndzZgyYxWfiB6nlfcUXcM0sraXZeF0SmX9Gzo9O4HuNTcrCpv5+ywZS1n9J/hEKJuUw4JohsrUnakkOderb5DPERebs8B95ER5tiAnnfBJGRbMyVfWBQ8tU6/c+33x5JVqCvuVfKoUpDwl66xFZLHNEVyTPlcsiOzwOkhVmxHU41Nim7Un4mO8seSGixDd63LojMNkmgOBngnTWS7S7BUXdtu5fa4Vj76s7Tj3LjQPuQE57WK1+EvW6CRyhlJKlGf5ysoj9NGOR136/8+UkJInOIbBLft2ZNUMy/8uST4WAzbk0KXWcnUMwnjhzF7VfLSoYTeLV+0aLYfDjH/TbSKoJ3jD7r1ck42two1O/df39s4k0a6+VzOXqO7dhoyAzgGxnRKgPr8RljM1ZZIgxX766khzF2G+UWRK4OIhN1smBlTYG6HAYMh7ogbk4bh2/t/PnhzDL+5g6w9r/uuy8MaXfwYMPC7rfpClglHR45erRWbTnP5kB5FsONreFe2M/W5igCjHQujBXLKRz1I0ciOG6SYTNeBp1DYKPAJgVmcrSaspC6l04LIr8dRCafyEhfc00EUYJ3gajEiQRe3XnMOo3kbGO2B8ju0onu44kAa/sGm8/eeyYHvy5wnY4uIEMzo6hDuWdPgJ3pWDc0s/G1qQAi5/tx0AVj5tGeg53x14891ohBYH0LUj9+440BDFmPyRYfRp7td1sJ1JXARIDIxsCHUjZJslVAJuC2J5f3R7ZJ0A4YRJoQRCBKlPdtgTsyhcSY/VWw6shi2ZbZ34DR9jY+m+AH8NWrxmCCyHxGdpQtBuzUvQTPAkUgMsLBRIDI3kuimoxch8+ciQZHktVNLnORjDWJQQ3c+MqDmhUOek4TEBmIh5wC5G0C8gSIvGlT6Eg3iExX2FT2WRwgtrDnNmXk2Z/so+5LlwAR/KY6tYibzNPbglPgbwds4jPTX4nMhVddFYQAegwIBqaTx3gEGqw/tTrtOfxfa7LbF7HH+QGminmsyW5AQXyk9IPj4ubTmuxunJTNyTGWzYk1KchvGpsNkiWfR8LJuJQhcRJBkvdtsuwAd042SMRjvTrhh+GfNse6BsQAeYB7GNtK3vRiCoo7EDP4/1h7/KJuEF/8zE6QARIXGeihMsxl/sWeEnXsHh+wG0RO/xNIKzYWe4m9AU7elS4bs+9ifmKH11knCSLTJ+Qwp+zoSd0Lq5p82DmxzrAg8htvvhkgkn3C6a661xiI/MorsUbKILJxelexlLVjTwN+DQPWsof2D6VLJXWAinVBZHYYICkeLs6dC2KeOLgpAJoyMyfmF1YD/6EnmWxJEBkoekTj8BMnwqbXvexHP7ZpUySM73Z64CKByIDd/3rnncX25cuL37r77rGTv01tlXUp3l52zTXnWb0SVWfPBoDMLsL06Npf7NoVdnuYK0/kS9R5Lv2vCyKzD8rtmAd7HXtO94e5YCSSjXw3uk1HxI2ZdEkQWeLNOgK0N+m1o9QXH9F6bUHk0ozZzCib4tsyfbIoNisbEOerauaQ48jIcBo5HJGle+65YCL2UxKKKHvAuKHIW9ycZJskh7Mq6Ee5o+D78uUB8vmewEHZAYbn9x54ILL7w4DI7segRZOzlSvjfhS2bPyrLAQO2uwZMyKg4RxlLWQMcB2xHRvqfu8WRK4HIkcNsblz43gV8NfGZDPGagRmVjXY9MqPTU4Qx8lOHWesf//++3uCyDLenEzgGiAZgO0IGie6aiF2QTfH0NzL/sr+MVw6uTatO9tLPxlz69W6wUhSKoPDi4UlgK6yBsnFD512TMU6lHGVVRZsuGcTYLHXeFsQ+Z0gMjmxT5xjtbYAkUoWqNPod9UO5Rk40nUJPvYOg59zggHTzYTATqHjdDQZNxz8shNYxSYKODgAwRTcsCEcPKx4jkBdELzX86YSiMxekClnHbDAsXYMTaBib65qu/LoIdvhXuwVGwQYatJYo8o8tp9pJdBPAhMFIgtoOfbBoH355QgwuxO2gB+JGXYAGOUzEl7loNx6sVYESAJO606jvnIdSqCKtenHPiS413OhV128BJEBaYI8ndMF7nWvCwUipw/AdwEKAH2a1vvjRwBA+C+CWT6A8hhNS9U1AZHJmb1sWhLJHGOuAVru7WIi0yenfgTn9rqwqa+91hhMoXsAScxZdp6vikl7IUHkXnqZx+CBkvxPPjWQFtnA+JRo6Fev35rkB/I9BO58YGy98oVZb28S65krBIZu9js/hJwRMySGMM26G1cBoQGd1iRf4sv79sW8T8RFn80XZqwErf445GGu0lf2GaCqeBqgqkmlz/CBc07LpffUdOdjZS3hJG/xzYONvWVLnKxkayR3ACDd9XGtEUCSWNocISWR+TAX20P2ZMvOinV7gcieIU7iu/DjMu4RA3jneO+33hqrecyuAMGxAekEHerH4k8QGUiUILK4ou41ahCZLwyUanqyK0FkNlESoowj2Kec8IMN3Pvss7HPWB/DgrXWm1Jp9OzPHn64NojM7omF/YalAOvgNcPaKUx7JzvYPvcTe2bMkiAyPZA8sq4HNa7rpxcJIvs7EPBigMh5Uve/vetdUaeYT4DU4arq13e/nxhsx9KlYRvtsbA7hBE2KmrKa1q6aFHEU8OUqfVc5Yck0NkDNoatrgsiA5DZfDgIOwZnbFo2K2XBz2BrV8ybF6dVogRgB7/wmQSR4yTN6dNRciSTFHXsSAsijyMtIBK6NkfBpGA/URCblaxbPyXPjU42wIZPSRgFm6YaVzaHfscwsuOtTdJGKtMNQHZEyCIvb8y9hh/PBqBcdVU4rRTJfb64Z08oC4aK5zsCMyyInMe8HYfhQLovw4+ObyEk82WQMXAPGzMjDEA2PiA7x8h7dx9RynduQeR6IDI5q6dGvoI4G7WsqSOakgrlouuD9EpjMXqNLXDnihXBsuTwymjKwtGrXkzkbIYj2cAZEBQ4ajIGrnXV/SqPIdfTjCuuCEP90c2bAxTkbNEzG894zU3qGEaflcixMSjXYezZuMN6jFp2A24YzQSnTYsNxvE9wbqjXpg5X+g06qwCRFcdcwsi9waROVkAAHb8EzfdFDaX/eaUcSwwB8abR2tGYs+64XgAY+iu7/dikifojCnvSJVg+t/37496zNFApsIzBUn2G86pLDU9VLNKLXFHhZo6V2V9mkogctaslIT62Ztvjnm0L2iGIslqLQ06hZB7rTDbtQAAIABJREFUqjWN4YR5aW1iIQhCh3X4q67T9nOtBN62r11xRXHLdddFogi4BGjgs9Fl+wwASfIyGjsrw/PWW5WCZvdg8+yR/EC9CuyRZYAYCKZUhb1NQgY5QkBRXkdAkOxiz49EgMAclsRKGwQYAgp5FjKA4B6o0ysxXAaRnRDRxMnx1brXBQGRp0+PoFYSkiyBUcOWApA0sGeEj3zoUDQDvJAgsjmTALUPNWEKjgciY5dL8gHv2NdhfRx2H8kBkQRwpAbqZLHVwVCeNq1QE1K5BOQZwBf971dbUhwoKSO5LWmJid8NFuhdAmwWQ1n//t6dNI6SF3ovbNoUSSBrsrsRE5viFJMx8hmsyWHZbf3Wae6vv3bbbTF2zNj0yXO+0t8QMwC/84Rtr3uKua09dg8gibWbR62jNMgVVxQYzZia4g01aHs1F2S7ALjiHY3glcdQD3yYi+3hb0twAGj49P1A5O4Yhl0GPDvl7AfQzz9V6gSAY01iBEowiW36kcYSRJbQoX/mny9U95oIEBlQBdSEVdS9BoHITlSbb36xPRFGgFAxLIgsUchPt3adNq/LRKZj9ggJW+tMeRbxwbB2yml0sWeWGoDdZDKpDCKTt717qoLI7BM9/O933RUlTPkNw7DLU+f4Gk5wwNtgBHAGz4EfIIcC0J2GaNJgtqzX1iJ7IEZjDzSWqwsi8/3Ei3w+35foGq/O/nhri18mwWSfYE/Sh8zEFBB5x/LlY+WY2Nl+5ZgGPasFkceZCRuf4yiyGthsFFH9KUbS4o5uq6UacoJ/jFoTyElfNX9+sWbevGDSyoTYDIEP4zGZbcqONMl0Z7djzgQngHHmpAAnyvexaGxwMp8MrkXC6XNZmJwwQJuC4+7/v0YEItvUbdScIxur59pYjTU6dJ85c75ZSxeDM48uWdRqgBkruTG+GGJqV5XrAHVPVQsi1wORyS9qEzsut2hRAGLmgE5jZgLsOS7mqgwoRzOP6dMjuM31QCcFCAIimTyAqY6nsmj9QGSfkQn0fBs3g05/bYAcAhuk79PVdAzUnsvyFYA84I9glSPGsZZh813jH9aZ6NYvx+o8U/KHTpOJ9c7R47yQlbHS66zdivHhvTj51r/vcTLcy9qn14z5qLuMtyBybxA5G7PRGQkqv9mYOL5z/HjYKPYJyyVZ4RkcRkf1q6+OgIfTBmzxOQ4JG2z+ex1BZA/pOl2VMGHbnGqxvsw9O85+09945rlzERTl+jA+3zFWz7Zm2VEAjuO8TWtMduv3VAKRM3AUdAmOMSPJRsBu/ZMtuQJk4qRApzas75En+Tt9Qa5pOxJI8d1RlMEZz6lr/95KoFsCE8VExsSJxqLXXhsAKJv1+ccfD3vlmfZ9vhrwi+6r0cqmnelqmhc+5ZVXBhglacyvA8TYq7Punb1OGQs+J8DPeuQf9zplM6VA5GnTolmYd+dTS1zZL7rZjnW0mp9gDs50WKbsV1N73oSJPNEgMiIJ31J5B/EJdmVT25pkGHomYcjnondNgenst2I8QQKqmJAZDzgF9khuSjDYf5TysAZ6XdZkxJPLlsWfJRGySW6eHJWsxo60Jt3LmuwmHFm/5t/6dT9giDUOmE4ABggL0Oc7AFOsyaqnr+rodH7WfElK8e2BKMmgTgYxW8SXdnIh637yh3tdZApwF0t7p387cCDew8UPsx4dSfd+EutA3F51k4OJPGdOsO78xjy8kEzk7nczb8bPt/QjVhAb5OlO8QP5+GFr2VN2uZuJfjmCyBPKRL711uLup59uzEQGAGK4Xgwm8lQHkYOJPHNm1KVmO4KJ3CABUV5rkdQqisCP2D3xFjskASGZ9APKDWIiP/bY0DXSJUujLNiQTGQ2j/6MkokcPQoGMJFbELnCTqdGlyMvNhmZJgsO2l/1ynpYAAiKt2zu3DD4sr42QOAVMMCmmM0TEkTCQAYiC2Jlpxw3sRlUralso7BZYhHbUC003S5lFTyXY8UhTfAM2OAz1wHbdAt1lGnRojimYWF6dyCe2jPeQUfXYZnIKUcAiNIdMr4CCnITRBgrJynfu+xQGqtFzQlav2BBZHJkm43Vwh+vi20LItcHkc1X1jBUDH3rkiWhE7JesqeAGHNlnnKustRIJiYyuYG9hN2w//Tp0Ln/cscdsRb6gcipKzLv1kZ2BAbKZtdi4wBMhyPcAa/plftLVDDWnAl6AlTjXBrvqAHkHCunDlglQcIG0OtIIL3wQqwnYxWQJPM4ay5xWAG7xptHF+m19TBeAqmqbSp/rgWRe4PIKSO2RkaWzn1g7dqYM/MHSBbwOc4tISDIpu/WCD2jc44qRTa30zRUErD7CGqvORMccFhkvbHRJWesLzaXbRNwBiBx7lw8U3PSBVdfHYwGzZwkHwUddA1b1jqjb02D8qkMIo+txxkzzjde7fQqIAs2B7ieiSgyFVAmMC+QZLuUI+Ho+7y5xAIzB6OSZ5N1237n8pbARIHIeYz6tmXL4tSPMhWffeihACyx3iRH+YYf3rgxwOA/efDBgWVhrB09Aqwdp+mAUkAOl7XFz44G1AcORFL42Msv99yTpxqIbM8nJ3KzX/D7m7B1JkLLJxuInDWR2Vgg4hMnT8Y+OQpW2Sjkl8lZ4wFwi8P6lZ2o8zzJYqQKPqI18IXdu/vW3RXP8SWsSeOxJvXGsF+JhaxLzC6AgjXJZ+x36oivGX02liwJsJn/Ljme/qi1rQyWNYnBbU2OqgdHP/nwc/hYQKBofHb8eKwX/rHGbR/esCFsRzKM+7HtyFQ8CHTmA2Et89Xs1UgZCBqSO/xeQLwYt9dF3lETef360dVE7jQRBUINqolcVYeS/CUuEgebTyUnxQ38RDGWdy/HDZcjiJw1kdm9rIlMPsPYl7GayLffHqcdmtZEtl6RE9xPLHuhaiLTg6kOImcDU3Wp6b3mhk4IjuK0ZfcaTEKJGuliczXS+9mOqut3ZDWRly4da/RNf4Y9NRI1kbdsOV8TudOjAGEwiU8tE7niDA8LIucxHQYMMIRZ6LdMIYAJeOozyXwSuHI4ZRRk4QWpGMjYbpSiDlXfvWQ5dLylCKjyi2bNOv/sGTMCdMgrawbbZD1ffVjBgUwMx8KzOU2O86o9Q/E/c++9Y4yR8oIFgt+xfHmAuxwVGz5HZBD4nfVfE3jxHJuisXICGDufied0On8bM9YxR05wIgODbQA0Ibfx6vS2IHIzENk80F2NMOiy31mnr1uvzFdm+LEhOKj0CjtAhlwgiSnB+akKItOHdOgxMxg7z/ds48oGJgJsz6fTEhLWlGfTE88FyNGXBI0qmoRaHyMroFWwoOfNC2ARIxtAOHvmzNDrsg0wVnKyzq1/43V8NMfKoe7FmKg1qB4fbkHkwSBy1jHM7t/mkU1nB9lYV5ZMSfHSN7plzuhc1meLUxXA33Euz6TruW94nkDbv9F1zxVA5LPpOz1/xTqzxl57LU4J5AkUyU8O86icq6nERE5RR83E6dPjaDmmtj0RiBXytBdfccU79mNzWN5j7MWCV7JN1vJ4c9n+vZXAREhgokDkLP/i6Pgnb7klgm71HvNYPKBCMtieZg9VkmoQS1EiVdJZKasss4Fp6DlAMaeQ+Ip6EwCR++3JUwlEZr8BVQBCNluy+rvPPNO4sd6o9WeygchOe0R5hTlzojawpJ69q1/ZvlHLY7z7YWQ5GRS1rdMnO3NmvK+N+3dxjjWAjQzcVKKtX51N/gY/wJrkF6gdrLyCfQhwal3yifnD1uSgJnB0UmkmSW5+JjIGohTf3LpUn9jxcGsSqP9KzeZt4754jw9gZCq/5fnsiRIf4l/rHnDzczffXPzzvn3F1/bvD5+qX28H5T74at7BvP35ww9HophfTU6eEb6UUjwHDpwvTdbjUn8YkOwUhWQQkHDYGqh8f3Z1w+LFQdoCllcpZ9FPnlkS0nyKNaxrQLnEndMiyt6wteSYMfjlCCKbb/puvYn/2BeAbVP7EqdHp00r3r92bfF/3XlnlHQCYNYtZ0G/9Lzij7KBkkLmbBhwm644jSBJBFBVqkSt9UwCXUrlLLyrdap5uHWtmab6zMo/jirWybWXJwHYA8muP965M+ZqmAtmwe4BpflA4sS65SzYJraf/sDElDLqbqZad4xwCvoDi7OXREKvU4rTvVoQuaJEOb7YBJgYjyuu3aG1V/z62z5mYwTmchQArP6bYeMYuBJItYnLdOdRFJu7fxumRo6Ny2ZqAwVkAwA8O58JvGK0gBueLTvluTY4YJbN12dld//bXXcF8PU/77knaqN113a2ECwI75dMOJtYFeAkQXcGlaEzVkpscagtmoCJ3wm0Z2HvPG7FiFdhhzk+EA0DiyI2VyzPPPLUZH4BhQAJgYONnOHud9yqyf19xxwaM8MjI4RN26SWUT7fBkYXGF/BDgeNrle5zBUnCIhMrwSKHFzvnkcJyTaaP7z5ZnGi0wmaXgkUU688yzw7hgesUXvbOhuvaVw244j6YJ0mFYtmz44jbAA2AbZnuw+ddk/6DLzGwi/XZazyvsN8JkFIwYLgmw0QBJCfRAl50VnrzFo3VuM03ix9Mczzx/uu9UYHONVXnDt3vgHogO7IZGsTEYDQvywH0J0o8t7szE/eeGPoxV8+8sj5ur4NLkAfVi5dC2D09OlYr3WPB7NjZO8+7BR78bWnngpQcLwrnW+6buMeAyElBOlcJ2nCVmO7uydH1TxKyDVhLpGhPYLtZbPymZJ17EAk1zD/Hb965ZVYZxJ/B0+dCkfCOCbCocryNOwdW++kzKB6geaP7QI8qc1qDfarCz3ePPg7mbBd5KJEBV0whioyzhNCvmsvpgvuJQgzx+c3mvOAMtsBAEoGuHHT81E7qFXeuf1MK4GyBCYKRE4/S6AE4LVnf3Hv3qi3Zz9937p1sY85gcHGqAs4qLGkwF2gjH3HdqplzD/iH/LzsJQlf9VC9ax+a2sqgcjexx7BxthfJQ/1j+g+Wn6xNHqygciATyCPvQQRhB7wFarEDRdChgC5969bF3rK/7Cv+xn2Mg/2Hvf2jL949NEAc/tdYqFf3L491s0Xd++OuEU9XOUS1RMGFAFgrclBx7r5yNakkofWJL3U9NK9rEv1crGaAaf21aZlQOrIB5nBmmEn2Jkv791bHHnppagB/YH16wPMVaMUe7h8irb7GfZ3RBO1ap1aFFPwacmF3XISyR7Oz+aziLV7Xem3k7cm9X/80EPREHKY2ub8NriCcfHZ6FAZRE5Q2DvTNXZ1vFioPHbfMe6sNUo//IhF8wTc5QgiIxtJAvGfxaNiUGukaTmg1A3r9jduvz1s+2/dc09tEJnPaf2JY+mEhK1G2r1K3VVZS1m67X3XXx97t3EpVyNOSj261EBk9sq7imGVmIA3Wd+jPmGcp0w9SykctlHywHOqYE695s/Y6ZCkDxsrVqwLIgemuGBB2HK4iJOnw2BP7KdElPe0N31u167AmuAT+Z4tiFxlNRZFAB+MD0Nucy53gq14i7GP2RwE0pQmGLYdFpsJy8t/AXMZkGRACYqHZZDlkRcgkaxNMuiy9kswRgFZnWdTFs99uVNfluJwOhg65SwYqv/xne+Ek9e9eDwLOOZd/XcCY3UWmTHmWIOx3QFLynJyP4sX806WHChpcxivwVvew2KzobvcB6jYq5lL1Xkmn6xpa5O2YTftxN3vmXTHmBM4Muaq5U36OUnGjCFEHsY8KBjsvgejSo/fpldAmNTpThMwxpFOCwjoVBr41AnzjTlgHhJAHk9f6FaUysDq7bDryd2/lxmFwe7tgMl0OrsWD5vpraoXEZAba6eWpLEmmzTeoSOrZE0bVzBKO3Ia1ESzzhgGfTb0aubM0CsXZsp4esU2Wud5rNPcdie6vLc5AdpmJ+Dx7ttvnMbGFhurZ4WNKm1qdWTBNtE546cfyvxUcSbL8ygxl+x3Y/O3vMwlW+SeUbKkY8ObJAKzzJE9I3WH/ebElvcOz6bnyWTP/cP/TwTgaT4l9uiNORGg9WMGGVsGdj6bJ16ylFOducvPJluSXObNnBm6wH5VkXGyxiWcooagPbGzX71Dpp1O6KHnapj30PMm42+/00pgWAlMJIhsbI7YY4faD4AtgD0gk6Z2Al4BlH9HOhjkO7FbgGQ1Cz+ycWOAVQITgYoEDtYU2/U3u3YFgNjvmkogMjvCpwEQYJmSz98+9ljIajJckw1EBqboME8f6LUkOkZZU39h1DIGbmOQIovQQ2SLQWBv1ecnE1mCHBig9MKgZk3AUWuSXgGcxGD7T56MtWVdOl6thAE9kwAdtJaUywKqWpPkrASGZLd1aTzKIBoPZtuFuNIeYB3bk51+sKd7V0fVb122rPjSnj3Fvzz11MATefZ3NkdNT0SBLHknaQ1oApBj1plDrNRsutf9jlH/ffr0AFNuWbYs1q+54bc0jR8kAT62dWsA+OZHjeUyiJyNlSXGrQljxCKueiURi6zMHz8RuUAZobStlyOITJZIL0gDiE9IAV9DOqhwKrCX7OmX+wBrMTYlRRHr6jKRxd/IT+ZbKU8lj5RJqJM4KI8vTzAC+TD3sUg1/CuXmLzUQGQyVHqBv+K0j/ItyB7D4Dm95jzXFnuQdefZWv5RU0Y7PXJiQnM8pyskfOqCyOJi+8jbyu4cOdI47hOj8V00ulUi0b6ARFvG1loQuapFnoKfYywplY0OgNGr62zd17KZAlxkiT+9Y0fc8zfvvjuyeRMBUNQdX/v5VgKtBFoJtBJoJdBKoJXA5SIBfpmyXAJQoAEGnxMCkrYCGwGpI+HJoheY1gE/sFsES5JlQCbslqMvvlj89E03xbH5bDTlWYNYPxnYYkoKbL+xf3/xpb17I1Bx0kxQC+gADg06ETKVQOQ8qQUUVRbA0WcgFHAU8aEus1Pi0Ek3hAoykpgcxveebCAyHVPWjA5LUDjWi5EH1ByPUFBe79lfArEBYEffEROaBvl5b+vKSSBjw/hyjPlfnnzybeBME7tjjW1ZsiTAc8CpdwYk9Lskr7HgMNytSSCoI/BYlhoTWleAo/FIMeRERp7/8zffHEleLD6EHOsSoA2Y8I6YfRfi8v4IB0A5+vmnDz0U7whgidOo06cHGFqlpARg6a7OMXExMTn964EDASK7v9MQX923L8p+DUpUIAcBndlZJTEAVJjLTepDZ3kyDQSB205PAaXLIHIm2z+0YUP0xDBGILjTW3VsBh0FmmISStB9/amnxpjplyOInCUYyf17Vq8Oxqf64+VmknV0XMIDSK+Pk30N+/O37723NogcRKwZM2L//omtW4s9x48HczhOLjYAuJE6gNtO/Uks2VO9Z/m61EBka9TpAjqvXJZ15eQBn6LuxVYgljiPaN30AojZA7ZFAghD14mPOuS7HJM9j51jt82/cbO1dUFk90Eu/MktW0IG9CfZ2HX8vRyXhKnEnXXC5+LndZ9MbkHkupo1hT5v8mU5NVLisI6CyZj0dllrhg4b63fuu2/oLphTSKztUFsJtBJoJdBKoJVAK4FWApNCAkBkx6wdZQe0OCkmKAE2ZMNIIDK2Il+wLogM0HHMEqAEwMTew2bDmAKqqTWKiTze6a9k8AhqAShKjwG41b9VxkCwpkQAQAUbp981lUBk75Al7DBEnZYAEAL0ndqocmIi5UB+82bNikAZmQMDHNOqDrjaLdPJBiKbW4EwNtnHtmwJoPzPH3kkWJh1jnaTOaCVbgEMgX3YaXUaovfSP4E6FrA5UHpNiQcsXbFQnfF131tTLYkarDksfzVMB5WhADiJ76x1YC+wCSOZ3KxLiYov7Nlzfk2eG5xmyJrkP7VtW6xDzG89Z8jO9yUqrMlhSubVMZTGo/zZp3bsiLImTiv4N3VnvSf7I5E1SD75PIkrsfCWxYsDDFFOxv3ITnkKwBrG53gkK/cB0AP6Z1xxRfQnAmQPqgHf752V+8OE1WtJEgAgjTneXRMZYE4GEnV0DIO6Ltgp2ZGNxOknYCrldjmCyPQIkAz4lciUpDL/5VrRdXTV3Hx406bzyduFCyN506Qmcu6NEsH04lhHv7KHSp0x+SwA2YkOtgHLlT3hA1zKIDIgHjaVpXCAx/+gFE6FEoVluZiLNZ0SqtY9H0qyoRsgVuJWUsln2AEnNdiFupdTLUpdKdPDz2IPzFddEJkfSLc/vnVrEArYJ3sCn6pJIkIZM3aS/jgtoUErf6N8tSBy3dmeQp8XTKi5lLWQKMGgY8ZVXs0iZShtSjIwNnQBxLAdIKs8u/1MK4FWAq0EWgm0Emgl0EqglcD/kYDgAXgELANGCaKAMC4Nax86ciRACnU3AQgIBXWYKYAlNSQFyo63q3+MLSPwAUyoWTqodn73XAG71f+L+v+vvx5AtHfAvgJUPXnq1ECG31QDkb2/d3TkGRCP8eg9MSkBdFWBZGC+fhjmGTCohr9yBeOBhIPWymQDkbP0lTjjwxs3hl5gfoZeDOjP0A0CAHvFKdh2AFdgdJYgGMZ20D2MtztWrIh6swCKPSdOhO5KrNRteCxAzzqtAnJlC7yv9TWoDAUA0JoEmmBBAseAq0rSWZeO1WtkXvXCqLQm6ZeG6sngzhIQ1nxdMKbqs3t9jkyAaUA66wSzEvMa4w/DGugHbB/vyvJnwHagvxhWEge4Rt5Aps8//vi4bH73oUtA3x1Ll8aaBfJgI0tMVEnkuAfAiY0G8rifRIcyGua8G0SWTJFI2bRoUSQAze8jzz0X81Pl9AEwjL3WsAuT0hrQrDKBrssRRE6w1h75oY0bg2FpT8TiB95VXb/m0ZqhD2QcvVHmzg3dUiO3bjmL1GP6/u7Vq4sFnXKVbBY2qf26yj5Bv+dceWU0bHzv9ddHUsp72Z8lkMvXpcZEtr7sZ2T43rVrY61ZU9ETpmLC1nfY93evXBkJuvR1nGDoLkvq1IhkELb3zGnTou60U/lONVSpw5z2gC2Q1GC3JSjZ/SblLMyt8dNH/qD7W/N8P7Xuq5bDxcCmQz+wdm2AyPQne/p0A+ktiDzeDjSF/645xSduvLG4/8iR4v7Dh2Oza5I1LYvA4rIBypY4fsipUJvqQjoXU3hK2qG3Emgl0EqglUArgVYCrQRGJgFAmyPL/DLsI42pgMj+HXHg4aNHg9kS7L2TJ6OMQh0Q2fFxYJcaperj8ff4k9jCCAQC3To+oODLWAVpjtG7t3ECh4Ap2IKDakFORRAZkOm9MZcEXk+cPBkMODKsUvfSXJpbwSFADfAkQG7CfCor3mQDkXNsAHPgKJkB0wTCjvRXAc+yFIBauFioAnIgLxC6CSOr10INMHHZsgCRAJIYrd9++unazZUw+5Xu8K5A0s8+9FDxD088cb7vzltarvW+vGM2L8eoxG4FeCS4uvPZZ4O5WvUiY6cZHIM2nkWzZsX9AaVKWZx69dWhSUhVx+JzdPz969eHjcAiJ2PyVr/2d++/P+RTBbh1L2uHnfnVW2+N+7AxLgxAa0gypsoFoAEUfvLmm+O7ZEO3NDCuwkIXP6utjHForp3EsI6dKqCb3SAyMAf7GZBj3MBOenb87NlxE0cJlv7o5s1RI9X6ceqD3WZfXZcjiJzzrLwHWyzRZL80l7CM8Rjp+X1rI/ewFXPmRPkVc+Q+mj42BZGVUWATnEr44IYN0QzSuPQQqrJP2GdgM9bKD2/YEImHzz78cMx5dymfSw1EjrVeFDEPP33jjcHGdkLKGmULq8rPHKhPDNz9+927o+b9mVdffccaz0SC2sj2GaVilLawxqo0gi2vP6dH+GcY6BKBUXZn//63JRLZD/YgbOLrrxeHX3ghnlcGdtm63FOUwiEPfoYkbNXeQfYSspMktR/Qn28fOtTT5rYgcpWdY4p+RvMHTr8s6dGXXoqFUDWT3+uVLRiLS/YOEwJFnoFy39yUpqio2mG3Emgl0EqglUArgVYCrQSmnAQmGkQGWAl4+JMAFA1z+ZXqiWIJApLr1ALEMhToYD4GI7koAoT+y0ceCSbmeE0rpyKIzH8GjK1duDACQcG+k3yYS8CkaNr9+utv0z3fAeADBVbNnx+AKlY4Px5gCLwa9nThZAWRMTSTabt96dKIMTDpsNSfPn06GHbdwF0yqMgYGw37G3CAiX/whReiNmad5MkgQzB/1qziutmzi60d4NX8Ybth7gL2JQcASb0ajs+eOTMYcwDJNfPmxbz6rHeUkMH8AmYNYphHzefp04MB+clbbglgAUhk/ViXmMx1EjuY29Yk8Al4oA6ysQOx1NbsJe+JNJTm8rZlywKo845AbuMBrCjVUZVVl8ASUASgCjQE5AJvMccl1wY1MCy/IztoHE5kYCBai+5j/YqHyRvwX2aMmifvQl8A2QBLjXwxRjEOvQdZm69uEDlBa3Mrnvcd9sIaoGfAdfNSTqxkc2yMcsCWkw/WgaP2kon0NJtHX84gMhAYk5g+IMaRJbZm9g3A3O5uyBZNpKdPD7Y+1qiSBxio5o5+aZyqhADQrimIDCgMgHrJkjjtTT/Y+DxFhH3v9E55zvN0BPB05dy5cToBo9WJF9+77/DhngDipQgiW69wKhiVZBgbyxaTg/3SOu1mdWffAjbZunYKxlonP7ZB8qZX0ioTeZm4J3N7jJMpfKIjL74Ye1R5z0l7wAeyR1nb7IO1HkD/W2+FXmIQNwKRO81E2RT64/3psfGQASIpHSrvLdkoPv0ycmOnvL9m83w8Mui1J7Ug8kTughf53mohOXLFsKiTonaXTGTVTFsOPzvYWyCyd44EMVKOS3FYGFBH8tqrlUArgVYCrQRaCbQSaCXQSuDCSWCiQeR8E4AvJrIARQD1hzt3BktRsFGFiZf3SXBUjWDNvHxfkPLHO3dG0DYe23Qqgsj57gJEwNiNGl4tWRLHqAX5GKSCyHx3fjdAQYAJRMNABmBgE2E8IXCMV4O6igZOVhA5wL8Ow15ZPkAYEId+YJV1N4wjLwCfzyk3AAgAHAPdsLXBrHRlAAAgAElEQVSGPYXZS5aeaV5u6dRDFSNF6Y3nnw8gWVIgAMVOTWLvQ/cBisAeMRpAik5gin7liScisdCdTBg0j0APaxL4u+Dqq4t/3rcv1iWwsBsEG3Qf65l+ASs/3WHsWpdYlX7GW5NVdK3OZ4wF6KosowZW5v6Bo0eLbx08GGU6qrKQ85n0XA1TCRw/jvf/U6d5IR2pegFyJYOAj8B2/y+hA3x0n+568+Yc2Ky+9C2dckPiZoBOgleAXuBWN4hsTGwdHZHAAzr5f89yD/ZCMs/c+In7dcBRDELJF/oE3FYPV3KifF3OIHLYl6IIEE+5j+sXLIgkClusjix7kQm61H2JFgkAdpt9YW98zh4IkLWXWcd/8cgjjUHknB/gnwaj6tLCWwB5GLVq0gK4y/pvHiUP1i9aVGxYuDAAQPOezRiBhr3Wy6UKIrNl9k1rVEkk+BdmL6avfdMaTX8lGfvqj0taAu/tz5IBTvCz44MS5NYje06PMMetP0kea1RyiQ0uM6DZA30R4HKetWP58tA3P8YJADf39KoJiJz6ozmpUzL2pztWrixe6CQo4XXeqVy2JUgCnYa99Jr+KIdiL9E4Fgjfr+loCyJX3Tmm4Oc4JhgMHP+bli4Ng5K1UQZ1oe1+VZskI8VJkYEFJMus6PbJAZbBG1V2fwqKuR1yK4FWAq0EWgm0Emgl0ErgokjgQoHImC0/smFDBNt8wv/96KPBcOP/1QF1BC1+BHjYgQItQd7nd++OQHm8ayqDyIJ9jJ9goSrVMHNmMM/IwzwmQ8j/Ay+AkJhnfPbnXn452HIAJyDBMLWQy+AaoE6swNdX9kFjtV4+PcDyfWvXxrgcpVWnFSOy7iVQBQxi6937zDMB9vZizQrwBeiOi2P6+SE/AGMAZ+fOBRBEbn6wQJO5J/AnJ4yuYO+98UbdYVb6vLlU2sDYxEZqSZpPQbmxBQDVAZHNKRa/tYI1bEzGKUhX2xpbrG7TSwAj8AJYoIQNgBWIpWRNlbqc+ZLGanwYfGoRix+ND9D6T088UUkWo/wQXQTsOFL+qe3b47RClrvJ2rV1ngfcwVBXNuTHt2yJ2sr6+WAj10kwZM1uYwPCmXOJC6BN6CUGeUc3A6jszLd1jGwlQYBRj7Xuu8vmzg22cD8QOYFmSQcgF7sBaLIONPiTlEhmpWfTLT/sBRDUKWTA47GXXw6WZAsiv11rJH7ounVExsBHsrXHuFKeYWvZmaIYky0WuvID1q6atvRU884/e+ihtwGV7Dx7Z31hvit3YE4GJWbYEHsDHaMf5jwZq8ZQ3m/D/hVFPJOOsXfmHWDIvrzWxVZPCVyqIDJZpP0ge4CtOc69I+d0bO8oiuKNc+dCfpIyZBZga6ch3aAyGGSPjW6fkuTxLAkrcwUULutPznfY/7feirmyRrN5onm2vvlX9npJpXJd/CrlLHJuM9kl4U8G9gY65B7sBnta9h/oJhtFV/gWElRkwC4N2pNaELnOLjTFPmtDo8SM13uuvz4yMDIjUTfr5ZfPs0c6tfHKWYlwJhzbmDatyE7EHCUgshpCshjuwRhy/C90hnqKTUM73FYCrQRaCbQSaCXQSqCVwIRI4EKByNg2mDMCkmwkg0HT9HJSDivwtbfeimAJycGR0/GuZE3yRzH0sPL+ce/e8b72jr/zkYFBGFz8W/6x5jhl8A2LEDOJD4wFzOfFOCwfWcdI8xl1ZBMQx3QcRK4Q0JEjmWKkqoMo8MzADojh++4H6ALWAh+AoqP0uYEong8IFXgePHUqgPxeTZwEuI5+u8QQeTy4ruAFyz+wZk3Mu2d5J4BMv0tMouaoYBi7CvghGE6gh/7H8ePXXgsAAMtTzWlA3bDlPqq8m+drhCVgxxo0PnMr/hq7jLEDKgMSjY38zGnWKa+TiMn7JpOcbBZiQh87Fkz1Kk24er2b+6jXSy+yPIZmbBf6Sia+o9Uf37o11oLTrwBYoG/dNSDpBejR1FPyyhpWpgNY0qRONn2zXqyJmPN58yKRcB56PH8lO9j9MQHZBLqZNd+tA99J0AjLHimr10XHzLUSFdYAlrY5AjaSDRCM7VAKyBqgVxJCwES61ktecSJk2rTi+6+/vvie1aujySAbXPcC0GPBByt/6dJgUGL0li9yYiPJjU178sSJsGvliwxvW7Ei3sfJDH8H5NW9sIrZF7Lcdfx4JN4GNal0f+sVAIiFubZTh93+kCBgnODuyNmpmbTHIdtz56KG8a/edlvUjv2jBx88PyedmuZsl/GYw2ATs3cVddg+IUmBVWvO/bdyLFEtvZOc8p/GR1ZkBusx7+Mld70ve04PyBuY6afuJQFJh1zeT0KwTmKm3/OcwKEPkh/mEKhZ575ZpoHu2ePYZYmCvBJ89xu7mwwkRiWpALx1Eo/ZJM9cZ0NXz8pnxKmhznypby1xSIewo4G2gFrM5KxHb/6+efDg2/TWPFlD1gmbYrxsSj+b4T3pMP8EwG1c6h3TofJ4Uh7q3tMhLGrjSnxwkD5IQLN//AHlO+gfIL7upRmgsiD0h21W970O2bXu83ra2Ns/85m6+8oonjtp75FsD4qTTVc4wgygmmoUhRJS4LKxoaiyqotmz44MWDq5b7z5ZnSdzJpdsl1tGYtJO/3twFoJtBJoJdBKoJVAK4FLXAIXCkQGFsybNSuAB88UCAu+ml78UT/JzKwK6CSDKFlkQBNBZt0raz0DYryXYKw7uI9axlddFczrYAW/8UaAleVgI+sdAzbHPqNuZSnI7x5bdoEnU421/D9QtFzOIpmFAkYBld9VGvbUkUP2OhFsujxDE6FewRQmF1DdhUVMFnUC7RyX+wBtzDuQt1w/tN/YEVrEJebK72Qf+3wCd2QvljGPgNoqQXAdWQ36rLknQ0zkWVdeGWskmMflq/P/khRAg9Al8/r6641Lk3iuOSET/521mZsGwxH7XX116COgCvgpRrwYV9YcBVJ5H0AFWVVpkNU93mQQW8sYwNbwEUAbxvaAdTrovY2PXuacA/d6XamXyQ7OeNs6SHakdyLnQexx+iXRZA34GbMZHfazZ+ezgvU8ztqK5EtRRKwvmcaGNulvlKeVMWfJV0Kom/WctZqDiW+N9gDp6B47zO4Fq7ahvSMj9iVPJbAv3U3luueJbGP9YvxieXfWb5YKAdgmwxwImOs27/vetWuL37jjjjgJ8Lv33TcGPnsOHbGmWAP7JRteVYdjn+j0o/JemTzrXt+ZQCCznPfxklKSXBIr9AAD1Xeb2HPvR94uAGIVe17FntgbjQ9rN8dXVW55f+9mXdpjk2U+9rfSIOiKe9NLe5J1OJ78ut+hbA+CiWyf6nyoPF/uTW/okbnyfvZ+iWwgspIpEg0SEnC28rtYY9aSseV4x2vAmpge3abjdKjX/mBMdJMMjKubrdxrzuw9ZGssvkuHmlQmYH/MtfXBNkdj2YZ2uYpu9frMFS2I3Ft0nHTZEUcRZTBzswIgZ12xctbMpqJhg03KpDIOMuwyFLLAMnsy6GX2ctNJa7/XSqCVQCuBVgKtBFoJtBJoJdBMAhcKRG42uvZbrQRaCbQSaCXQSuDiSyDLtgD5ALtAU4nDpoBVMlAd6/+VW2+NEgS/c//9wRJumsi5+FJqR1BFAgBUTVKBp/RovIbAg+4JcH73ypXnG6S+9VZgbAibFyuBV+X9L7XPtCBynxmVJZQVd9wEmLxp0aI4FuYoA4BZdiJricluAJRlkiivzKTjexRaTSXGtrtQ+KWmSO37tBJoJdBKoJVAK4FWAq0EpoIEWhB5KsxSO8ZWAq0EWgm0EriYEshSSEocYH5ityvh0fSEB5YnJqZa2z+zbVswkf9g586L+Yrtsy+QBJzwVyIDTkaPEh9r8njs4g+sWxflVBA2VQvQc+xClGNqMt5L8TstiDxgVmXfsItR4RWQV4NJoXEAMsZxufh3FNd+881QXlR6C0TNMv9/oWuUXIqK2r5TK4FWAq0EWgm0Emgl0EpgFBJoQeRRSLG9RyuBVgKtBFoJXMoSyLIm6rh+aOPGIMl9Yffu4sw45Yf6yQSGokatWrVOe3/n6aeLv3nssUtZhO27dSRw67JlhbrNyrzCydTybcIcltigRx/bsiXuR4cAyJraNSkv0k5QMwm0IHIFuWUtOR+NWi2drp7lr44dwSgdx2hLV1QQbvuRVgKtBFoJtBJoJdBKoJXABZRACyJfQGG3j2ol0EqglUArgSkrAaDd9mXLil/dsaN46tSp4g937iw0FRtUW7bfy2pUpvnbqrlzo9GhJq8aC7bXpS8BjeA0k+R/afh37+HDjXozqHmtKsCntm+Pmsh//vDDoUdIm03LrFz60h/9G7Yg8uhl2t6xlUArgVYCk0oCcapi2rRoWsBp03xBIxsbMeewu7GIQv2yuRzEtkbZpJrKdjCtBFoJjEACLYg8AiG2t2gl0EqglUArgUteAmKIzddeW/zk1q3RCOzeZ54JMPnpF16o/O5iDbGHPlM/uG5dAImPP/dcsffEieKJEycq36f94NSVwPXz58f837x0acz/l/fuDT1S03hQU93yG/se9vGWxYujlAW9+scnnij2PP98rftMXSlOnpG3IPLkmYt2JK0EWglcghKw4QFwdXjVTdaGF8BsVxdVm6gaY8rkjAK4zVMTgGLPVoJHaR4NP3V11REaqGxs2WVXd2jleI6/9FIcMcpa7uNt8J7hXmrJe8eJvMgnOrV35JXPSjlnl+iJGEOeLtHFWw38tzk2cUjlfOdxtbqyZr4yR0067zYZf3alNt90KJ89Ec/Xrdjz6HEmIep2Zm7yjnW+QxeN07wYJz2eCFnUGVP72ckhgRZEnhzz0I6ilUArgVYCrQQmvwTUsv3+NWuKhVdfXbz+5pvFI8eOFTuPHAmfyk+v09d5kpsvxi++7pprCnVxgchHzpwp/vbxx4tnz5wpXnrttckvgHaEQ0tACYrlc+YUH9u6tcBI/+KePcXjx48XL7766kD/nL9GhzKW/r7Vq4s7V6woTrzySvQfu+fw4Shl0V4XVgItiHxh5d0+rZVAK4HLSAI2vZkzZkRTzm1LlkRNdUxgoFsAbiUgWVMAdZ1OvfJKbKbDXgEoTp8eGVvda9V0t4E77pPgcNR1L4rYnAHAnLz4mT69eOn114uDp09HswIsAYBkP5DwhoULiztWrgznYPHVVw879IHfx5JWS+vRY8eiEy9ZcjCAx6vmzSvee/31Ie+JuMwL2f3Lk08W9z377NseAbjVvZpjo+s0B5lzw8k+VIOt0XTc5k+duXULFhQ3XXddzOtDR48W+0+dKg6/8MJIj3iRt/p4ngcsl3jYd/JkOIKT6Vo8e3ax5dpri9kzZsSaOnD6dPHUyZOTaYjtWC6SBFoQ+SIJvn1sK4FWAq0EWglMOQmIXfjYQGClLY6+9FL4U5ikADyxBXC5fAXBZPr0YsW8efFdsQgyy4mzZ8NnfPjo0YJP3yb3p5w6NBowfaBH37N6degCUpUGexjpz7z4YuhUEKlKsbFEhNhK+Yq1CxbE9/y3mEuMg4H83EsvRczaXhdWAi2IfGHl3T6tlUArgctIAti/mL83XnttgKzzr7oqNj7AG/CzvFE++txzxVf27Ys6UQDbppdN2c+iq68uls6ZU2x25GfRomLerFnx70defDGegWmcTFVjwqAFAAPesAVs3IBQjQ80LADccvx6sQ00yNAl11Elz6xycSQ5BhizHE9MhCrgOba0I3TffeaZ6OrM+fReHBNA/a/cemvUyOKYDCPHXu+Q4/yrXbuKr3fVcPMuxuC4nzpdgOPdx48Xn9+9e4ytMZFMXfP3rpUro1HJu1etCrD7q08+GUD7Y889N1Innbzfu3ZtdOomE41WvnXoUDiAk+mSTADoz581K1j+aqbdd/jwZBpiO5aLJIEWRL5Igm8f20qglUArgVYCU04CQYqZPj1KEby/U46C3w5E5gMCkfnc5RihDCKvmDu3WDl3bpTD+I+DB4snT52KmKJJXeUpJ7x2wGMSoEPrFi6M2FQyApkKUQmILOZMklXGx90gshIW4kCf5c8/cfJk5VIY7TSMVgItiDxaebZ3ayXQSqCVwJgEls2ZU7xr1apwnADKmJCypjbHbkDxhVdfDaB2EOO3imht0OqO3bZ8efG+tWujg/KJl1+OZ9t0OXpKMbzRYRZjrAIF8+g/JjKA19iBse7luvuZZ8Lx61USAHjqaBIg1ferXJwHbFYg8PMvvxxH4ziU411AS07oybNni+MdUDtBZA0bPn3rrXHk6e8ee2zkoGaW0gAQm6vylSDyj23eXHzy5psDXAWqfm7XruLbhw4Fw3zUoHY+PzoVX3ll8ZM33hjgrmSA8f3bgQMBYE8EiPzhjRsDrDZ/2M5f3bcvnMDJdLUg8mSajck1lhZEnlzz0Y6mlUArgVYCrQQmrwSAeXxNSXknG1d22MVYoWKAKG/WIYUkSSZ85nPngrRy6uzZ8Evz58xrr0VZuqq1cCevZNqR1ZEAHRIPIzo5zSi5gHykxKJ/z/hYDBUnTenUW29F7JolF4+eORPxlbiKHrXXxZFACyJfHLm3T72IEshj54tmzSqumTkzgA+AVHu1Ehi1BICwQEWlFgBtgNKHjx2LzOso6h73Gq+SGZ5783XXRZYXG9ZzZXqfffHFcWsu2+CtESCysgjutXb+/GLXc89FJ10sYCzfYS8AN6Cbc6Dcwn8cOhQgd5OrDCJ/aseOYDX/5t13B3A+EVeUAemqaZ0g8oc3bCg+sW1bOMec5m8//XSwgSUPODwTcXHgOfU/sXVrMJHJ1Dx5rrlvQeSWiTwRejeV79mCyFN59tqxtxJoJdBKoJXAxZCAvRNcvGr+/CgvgCTj9CICCV8c+Jel8pAMglBx5kzUPhYHIY280XUS82K8R/vMiysB5RadzgUiK1FBhwDLYmNAcuqRUTpZeerVVyOGVWYR4Wii4qmLK5Wp9fQWRJ5a89WOdgQSYKSWz50bAJYN8Et79gTY0l6tBEYtAczYX7zllqjVpHuszU/tpom6ZGy3LllSfGTTpgCCbbSYqIBEx/ltylXAa46gY2iAUfXPsKmjWdy5c1EPeBTrZSJBZJnp//e73y0OnDo1IaLuJcMEkX9o/friY1u2RI04ZUPIEqD7T088MWG1kQH95kk9ZjYNQ9vzvf/u55+fEBD5B9euLW6VBHjzzeLpF18svnnwYAQKk+lqmciTaTYm11haEHlyzUc7mlYCrQRaCbQSmBoSEGsAAZVRmzltWjFj+vQAlguNwzsEi2wgniXrsnl4NOGbGq/ZjnICJZDN8qKcokbd2azbMztEq9QTOhUJCU3VO83K2zIoEzg5FW/dgsgVBdV+7NKRgGyXAv/ft2ZN1Ir93488EvU826uVwKgloHbYf77ttgAT//Thh4NpO1FdiDVWw3iWHFGX17P+/eDBaHwxTNdaWWLr5JZly6JJmaQL1nCvJhp15DdhIPL27XG86X8AkSeIidzrPRNE/k/r1wf7/J5nngkQ13wA33Wh3nP8eCQURlUbOTtfv2fNmuJ7V6+OY18cM5dmJerU7VXTesQ1kT2DTkRjvXPnghEwGRvrtSBynRV5eX22BZEvr/lu37aVQCuBVgKtBFoJtBJoJdBKYDQSaEHk0cixvcsUkkALIk+hyZriQ9V47L/edVccwfmd++4bq3k8Ea+FEaAu8Z0rVxY/vnlzcd+zzxZ/8MADxdnXXw+gr+kFnMY0+PEtW4Jhi1GNdXrszJkAKptelzSIvGlT8dePPRadp39p+/Zi2dy5xd889ljx4JEjcaSvu4N1UxlmE8Wf2bat+OimTZE0cFwQG1mNa6V6JgJENl717zw/m6hgBTTXsqYSGPy9FkSeGLleCndtQeRLYRbbd2gl0EqglUArgVYCrQRaCbQSuNASaEHkCy3x9nkXXQItiHzRp+CyGQAQ+b/fdVeAeb99770BIjuSMxHXnJkzi/ULF0Yd4ztWrIiSE5979NFoojfMlexW5Qs+sH59dGLed+JE8ehzzw1VvuBSB5H/7OGHi+8+80yAu+p9YYOT2XeffnpkjSAWXn111K7WKducf3H37mLPiRPFHcuXR713z5woEPk83/n8NdnA4xxXCyIPs/Iv7e+2IPKlMb+Sp06WqQvvmKs69BruTNQ+OxFS01Ro+9KlxYuvvhp7hFM+U2n8/WQi0WhelJCzTymvpTdA+d0kIp2gWnLNNdF/Yd7MmcW0adOKt956K+qmusyrvYz/pH/JRDWonYi5vZzvaW7twfp0mDPNo52QU9+0vaaeBKxltlYZC0QIvVEmsjzf1JPQpTlivtK1HRu++dprgziCpGSftZYnojEi8pJnOgnrmfZEz1RPW2nGyRpzXJoa0P+tWhD5cpvx9n2jeHtbzqJVhAshgVuByO96V9TE/Z/33BNO10TVcdIhWSM9QPKKOXOKB48eLf5p376RsV4FuYBKQbuSHFivT5482ViMlzqI/EcPPlj82/79ITNlTbCDNTfEUOYIjaKkhaDbnG/qNKX46127ir3PPx9g/+LZsycURG488Rfwiy2IfAGFPcUe1YLIU2zC+gwXsHHXqlURbL782mtxEkPzWoHmVLk0wf3kLbeEvWbDnz979pIA2vRRKJfDsv99ee/e4mxpbtTDBDIqlfX9a9aEf25tZu1Lc8jf4M9oEqxE1USVBJsq+jJVximJ8H2rV0e/BqfW+MHmsW2INVVm8O3jtJb1R7nmyiujLJv1qOF2e13aEpAMsobFsz90ww1xslV5RictJQYnIqa1L+gpdPvy5cV/uuGGeM6fPvRQJCH990QA15f2LE7M27Ug8sTItb3rJJZACyJP4sm5xIZ2IUFkbB+NztYtWBDMn4eOHo0meIKxUVwbFy+OTX3NvHnBFNIo7vHjxxvf+nIAkb/65JPBwLppyZLigxs3hvPzhd27o1YyoKDplezw71m1qvjo5s3FiZdfLg6+8EJx3+HDxelXXinUZW5B5CJYUD9w/fXF/FmzAlR64MiRkFF7tRJoQeRLQwdaEHnyzmMVEDnmb+XKqK/vAjbqIYHpmGW4MJftl8DHM6++OjKfZvJK7tIYmebMEtq3LF0ap68keJzOkkRvr6kngRZEnnpzNooRSwY5ifruVasKp2YkAZXme/TYsWLX8eMTkrCdfeWVccISiOyZ4pqdR4/GM/V4GaZE4yhk0t7jvAQmFESef9VVxZyrroqssbqcwAzsK867GpsYbfEzfXrUb4z6iqWZ8VmKwplwJBtt3pGYYTMQMhzRDbLz7KztWFYKz/bjefHs0virKI+jxJiBvidjF91Iz517+ztPmxbv7b1Q9T2nX61MY/TDKSMvx0nQ/fNIcXcX1NfeeisWtnvKEjVlvZkTcprVkZcxlJ9LFp7tGd4x5PXGG8Urb74Zx9HGO3KQYAhZLZw1K5zH06++GiL2HO9anqd8djaPIlPP9r6veW7n2YN0JEHk965dW2xbsqT4h717iweeffZt08rh4bDSv36yM3fGE3OSHWrNSaexlXfz/n6iq2hHh8kn14KHOso396qr4jPmy3tUBf48Y2wM9HrGjGJGZ1z5QjGGLn02hlxL/m5erQnjMG/evc4YPDd1xH2yVmtZqGQZc1XSkTes5yoLagI+w8E17tSxbrmFbpNb5zilcVvPftOJKuNOEJk8NXB0FDM3P7IQMFn7ec9hXrMMIi/ugMj/PEIQefncuQHKbVq8OJgI//LUU8F6bXpdDiDyP+7dG7aazH7+5ptjrd799NNxZBmLo4oO9ZKve7IbH1i3rvjETTcV/3HwYPG1p56Kesv0+EKAyGn3PI9Os5l1jmDn+mM3wm519sPy+47ZrZJ9ZyOzDvN4ujcIRGanjcH69y5kagz+vVyqI/yQjt2yr9ljhtlT3dtzcl/zO/yfzn6ez/bc3BM8c5B/MJ4c2r+/UwItiHxpaEULIk/eeawCIitj8bHNmyPpKcGHrXzohRdq7SWTVwKX98jsr+9PEPnVVyN5/t3Dh1sQeYqqRQsiT9GJG2LYgQFNn178xNatBdKKkkIwLf+ORPT1/ftHfjLEveGHGsQ7xalkCuDavwOv/3X//sr4xBCv3n61ggQmFET+/uuvj6O8GHEo6LKPFEHAhJ3leK+yAivmzSvmzpwZQXECXn4LnADQaijpMq8WpyB5mACOTGQ1lneev3Lu3EJdSc5OgtgCVM8GfB956aU4gqMGKICzKtjjiLEsCofokWPHgoEmIBTUYvKtmj8/FsnVV15ZPHXyZAAKHCcLtNeFSQUkIjP30ECL8wyUyEA7QTrjPHrmTMjL8TgAVpMaYuQhsF5rzAsWBFPAsTO1VxPMDRC3AyCcfOWVmCfvsf/kyTA044HXdEFALVv9wzfcEM2nvnHgQATxAE36sdrz588PkNm/JXjrM4DZF157LZp8maf9p0/HsweBvwkif2TjxuI9a9bEeMmsfAGVgWRAvn7HIgFp5uX6BQtiXtzXGDMpIUglH/MOPFTKwPH/g6dPhz4AD13qpcrwmSd/M2fd4+m3lsmCHng+OdnkAfLWU16ZDDEfxuA44NOnT0ed3kxauMfKefOKO1esiHFhsFZhSnrHaUUR80QOdMTapiOAoTEg/dy50Ac1/zzXXAUbs3OsvymYVsHG9fyIcQlayItuGT+5GXcZRArg+I03ovaT5njsgPkB6FQBzBJEtl7JvWw/gG53P/NMZFXZGfZmmIsuYrwCLJW02HnkSPH5PXtGVs5CZph82CF24dDp00MdS7wcQGQJKnYUAI8RS9fsc+oiY3I35Yjbs6x5WXq24yv79hVffuKJ0FX7ykSDyNYPHWNz2A66zLmrYjPouO/bS+z9sf46dkvytdf64wNYd+xnrr8qR+gGgch5jJoNWK8cyOzZYc/9O2A87TeZSmwaA5tlDPaFJnUdvTew2D7B5hgfu2kv4QtEIqvzbL6SPdU680z2h6wZdQ4AACAASURBVH9woW3lMDZpMn+3BZEn8+xUH1sLIleX1YX+ZBUQmb+olMecK68s/vbxx8PW8UHHix0u9Lu0z6svAXGiMmh8Ff6/OE1MPExD5vqjaL8xKgm0IPKoJDl17iNescdqrK7fjhJ9fFPYiZMFf/noo8ESHqVfKtYUM3umGOMb+/cH5uSZ4oy/3LUryHajfObUmZHJNdIJBZE/fuONxQc3bAilUxDbBiKAAuAKqv2e1wG8ZDqAb2MMv2Qhv/VWAMlZkF8gJ5gSXFUFdCNoveKKAIkErgFcz5kTAWOA11deGQrqCoZTiQFt4xNAyoQAsA+/8EKAlhiJgxQYQMIxAuR859ChADUFpxwmIAwwJtmrwN7dzz8fwFp3kXqfAxgw3gkQAgkE22SWgW6ZGWlsnDAyAiZb6MBDAF6VIwAJ0i695pqYJ88FkDIkDMqMDtM05eXZybLlHABIc57IzDz1A9zMOUDqF26+ufjlHTuK/+e73y0+v3t3PI+s6Aiwz9x5NmAyxtdh+3o2QM/7AjIADEBhv8myF2MtQeQPd0Bk4N7xLvDevH09QeSuxmQcYyCA8QFezafxmRN/S3Y1jcqkCKMbc3L2bADExgiY9P/brruu+NFNmwIgACg+cfJkgPGDLhn+WVdeeX4tddZTt16lfiaTzhycef31AP6AtwAfa8l4rAWgkPVKT9QeIsN+F2DMHGTDFDpCV+gInR1jFXaAdPOQNe6S5V3WEWs82PoTaB8DwLniihgfHUjd9u6auSQbMZnkhpJsQOOj23TKmiIb8jOvg8CsBJHpsORG2KzOO7rnPUDk48dDF4YFkQFRAClHB7939epI3knKkHeTJFL3VOScW6/+G4hWBUjvN6WXC4js/a0LySLJxXetXFnce/hw8bePPRaBVV0wkh6bZ7UGr5szp+BwcbK+efBgrB/O14SDyFdcEXqmjqXmF2zK1/bvD3vS78r1JxH4tvV31VUhnzxh02/98QFi/b30Uqw/+4w1M2hP6wUiSxDyA8iJDTeWRbNnB5Brj+YLBJDbeRH3l0i0/tN+29ckw6zhKvOX7GO2h93xTGPIvSNY0J0TJLn/Wlvej//hufYMgDK7QxbtNZwEWhB5OPlNlm+3IPJkmYl3jqMKiMx3/PStt4b/9Yc7dwaIPOxp08krkctrZPxE82ufE6cpRSLeGLbZ8+Ulxcnzti2IPHnm4kKNJPESBDPxhtOVYt6Pb9sWuInEH+xi2Pi1/D4wDb67MkdwDnX0VTX4qRtvDELq3z3+eADXVXzvCyWny/U5FwxEBsoJfIBuAlwBGzAWswe4curVVwPsSOdB0AWUA6BSJnU+AXXASvT5ZPdWAUeSLblj+fIIvAE6AEnALYAVuD1WcuI8MhqBOYAZAzfYQvPnF8fPni3+/cCBYl+HFTQoU54gssLj9z/7bNQSxboC8ALPAEeAvCi/gPWsvEBXGQMyWLdwYXH7ihXFxkWLYiwYy46QA7KCYZylKoDUSgrMmDE2XoxEASnAQqMR3y03tOin9MDt2TNmFN7he1avjg3fs5KFKXiPUgidGwBLzY1jaYCSZKKqXeM4vc+Tb6+rG0T+/+65J8Db915/fYCangE4ME+CZ4YDCEdPzKuj0AvoyLx50cEzQdyvPPlk8S3gfY9SHmkUMQOVs/hij3IWwAHBe5Y1ybGbE++3ffny+O6WxYuDYcqwJYMY4KCrdJaaULqFbIAHWxcvLq695prIxmtIANAACH20JogscDIOx9npBnAYgMMBP/byy2OF58nPOIAjkg++43nGAwjH+ian7HBeFUQGYlsjQFIscs4i3bI2rGmgR855jOHcuWCRm6sNHQaj9QUQoiPm1/qfSPZJMuvJi25LklgzZEa36VnOec43fQL8JGsQ05rOfvPQobBBEj+DNs8Ekcnjzx5+OBI7CTong5/c2LVh392cZED98zfdFOv9rx57LGyF547iSpYonapa0qMFkc+XL7DnYQ1/Ytu2Yu+JE6H3QEFroOqVCaody5YVP7ttW+yb9xw+HHuCNeSarCCy9ccOsdPqq9mH/T9b+KT19/LL4SOU14F9OtZf5wQPVoILYK4kiGTbIEeyG0RWU82e7FgehhTwmL02H+7FGY612LGb9s/ZHfa9Pcb9sKoc4/v200+H7R8EnOe8ZvKKH6NJCNazPRUwzP5Erc/XXouPm2Nrmf9jfPZBYD0bYo/5ztNPD1UKpaquXeqfa0HkS2OGWxB58s5jVRD5V2+7LXzQ37///qGa9U5eSVy+I4uTPZ0Ts3xeydFhfd3LV5oX981bEPniyv9iPB3OgfzCJxWrOj3rv2EWiGHwpTxBParxiW9gZmwH3xjZChaIbAcHUvZI7F0ndhrV2Nr7vF0CEw4if2jDhgCqBLkCIsANQ4TVQ/EE0ZQB+/Fl9PRz56FJgRSGcB6zB+IoqyCjKdDD3tXlVSakDGj2mmDK5/u6S2J9UkrZUMGbZ2tKlIzCBEY5P4L+PO6uqRTQTKAHAL7/8OGBLLIEkQE43tMYBKSCTuUrMnAUwPZiX3q2shsCbsGuCyj3xPPPx7sbv4C7vCFjM2FzAQq9r8DTPdS49TxBL9llsNotq2SKARnJym+AKxn58R6+D2gr17IVIAMEzS+wPQNtzFtlEwT7ZNYNyHp+GUTGRsDOA4oAo8k7jzF7vnmjJ2MgMnC0c9RC5kqwnT+Oi2O/ZzmP8rs2baxHtgmUa2BmfHQvQUiyEej7t2THZbkOgInvAjABkbJrwHUgMp0GamC3jcdExpIjMyzAG6+9NvTT/9OrXE/ua46ShR2ghHrHM2fGGCRyoqzK/PmRyEhmn/v88Pr18d1+TOQEsdzH8yU53AcABITJzcQ9ymz9TApZz/lsYIxx0REgvETHRB1jzPIo1jHdMg+SI9Yn0DtLjCSQPQa+S6hceeV51rlj7wsXxpowTgCQBJF7WJu92DMXsrFeguQ6vf/Y5s2x3ryXZM7jzz8fYHeVpNuF2iQvJyZy2lb1vZyAcLHhAEGgZlUGPqeKveBk2Vslbb60d28kQJKdOhlBZICdtW/dWYN+W0NsT/f6K9utSGjm+ps3r7hh4cJg8Poum2f9sbsvS0D3UNxuEJmNtV63SurOnRtJySz95DcHtbynst9stSRplMCaP7+4YdGiSGACrz1fMpDdGARmew/OuP1cEo3zLXHlHfhA/KG0IZl89N5OSXgH8mJ3AOqSfk4Z2GuqJIUv1Hqeas9pQeSpNmO9x9uCyJN3HquAyPyqBJF/rwWRJ+9ktiO77CXQgsiXlwrwRZWl/cF164K4IE5HVuHPwiz4p+JKuAU8bhSXZyJaYCEja8AOxQh8cKRGewq/V9zE926viyuBCwIi/8ehQ8H2Vc8EaKRDOqXDBMa+Bbj1KjuQgFUAcdOnRyAlO0F5gSF/tWtX3KObvdQt0mQ+AXIF4cprACqj+6+saIfZWv7eWEkCTCRlA+bOjfqTP7JhQyymv3/88QD9AHa9rgSRAY+eI9i3IICGT7/4Yjx3UHOgNNbYxADhbx08GDU0NfYZa+zVo7lXsK47jC/HjG8EKG3aFAGq7zMCANleAXeAUNOmFRrOKUUCHDVPQGCBboLAvbLIyfYGcgKu1c4BZt1y3XXFPzzxRBx5IIfu4+9lEJkjKTgmXwALAIyROIF9PM48JVj77tWro7ayABtDDHCO6TYKEJkRwwr3TnSKXJTe8KwEP8fTY8YXGAFIAkxiwNFJDDsyHg9EZkDpIzaj9WQtRZfU554LQDhrQXcDmmV9Ns8cd2CItQRQUVMV4I4hiLXaF0Tu1LBWe5eO0AUJAkCltZjM755y6BwRN1eOptAPekKee06ciMZzwOh+zSWHMZXe2Tr62JYtAaKTFbl9+9ChWFNV7ABdpdtAaACe/1fz1pyxBb1KO1xIEDmTb048SHLsWLo0ElAarmG9ZgJoGDmO8ruXE4iccrPuJDLpPkBZPTG1jKs2igOYSPBZs3474eNoFx3ONT8ZQWTrT1LS+pNItv7YLusPoFpl/dmbMrFq/fmO9SdBwtb32pe6QWT2F7vZePgN/37wYLCgrd2+fkjJbjlNYV9937p1xYc3bYra8d88cCDA4H6+gLk3b5qEmDf7Gl9g57PPxhjiub18kE69eT6TPeJDGzcW71+7tnjo2LFwoNkd9rK9mkmgBZGbyW2yfasFkSfbjPyf8bQg8uSdm3ZkrQTqSqAFketKbOp+PjEDdYn5rn+9a1ecEod1IHg6Vbdh8eIgK2IKwxCGvfKZP3vTTQFc/9Wjj0aMgGCavZ9gYpsXL47mev924MCwj2y/P6QEJhxERnnHvAW0YS8KHr/lGGiHTVv1WAuHf/HVVwfY9p5OSQoZESAj4LEXC0jgRfGwNikkEAXYld1/la2owgADFmEAAQ6/f82aqJkoYLRwBPHjgcjYxpQd7R9QN6ieoXtrMGGh/NANN0SwC4DedexYAIW92Ly9nu97guWQ15o1IQdjdgQfQ7cXaxLIjkkM2HN8wZEBY85j/lV1zTFcQMFty5dHMymgMMYWBjVmcfkaA5FvuaX4tdtui6yTOfVcgbY5q1r3hgFi1IAzEg7KN6gJ6z3K81yXiUz3lPdwpPpHbrgh9Bjr1nxICtSpDQtABUSQsTECNGXzJBuCjXv06MCayJiwEikAJOMAgtD/ujWJjGHRrFnF965ZEyUpMAKBMgBSIEc/ENnmQUesBSClhnCMfJ1mgOYfMEJHbEB0RDbTnFub9GSUFx3j/GBAqhVM9x3JoWvetUqd8ARoQ7fnzCm+d9WqmDtsZvrqeL136LZnFxpENk62SoKCbK1joHw0VXzppQCd/GYLMPuNv0qDslHOR97rcgSR8zSAfURCUmLvXw8ciH2x3wmRlBc7JAH1Q+vXR20yJ2jYIOumnMCYbCCytW792dOsP4ljSVxr3fqr4wPk6SD3oeP2VicYrD+63L2vJYhszQKh2S+2lh8g+cXWkGMVP8A88Cnsq3yKd61aFfuz0kf2d/tVAtHl9ZIN/PRIwGT+p337wmazmVVOBmSCVpNiSUw2yImcr+7bF75BezWTwChBZH4b3cQ2Nz9YOewrv0H5KuuWP8I2R8KgM+TsV8A/toezz1Wb6sae1En8u7c1lv0jokl0KTnhOdg77L7nYN0rhVan9myeOOMnWk+S6t6v3JAaIcOznEJSVstJQWXg4rTguXPhu/Ax7JligHID5KwFLkDkx0nySqx7Ht+fHK09n3NviSMnnvz/XatWxfs7kSAuYBPKDZElj5x8Yn+ztnk2u66jPVGOZ/HiePfsi+B+w+6hkorsg3sK1r2XeyKv8JPIgH5lvfhMOpG1pL/9I0/d9bJBg97Ru8RJudmzQ87Z88B38jkSffwI/nsmo/m96rizw+aV7rJr5b2oEog8b17x67fdFif07j58OOyxS2IUYMEvpgdNr9QryVsNXK1N7+FEjx9+tD3B5/y7H/LPxtf53Did2vGtzEn2tYmyXp21Zs7Iit6TEx1r0kTOs+iqWMVas28p3Ze2I5upx/x31rRTNGyOv9EXe5R1lydlcl7okPf1Gadi7Jv8CPtYnStOF82cGWvBOD1LP5fyfYKwMm9e6BW52Le6Yzr3sTbpH1n5DPnnXk/OiDPpxyI30bWy7co9kqz8eB756cHkCh+jc8rZM8gp1+8oSsmNJ7c8DZq9GNgy7yQ2yd4LUSKuKMb6ILDRoT/j9DIiY/cRG9LxJPSwzWJL69P6hgFkL6Hcf7LvgjmJ/eellwbWq64CIifYZ080du8wKMHeT3bGztaSi/4TTo01WUuD5iZKPXZKpsX+efXVISfyLNs//01/sydGnj613rM59AuvvBJ66127bYd7I1GQB/zHZ+ikdeOH7tuj+KhlQoFnigvMCxmMd+JtPD2s83frz9r+vjVr4gdxkp9NZ4zT/MB44FROfvu7Mp7D7IXWumfC62Ak7glny55i/sbvFgMBrcVPSQCp827tZ0cngQkHkWUxBI0Wj0VgQ8MOtRibXMAvwRSnBbMQG+fvd+8uLODuQNBnBW23LFsWjEvHQDG/qgKx3eML0Et9mKVL4zgxBf/Cnj09WWTJRGa0vfvndu0q/qPT+GjQe9vcGRz3x1a1Yf7JQw/Fpll2iqvKjgzWL1hwvszDokUBUn71ySd7Bg9KEwCc1cq1MZEXsK3pRU4MDBkwqgJtTmb5ShD5FzsgsiO+PkOuAO+6V9TdnTWrkMm6a8WK4jP33RfZs3L91rogsvFzNAG3P7F1azhL6ttml+E6gZj3IVsbBiP5czfdFE4WANLcBJDap7EeR8n8fGTjxtiIbGRAZE520wtj1Y91ItA1LnLvByJzum0onD5ysZ7NaxPdNGZJjgDFOk6o91f+ZpQXh/zOlStD3hpqAq4wyDlNVcGj8ngEst4fQGudS5J8Vr3js2fD0ShfFwNEzuezj4JxjdysRY6zd6YvEnvKcXDK4mRDh+k/FhBVTLANM08TBiLv2BHr6bfvvTfecZiLXMxplT0jyy+p+e/0xx89+GAwZctXZtqdllC3Wo1eiUiA5nhN6aZPnx7lHH7hllti7bk3G2ROy0DsZAORBUvWH4DN3ob5a8/mSDdZf+5n/VlbTs3YL9hj+2z3+ksQGWtCuSXOL6dT2SS2syoDvFuHyNi72KP5BJ996KHY3/NUQ/nzHGMM9E/t2BH7yG/dc08AZHVrimc9+/evWxfBzp88+ODIjhAOs0am6ndHCSLz2wAEP3PTTQH62T/tM8ACyZPYe+bOjWCxHCTSRf4xO8UuswOSm1UCowSQBb0AODaeD8efSBA5QOpz50LX2H/ArRNDgAa2v185te45ZW/4BhkM87/pdJZp804JiHuegN/7eBf+DH/Fe2azbQwj6w+AleCWtekZSjHpzWBP1ZTaO/FfnZwClgM5H3/uubCdTtV5h/FAZDKy3wj4EQAkj4ytrt9iLRsf+yO49Y5Ax2EbhZVBZMQHAC15IERkaTm+V7mhNE9DwE7PnlTe78iRmF++dpWGt+7lGasxyhYtKjYtWhTvlQ2Gc04jKaBvi2PLx4/HjxJk/J0srfbT27aFL0jvy6SPqiDyb9x+e8Q8dFKpPBdABjj+5X37AqRoegH+rU+n9wAQbLUkw5heLVwYgLDP2Uv44fQKKOuyzspNpJPEsfiaawKoNAdxsrQowpfy/vZl64yfZV9PH2K8dyg/y1oDotlfxGSeNbbOOuvac805PczySMYAsOInSKqIPY0hdZRtsI6sKYlscv7co4+GH1HnIhPric6wbwAuoE75PvSDzBE4jAVwK75gi/IyHmsTAOrvxpogPyBcbCCmo9fAtEzYlstemTu65uSt+bHf+x4gM2RWatrtVLTTwOaazNimXgnoOrIY9NmxcoJXXRV7AfKQ9cZ20stMDGWfkQS4YRvsFNyETvUD58jYffid9h/z/aU9e8LXsC+Qq7kW37GdGa+SC/t36uzZOAkqCc6u0oduPyrfrwqI7Jn8MnNi7GTcfRq4imz5bmwt/WBrs/9EE5+x1/OyUTgwVLKODbbHLJNUmjFjbJ9OP80cWGvehw2ki3oRwaP02sqSn961OxHsM2RCHvYfiU7z6WSaNU4norn0jBnn/cJOwsMzrScnlsUJ1kYC0KOSQ7+5sH6yPKg43WlWhLzyukXmYGfMj9Pm1mhV0l+v59KvtMt8XM9MHChjJ3rumWyNGMgzh91/q+hj+5neEphwEPkntmyJhcHhkDnA3Eyj2GRSGCbBlE3rhzdsCGfmrzvNo7qzP4wmwMtisDBtGmpQNg0cBa8cOcxJxu0fO0qs42x3bcIEkS14hgcwVgUUjaN5K1fGZmPj5BxYSONlI/vJMtnYnIZ5s2aFUyarXzZAWa8T2P7xrVvjM5hisYENAcIIMjZhrC5bFg4qAJ8DUJZ/GURWzsLRYOC153OO615ZF/qXd+yI5nwAeM0QGfssk1AXRCZDgAUHBTDHqOsWqoSBe9Y15lnzkqMHELB5MdYMtNIDvUDkDLA4fT+zbVvxr089FYz+rOVbV075ebKwWQvagKI2NqzxXiBydlp2tIVuAnyzRlKVoKXXGDnHdIQMyPgbBw+GQ9vreHeTdyRrpTMcoxeMRVmZzumFplltOsuh55wp9G+Nmzdz0V3o/2KCyFgz5om9TOYMG8YeczrpFNArOmafPRvrnvPDVgsIJnpjnigQ+VduvTXYKICS8di94+mUNX7vM8+Eg4jxNYg1WwVEjqC0KAIcyJpidJ1DNKg2crLp7QscVk1pv7h7d+ylgvuyDZpMILJ35aRLvgmcwgHvrL9+zVbHmxOysE+SofVnjiQKzVF3IJwgsmCUoy5Y4oOwcUCkurY7xyaRZH396ObNYbfsWZx8Y+jWOTbOKRYJQ/6D5AZfpCoDO58Zjfauvjrq1lvTypgIZpr6M+PJ+VL/+0SByAIuwQ1GntMgrgAq3njjPFiRzLiiCHCKHc7GxGwwfRbQ06V+l3XFn6MHyqyxd9i/7AIAF5AUQEAnGAWmAFny1JPvR2+PZ58dKyczaL6BMmsXLoxks/3UOPmkAW50laPzPp4VzLdp08bKudF5frME2nggskS5MniCZz6K8dpb87SPPTdPb/D5LhUQ2f6rxr15ZS/NI71hKwPwT3Z5h4zAFtIdIGjKCPGDHewHOqW/z5fl8wvW2RbgVTTr1hi6kwxP5qvm0OZUY2QMNWBf/gARf+rGG5uDyHPnFr9+++3xzo4oZ4meAGRff72nX1XHNpVBZPU9sekkbfhE3pNekS17TP50q8z4y748YhigTzLZfWasl05nXiKemTYtAELz4l7RSP255yqRFsRpQBQyFR+wIdmAPW1H6gDb4d3MPX80mb7WmTXx8zffHN+fKiCy/dy7eg9y8BvASc5+gjX7xhvh8yTjOktd6s8CqCMPdp3cExz2vWjE3lkzdD1lRqZsIN89n1FHt8b7bPYpkeDju/G72UvjZ8u84xgJqZOs8Bnjs9fH+3aSXnynXv5KN4isxBainr0HkEwOAbR12eoAtzsN0n2O/lsLnmP/6RXTXUogsjWqwTG9k3hFRLS26UGy01PesU9Pnx62TwzF16czSrIBgeleFRA5QWD3yGSdZ5mjSDR1kh2eiwsdz+ys78SDvvvMMzHGQQ3dx9PLKn/Pk4P0gL6Kp8qnhOnPTUuXxulsNnvP8eMBjvNfml5wPcC095PE88yyH+SZd6xcGT5EJs88s24CrOn42u+9UwITDyJv3RrlGUzy7z/wwJjTWpe9mUOPjWDatACRP7V9ezjN/7BnTyhvWZF8TlYJKFpccUUwahnHJsDk2LM7tREBeb+0fXs4I5wezlQ3szpBZM90fMpiqPJsxvxjmzeHUZPR4ug/cvToUIDO2HGZ0hHHsiokywRj0ZG6MWZXh6nSdOEwlAKdn9yyJRhbv/fAAxFcYRpkCYEyiAz8wRDDlDafTY7A5FiVxvjA+vXF3z32WICtjpcl0F8XRAYYqH9J5yIr+PzzAXIL1oa5MJew895z/fUBDNDRL+7Z0xNEtpFw9hlPDvsf7txZfP7xx+NIalMA19jNvcASS84RexuacifdIDIdAj4KJukI5wj7DyhbbqBXVx6cPs/3bE7v1/fvDzvRq3523Xv7PCcJA9F6dXTvbx5/PBg7Nqhhay9jV/z45s0hQycGHAnsLvR/MUHkst0iB0kdAIc59Fv23SXQ4ATkkTZrhdOQgSugOYOsusDXoDmbCBDZemJHzA370Y9RUVWXMIn+ce/eYBVlyZd+360KIvs+G4Sx4dgWZ02CrVyfu/sZHE5gkTIygguJQHayl42cTCAyJ9i72qvtaew7sDwb2FWdh16fkxT6sS1bIgizz1p/gp/ylSAyJrS1KJHtuLgyPE1PQ5V9kQ9u3BhJX6dC2AABaTcLRbBirrGEHCv9g/vvD58gextUlYHgmB44jbL8mmuKbx46FI50XUZz1edd6p+bCBD5526+OZIVjuWzmWwt0MOe47cyDAECdcBd+5/AFDh154oVEaBimEpK+k65yWPZnisj4GQZoMCJK3rBb+MvSuyy3bm/eU8goHXoOcYnaY2N+Y39+2MtYp/1ujIpL0iWZBbICl7Tn7ZnlBtbZ+mvaLy7ZMn55syzZ0fyhr/8gXXrQn8HgcgSvk4waiLNt+a/C749kw0GcpbBlCo1kacKE5lsgefkZl/IZkb8LHt09lIxVwEezZhxvkb+tdfG3sDH5WOzh9kkuHte6ZwTe/ZK7Di+3alXXy0e6vSqAWiUSTGRiJ85M4DRIFMsWRJ/N/d0iB/LD8oTbLWZyBPcWC9BZKcTxQQSE9io9OrgqVOhV/bR7qR5Mv2B7d7bqS5JFAx4hA9ANF+pbH+zDIW1Ajj0bMAU3RfPJejcPSfZx8az7FX2C2sN+IysEaUxxBulE2LurWSBcZkTa86/RWmnN96INQSEnSogMrIRm6W8AIAfGHX3009HLMgO9AJQ6aU99d2rVhUfWLu2ONxplG1/tR/zbdMHJGM/fAL2z1F8CV7xDjl7jtqrTbGJXvbTOvMMxDO2l77sP306Yno+iPGVfWp+uvUkkaB0FTDdZ6wzbE/6010CK0Fkp34lqgGb/KBoXD5tWiS32Q/ytDbz/eg3bEbyhs7RPfpjHdt/7CHdiahLAUROBrIknf3TvIhB7z98OPZPPhXSWfndyVHy1ElAsQV7i4lsnyc/WBNCI4xnEBMZZmBtkqO9VYLJ3NA/fyvbXeOk32I1JCukEzrqBA/bw+eciCsZv/QPSYM/kYnJ8gkCz7aWnGSWxPI+1is/vO6Vz0T69Ew2z7osNwzPe5o39pXt4yt5JpveXhdHAhMOInMu4hjA6dMB6FmkwwIRjJ/FrN4yo5eLMAGcZHoyDr+8fXs4yH/x6KOR0RuWmebe6sh6LwbDAvPcbtZIgsjAY8bfGLvrAfdyJBgXIIiNR0kH8hrEKqijjSQs0wAAIABJREFUNsbeayPm+GCycHqAGjYdbFDzNsxcYaEwvo6RYaRzZmxODFE6mmUQ+dO33hpHdB3FwYysW6OrLAvHHcyBrOy9zz4bTkjery6IzJADIYHIGG8cFCBON/u8zlz4rIAR4PP+zvEMm1g/ENn85LFYrDpHHsmyfPSl7vN9nk4AqD+yaVPx7pUrYzPlgHSDyDY0Y7BZau7k3emIzWyYGkiZqQciY4/bPDTMpCPDrlXvB3DjHGEMkrUjskCsugBOL9laqzZ2TgQAUYYY6718TQYQ2XiiRroseodBCbjw/3RbXbu5s2YFc4zTSi+TLUHPOVWcF07lMEeVumU4ESCyYIoesTtKJgyboWYzON/BuutRc7f8TnVA5GiQ6ej2li1RbgQgyO7aUzyrfNnvOGnAFQAQJz+6Fp848Y7aa743mUBkAV4eS/QOEk/2y1EcHxVoCx7Vh5bowwb2U74SRLYO+QPK2BgDPa5Sj3g8mwrYx8YQ+LFZX3niiXeUUDE2NuJXbrstQEVlsIDNcRS/c3R7vOfk3+2p5pf+AKvpZ1M2ddVnXqqfGzWIDMRRlktQZV8MEsBzz431C8hjl2WQIutZsr2SxLqPA1P+5amnYi+U6Oi2ucEemzkzEvN8AXrEPnueoCtr9JZ9tyQKeI6eBtYCvQSkadrcr7O6Pd86MybAJha/hBowxHN6+YgJaiAQSFyyWQJMnxW0W5ODQGQnrT5x000BhPKvEwTBUkw2XVknLyUQmf9lz7Lv0iExi7jBOu/ef7L0gfcHuikbwN9JXTBPvcp1sFXs1poFCwKolCjlEzlpk4y4bp+OzpnDMnvPs+ic5wv+6UajchYXCETmF2hOmk3O6RXfJvRKSa9OYid1CyMUAYHfz+clH4kac8MnSHZn2f5mg+88WQCo5CfmkX57di+/VjJgzbx5AVBZa+aBPD2Hnbd2uk89BhjWORVnDqwzgJPP2mvtS0DyqQIi01+nh72nuYmya6dOhZ3pxbpMopikFNtpvtgx/kXEDx0gMOc1yFT62yA3zZwZ9uz/Z+9OvOy6rvPAnyoAhbkwz/NAEsREUqQoiZZlW7Y8xUPsWHFkK+lO4qST7k6v7r+k0+l0bCdxRk9JnNixZUe2bEeSrYHzBIIgCIAgBhIAMQ/EXNXrt/FO5eLxVdUbi1WFc9eqVSTqvXvP3Wefffb+9rf38WNPtuacVeB3p+SSqm0C/n2iluSTELQf8PFyDJzboOTvRKvDGvuU7wTnoA+SZ3y+o1odSqxVrmxvVZP+zcceC3AR3kIOgHT6kxND1bYebuG79gF6DhjF1Kff9p/ofV5HlJoOIDLfSdyjUpn/GC2kzp8PWyuZJM7J7PXqvJCVWNnBytYZWfDrzBkdM6/jgcjiK/PLpucWVv477G6FXJdjc8+kryrZxDbOMRJnaJ2GyNaLKyocZs4MPEDMgdUOk2Ej633maAWyYEHoqD2Ffw3kbvXynrA8c/JXH300iDuwm7B7dS0i7TvkLrENUP6Dt97qmSxafY8H8fM9B5FzuSn2JtCLg9ONi3Nq8+C4c8pl33IAaVFbeDZ/YKJF+i9feukjvSPbHYcgAaOCgjM6sjT1PX8yiIxNYlyMy1gHpmSmJwdfWweGDiPTxtGNgHusd5Ut5YBgMthIyNLC7IThWn0e5qwWCFhgcQhbDZTJmxjnVPD1tx9/PHoYC7IZ8k6CfKwv2V/GlkNiY8ztC1oBkaNccPbs9EtPPhkBkH5qgrvo3VZn3FrVpygxnTEj2BF//8knw5H/6qFDDZnIMtMYR/Sdw6jFSSf9qqtjpWtK5Dk7HCprtB5EJofomycLu2JFBLd0pJPSleoYPB8bmr5jWGIetXLA0Giyt54A35wFjvpv79sXjlw3LptZlsfuFSvigDQyqV6TBUSuf9+c+bX2OeDAAhszh0CQSVYjB0nUDt2IQ2f0AetSKVWvQGSsV2P8J88+G870RF2tgMjZScQe4axdunUr9gjtlk7VsW44vGyWUnDscQ6d5KTkaCMbNJlAZGwYgbH157L++ALduARZ1h/n2l7voLn6HtQZRA5W5KJFsT4llLsFvOb3kwjgh7h3vS/AznP+sVSNU2DHzkkGYBdKGpSWFN3QiNbu0W0Q2RpFAMDgAU7xE+xl5ng8YCIDHIAAgFUGQ+JQ6rpAnt6z08pI+QX8Kn4moKGZJB/7YJ9XxqudgYANe7H+gOBcrso+sUESiyqF7J/NHt5mjzRGYIgf1Qj8F3bgG0ePNuyJzGe3VshPKyFBLDs+GkNwOoHI9mDgJDaylmUYws2QKcwPvcOwFPuwMdHGrXJYWmakA85UtPlOBpuAo80wMOkEfzH63C5dGqAc/4FvaO+azCCylhkSL1jEfGd6xc8cbS8A+GhZxt8VF9lz/+jQoSh7b4ZAAni379l75syaFc/Szk+ipwpY55ZP9hByBFQBUK01e0OzRJ7oJbp4cfi79iUxsn3GWkOimew9kT+9YUMwvQGsWjUZOxCz0cHX9lTgJ/8aAcZ32CUsyGb678IIAP1kxo6SMeBU7COp0KzMR9txMrCryvQHNm+O+cw/zRIbjJE+KO+3Vl25bVZ9S0jAJFKdRLW55mOJEe0jzRwcyDaIb5HjAPaZyV1fPT0dQGSxjv2P7vBNxdwAWXa2Gcwh2vrMmRMJXOQnsRI/nL6a47GYyPxR7G9AKyJBJElGqQKq6lYcnDs4GEAt3Isfq51qL/xGcYwY0Pt5Ft9AtX8jO5kPmkaEY1tVGiLaqZBuhVwW4HwtuSkhmUHkRs+k68b4Y9u3x9pQXQxXqgfhW/MGy6fblUDPQWQGXq8UGzBG6FiHB7XyEhxhDjBjwKHGAuRMu2zeuZyOU46poTduK6ewjzUWgSDQS7aG4up3XF/GnkFk2WSLUPbQ5jTaxYgLNJUoRguOlAJEZpA63dDGkytHn0HlXGJAv3bmTBiCTkHS/Fzghx53DDVAl4Oby7DvYyI//nj6p889Fz2uOzUIX9y5M9pEKHXwPoI62T5XKyAyxqbPy/ByzP7Fiy9GcBOZyvEEO87fc48uJYUSB9aJ9iiNeiJzYoHN9MR7CK7aKRtpNCQbgQ1DUImNzgmpB5EB/XSEo2EDBSjSkdy/rkNRREk4BpJ1wsEXPNdn3Nt5hpJNgQA2lY3NZoiJ0o0rn9TN+ReUYTL81uuv33fryQoi50FafzkLTA/yASUyzPQe8IbJLfjnpHN8OEpj9etsVrYPOohMTjl5xzl0aWtBvtUSWYGOYEKiQiunOFCvdvhWIxs0mUBkTBxBNOYGcES/T7a4G5fACuiCvSkQxDxXHVG9MojMdtvnBFb1QHMnY3FP98bYAN782ksvBbOlerHzmKN8BkCPHnpsuMOiMqu82YOXOhlr+e79Eug2iIwN+g8++cnYbwCA9jFlyBLOzQB0Rkc/sBf5FxK1fKb6cyn4n/YVDPwAP44cCZvRbHUN/xgAw+/QpgvYyE86XUtoGEewXFOKg5GxgiXj6as92bia9X3sLYJurCEH4rAD1u2/feWVGHejg/VUfQGR7aV8esy6sc4vmE4gcmYiixm0GmnmgEXzZd+2T7MtStORJgTXVSZhTmYhi7CXkpCqHfl7zQAZefXEIXO1RITKRW3CBPV818kMIv+Dp54KP+239u0LgJZe1Z+jU7UQQNifqFWwWYNivFbaEAEBJXwA+z+6bVu6Mzyc/uO+fdHOQEu/vIZ8zj7G/3UQp/UIkDIvrZy5Yp0BYqwzdgTgp22CA36Nf7KDyGwEn1ps4YwIAGY9UzfPj73W+31i9eqR6tnfe+ut0OOx5jR/P1crs9niRPPEronBzHGnsS9yhrkAcvmR+GdDG7WjGGtfdh/+HN9B/KcVF5tYtQsZsHbuBB0HNNMhew8ZNgs0ipE+tWFDVCOSu1jdT/WaDiCyVghIgMBy8asEGkyi2cRorh5CYBC3ion5gGx2JhSOdrCeeIqt5ufDrMY6MLEq99y6iN3+xT17oroAYNvs/tCK75fbbALb6R/5qKZvdOVqGGc7wfrsAWRgLTWzDvM92T+xOvvnmZ4nMd7oym1pVJVgzvO16ClMqZkkeiuyKJ8dXwI9B5FlJ0ywfls24W6BToCs3JuG8snco9Jnh0rwCBizoVIsBrwb5fHuD1AR/HPaZUBlMC206pVBZKAL4/Je5bTf0RYGMFx/qy9s3Rr31tqh2sh8/Ols7xMAd2X5jCLgCNDPiekWeI25DZzEVNDnRp+3rAdVEFm52f/z7LPRzqDTNg3Yz7JojJHNVIa5HRBZ+Z6NE5OaoQMSmNNuXjJv2DdKlcioEYhMl2Wa6bB3ASArkevGJajEXrCOMCfMTT2IbOMD1phHjhdniI60EnyMNVaOtmdLmthclWJ2A2wCzim14ZwKmgDfzfQmb0auMqJKdpXgCHq1IvnXL79831cnO4jc6D0Fm5InHGuOpUSd5JY1yfGi/2w5hlwnhzsUEDlFQsZ+8uPbt0fQgRVBtrlnMCctwMc1a6JfnwBLAmmsCoDJBCLr88p2WX+cPMF7J4e1VvUVA0TAI7jS71KJvGRx9cogMhsuyMYAYQO6dQHjzF+0oJo7N/2z55+PwL0eZJOEE0DYYwXLgC++A/ZoPlPBenLIJRvPAS/AcrdmqfF9ug4iL1iQ/uFTT4Vf+h/27QsA2Nw2w27KI/RdIB9fkL1VvSehWr0EbPzafOAS/zp6B7dwAVGwSQXTvqu0lk+RSR70mo4CmgWHfOs/PXy4ZRAkDwnwrTKM/2BN/ouXXgqgqBGILEj+4q5d6Z+/+GIkfOoZ0vWvOZ1AZHsv/5ifjIDS7AXYFXxL2EloAfvFD9We+eyluIUNAjafuHIlwC12p9kkh/FkAC63CfNM7Dos28kMIjsnBehN9/5cqbTy8QbVhN6Pv8snlUARo6hy4Zvaf1uJi9h9YPRf27kzfCoAoPuYF/fxLD6kvQHRxnOB/3z7dtoJStBgR1rb9l3JpX/54ouxvic7iMxPB4qxa2Lm+kOqq2sB+x0YKLlODxF7JKhbjRutGQQdVRLsEhtojlqx2Y3WqDnHYHdPcSP9McZmk2/5nuyBfvZsvjJ/egvr4B/mCoUMIotR/+EnPxnJ9KgSlfBr4dwefqMxx3kpCxZELGoeqtdUBpFz+5fPbtiQfnbnzsClMFj50u2cj5EPPxXH2CfpDfB+LCYykh6wGgBcD9CPZ+v5K5JRKnbFmmx3bpE13ndb+Ttb5J08D9YAgxovFufTSsbQOQQjTPhmGffGZl9im72P6hg+z3hEJckZz83+i2d2co5WKzIqn/0fEug5iCxb8Ozx4+klDNTz51syamNNFOMP4LCRAECxgYGPLsGizUU2VnAOGMVk0A+oG1dm61F2YJfAv94gtAMix2EaS5dGdstikm3qFuA11nvLOH3/pk2xIDmENqUo16rrEdau7LCwyExAJIjff+bMiIOQQWQgqnYW//d3v/sRNlk7z+0WiAww5Qj80LZtwdLmJNcnDNoZX/U75tt4OU/0qBGIjJ3ESVAKh1lto8I26cZlDgAhO5YtS9+/ZUtsqPUgMsDURvlMrTwPYEJHurWmBDgcYI4WPeHMyQ53egG+AXA2brLjNHSD4WxcHDxywW7RjkQbFu1YqtdUBJGNP2d7BadOZLcOsrOEkQYgAXZ2crhDAZHvyRn7TLWGQIYjJDlD/60vf1dVAezBdCd3ejxWln8ygcgSeYJD64+uYMmMdzZAs2s+rz/B999/6qlgLqreqV4ZRAbQc4rpbn3f5Gaf1+hzmUX2jz71qQgW/8l3vxtMpnqgIQMvOfktYUcumMz8FdUR+vJx1nPPTQm60ZhYnYy5fPeeBLoOIteYyHqb/sqLL0bZfKNeq2PJ3z6M1YTBj20nWAQE5YseOWPi53btCqCA3yvp20zLg/rn5sQx/5gPILnCn3UBaTYvWZJ2Ll8ezGo+rmc1y2qrfxbwwfOUoPLXf/mFF0b6LGbWn2Q2PwCArKwaiJxLdseS2XQCkXMrC/7deIF7VSbZvpirv/vEEwGMkF+1+pF/xR7TL8/hX2ld147ueDa9kRigq4AndnUyg8gY7oAOcsGYGw04jz159uxI5th7JfX+9SuvBKjRKkPVvNh7friWJCZzc6uSSJLQs8yHtaHSyJ4PHALwtwLsZ13gj7pXPhTLmH/5+ecjjpzsILJKSLGHsYqxxgKEAMeqJOyn+rPzl+hyqzID8ptrezEfzHPrdbid/dL+Lpayzvg9fOV2W3nmhJ/EId8AqGdPyH5UlYksienQdWx7/dBbOViaHwpAxKw1F9oNqdyqXlMZRM5VMQB5icrfP3gwsAY+VqOWKePNu71KYsh+Bb9Q5YokMRaI7FnIbMDmdg6DA7SqWICj+FFd3y1yZPhEKUVShY/hEGD+B1b1eKzi3NZNnGhNZTB9PBnmZyIaeia99ky+73gtg9g54DP8il32zInAy5p5pwfpM70Hkbdvj8wZhxroWt+ovV1hYzZFOcuaNQGAcgr0I3QJyjgAj69aFQc+WBijHTLRzvMzhd/i0iNUmfdoB+u1wkS2KLAEjJthcHiaDHKvL1lHPW2AiMrU9PzihLa6IY82TsG+C8MiTolVPlfr1VYFkTGR//F3vhPgeadXt0BkOsZAKptwGIPNWQlyNy/gvYMHyVxf5EYgss9waPWTBrTK1LXKPhprfgAgdI+jYo1+BESeOTOALMxCwIfSPL1bu1U+krPEAidrlYPUjZ7IgiblnRizccL7e+91raUOOzBTdvihh9I/evrp6OMmOK6eoD1VQeSqrmRnCRhPluyrTV6Az/ZVWy+0si4KiHxPWlh/+pGzv6pCOEJYDeSKDU6HJfew8qx9ujxWMDuZQGSJJyWnWNSqcZS6jcUwakV/8inbgr///emn02/u2xdnH1TXXwaR2SyBAvkBkrt18S20Ffg/aiCygF0gOloZcj6sib0FNppfCbkcyJhz/+37zgVQPSGwFlBjH2Evt8q26ta7Trf7dBtEBqoB8PQu/NUXXoiEcKu2MR9kx84CRyUmJZVcQFbJeL4Ntumvv/56MNzYg1bAgjyPua0XwIkPiMGWS0iBNAgaADCHdPHhW2HG1utK7r2vYuBHtm8PYCsf1lMPIkuWq2CUEMot6sbSvekEImMO6qN94tKllphcEYz39UXPdQlt/hMdrPpQwDLVbOZ2n96x584FsNXq4Z55LoBOmOXRW3vVqqj6m8wg8i/s2ZP03aVX9QcgV/VLTIKg9PDy5UGaYHeVnwMDW2WSui+gEzMYO5Vd5987RJvcJemtM763deZAcVWzrbD46sdur3NPoLmE81QBkeku38BhgFpC2etGu7DEgXd8gNxCwPdanR/fZ1PZQMAiMBqDX2KlHWAxj5f9FtMBCrUKEtt1wpLk/4kBjZe9F8fkCpUMIjs83P6jfYk+2PaeVljz9E+8az0bv6Si5GH1msogsqSs/cy7iWW9m0RsqzqT5ZEP0dRGRCWqtgr6rI8FIoub2OSMh7XqU0na2R+RSehVHH7YRE/lZp4Dp1FRAjtTDQ/T0u4I6D1e8oyNI1t4G5/7K3yJWp/9seRLdyU3JSI90/rzTLZxvJ7K+YA98ZG9yFzmVoDNvG/5THckMCEg8jePHYvgjWOUWwp0OnwGIZ/QCPiSAcr9SAXlyjLygTsYngCPbi22PHYLS28rZVH1B6e0ykRmkKKU0UFBK1cGSAOUGo/S36kcfd/GYAE7tEnGCYgnmOhkE/3IuIaHwzDIjtb3c5K5+vKePVGm8Y+/+90RRnkn79YtEJnDrScp9gwDK1HRrV7E+f0kQjBvOP4y1o1A5OgZvHt3ZKLzQY1dY/T19QV4Rf/0XLJGG4HIP7x1awQLwA16KUju9pqyjnIGfbyNqxn9AGKRncQIBjI71C25ReCWUpT7/p+f/vQIiFwFeSYSRM6H5RlXK85jM3L0GfZBQgVo5wAUZaF0sdlenPXPKSDyPYlw3pz4nEuRBa3/7tVXI7iJ0vaFC4PxgBUiyTTeNZlAZMwJyQc2xf7vXIR2A+RG703nAWr/12c+k37j9dcDRK6uvwwic3IBbYL3bp9qDYwDYpsnPfPNUTMM1HygEudbUIyJrhrJfgxYZgslCgE99gQlzlhIt2oMo24lecfTp+n6926DyPZQBwTzS+mhNlqtXnTB/AvGBEmIBPkg2Hxwp8OqnfWhtRa/tt2LTQHAsucAHHu+VlIulXwCVjp2/saNONOkmQOrRhsLG+fnl554Ikr7f+X55yMp1qidhfF4PzawngnX6P7TCURmGzHkzly92lasZB71RQVa1YPI9OlLu3eHfpG95ISD+8YL1kebUzFYtA1cvTp9buPG8AcnM4iM6fb0+vWhV4Da0S77rr0YsMv/zz167cvtXEAS9+M72SusIyxPTDtrguzyYdVIQ0gqYwGoY40hGOkzZgSr2Z6EEPIrL7wwJZjIWPR8dEQSFVljYQX8IoCpeFUFssR7J9gCgFZLKiAUHXavTlpaaHH3tx5/PNpBsOGA307uh+nPJvO76ZMWmvkcpgwiq/Jwdo/xt0PEQsyjn2IW+4+e9fXnR0xlEJlPpTVfbhml5zzyYaeXhKeEAd8WbjIWiCypg8wEQ2iHBGZeYAWeg6DINrXSsmSsd0UW4sPyQ9kPpE9J3PFYyO6Z+0RLxEjIaOfFlxDDjxWL2kM8k24Dktm+TKAZb148U3LaM/nPCH58b35+8Y3Hk173/j4hIDIWg+DNgQK9YCIz2Dbl+5jINTAWq9cGo89UuxvzaOLOmT5OWP1CaRVEtiAs3mAir159j4l84EDXWhaMpTLBRN6yJRYzp17AILvbbRDZ/bKscnZqhIk8SUFkm6bAno4JVn7z9dc/NiYyYFxw0AsmMh3ITGTrZDQmsiCFjnD0ooF+Cz23mjFb2mPQk1az6KPdW5aSg4gxbcO1sXXrcM/MhNSy5397+ulgjX1cTGSACIYwJ5DsBKGc1naz7I3kCXTgiAlEsRW8Lx1QTt0OI72AyPekbO4kPjm4EhJsojUu6BdcAhEBiNUSxrHW0mQCkdlNpWr0g9OMBdxrJnLVgawyka0LAHK3mcjYo9pZsKH/HybyqVNNH7yKmTxn1qwoqfXDKRYk+gEa5tOvOdvsIjlGtcr58+HPtLPumrHDD8Jnug4iz5uXfmHv3mj9o/y9nYolIDI/zL5VDyLTj9xCALMxDgjroL93bssmCMPO+rWXXx4B19gdxAIVY0rw2Z9OCA1kbb/EjhRwY4NiURcQ+d5KE0D/4t694aMgj7TbooR/9r889VRDJrKqBy3jVs+fH1UbkhPNJLtGswVAB3sN1ivyQaNWAHwSPrSyY2Azu/XVt9++r1QZQ9fB0u4nMdKNNmbVMdNzdrZZENk4JD4BG3weeq90vN34ke1WZSq+89ta0poKsGiv15ZB+4O8zlRrdlKibp1pSUAP9Ni31rzDZG9n0QqIDJSXLDEnziEBPncC0gJOtSQAnOn/ji3ayRxIngOlAbFixnZbJmQ9zlUjmP/2B1UcmJ6uDCJbg/YfzwNct3rRdYlQ/pr9Z7qByN5NqwYto+zR/EDM4U4v2AkAHzAsMTcWiKyaAakR074dMpPzUQJEPn266yAyfAOhTRLcWrIW+JrNrCvJK4d+kwOiGYCbLPj6Y52bY0/yTL5OVGmcPx9+UzMkqDiwetasJP5G9PNMyScybre6plNdeBC/33sQWU/kEyeiFM7m2E4D80YTI9hSDkphHcilX9t/rhlOjosN26b0qXXrgr3DsHZSTtKqcrQDIgt4AXnex8JTQmUh9/piUDE2OXNAJwaKPNtlKLQy3skOItu8ZYH1vdUnEIuh2z2R6ajSLI6eddKIiWxjF3xxbmxWjGW3+v+YA4wLjie9tU4a9kTetCkYSzqL00slgd1oOdGKvrT6WWtJQECvjVVCq1sHe2XnTRDw9z7xiSgH1m+vek0UE1ngAODlZAKb6Cg2RbfXsGAM2wG7myyxjwRF7TjcBUS+X5s5b2QCjJTBZ3sksP7b229HiTMZNwMaTiYQmdMrKWr95Z7IYx0K2Mr6zidWY4JYf0o4R+uJLIDgdEoijcVCa+X5PquCaPXChcH6so/+k2efjbXXjBM82rOsZevMehYwbq2xZ+gHR1/ZuHWnVFbP01ZbJrT6jtP1890GkQHA2jVob/LvXnmlrYolQZX1r3crf6PKRM4HnbK91hQgSllsu1dOgjo8DBCIHczvy6DmX3nkkUhG0jW+STcqCADWyq75FwDwAiLfm70MIku0mXOs13YOrQ0QObezePHF+/wz+ulv9hVVRPzIThhb2quIw+gOYEPwPx2YyOJHlYfYrt4REMKmt+PjmFugNCBdfCcuBa7o+4nhZw/TYsS8WWda/gFEm2H/jbXuxZGYuqoGf/3VV+Oe0wVEto+L7e25+f3yQe3t2kKxj7MVxDXsajA822SeG4PDfvkkWiboUdzpldsFaKu4fcmSsBEO33RV4xD7Dz9IIqrVawREXr069p/JACKzK/ZpPo+5QQBqlxhjX2Wr7KNIG0BHP51eAHdAsjgIxjUWiJwPnlPt3c55MvxplTowGlhBt5jI0bt9/vwAgfnK8AU2wxibjSHNE8KWRBlfAT5hTxhtHXnm+kWL4pkIE55p//PdZvelSPitXRv4he9p8YIEmduldjq35fvjS6DnILIAz+ZoE3agWqfGPr9SPqBGZklWUmCol4pL5hnwB1AB/mFyKS+cSMCrHRA5TvtcsiQy0yj5ejMBwHt9AR04TbI5TgrGGreRdqOdwHhjn+wgssP0BPJ/7dFH4zc96sbGU5WLEhVlsAygE3EbgciYn9aSwCIb507KS6vP5yhjXVhHesYpuakHka0pOsLZpSOCyj85dKhrrMLx9KTdvwOQOQ6YfUBVh/Z1C3wH9OjFpOyX8yYwqHcYJwpEtiEDHPXNBiKzhcBy+tKu09VI5rknp43zp1ceAAAgAElEQVTbZq2kDqOpnbYmBUS+X8J0VMkrfeUsAigxbQDImFBaJzVTHTKZQGQ91Nku/fYkp7Sd6oTRWJWYYB+oqr+dVj/KWtmt6pWZyIJ4nyfHTtib9WuC88uB1c9/6Zw56Z89/3w4zp2suczqyCxkegGsUcpKP+xDWBt/VOtJbo03oxft2tDp+r2egcjz50eyuZ22V2OByII7Bx/Rd7ZT6Xsn/nRuf+SeWER6p6roc/GdBavOYBDAC+664T/bJ4E1WNSeNRVBZMCGdUgu+fyGTplPVRAZGcaBSeMdLNRoXY4LIj/1VFo5b17650DkNtqtVJ+pFQPgSUJDX1D3mw4gMoCJT853FBPxj4H67fQdJy/7OMac3/RE9Ra2awaR6ZM9kj5hKAKa2pn76txgfmsP6BnaPFq/vQCR80GgQF0g+x8fOnRfskl8p2pCC4EPb92KcdS365DMYs+aYSLnvdF6Uf0jIQJ8ysn1dvfdxbNnxz4utvvdAwcCQKseStnKHmhfYaN/qYsgMj9HLAqcBng7EC635cogsrae7KuK7OkEIue+152CyHxAaxp25J6vnD49cgZAK/Nb/1lxMRIenClaj50//5G9ErjqM/RfS8pgzF671vJjewUi0yEkQn3jJc/YO33BW4kf8yGi2qJYO/ZGiYhGB9nng2DhDp5p7YkPPNNabnYds6mSo8Bkz2Rb/vSdd9peuy1PSPlC6jmIrDzXguFgKNFtpw9Mo3nKZVScuShNOHlypH+aBeHvnBslTE661avQ5tyuI9CqrrQKItt4bGR6u2hb4P+V6TBIvQ4Q4yCGVauidNqi5uRwZOv7PLcqg2Y+P9lBZM4fXVKGSdeAyDLA3ei7kx0iuhL9uM6ejR5NjUDkYAlv2RIOLWeMvrdTLjsaMGj+sfo5s9ZoPYisb7XWMIIUmUYboGx4t1i9zehKO58BjPsRKEuKAHpli7txAXdkt5UCc+D0csICqF4TBSJ7psDh7z35ZDhI/3n//nvOzPXrTWd1m5EJPdCDVgkSu45VAyxpp01RAZHvlzhbKCgnW0G5AFALC8FCM72Q890mE4jMXthXAKAc0q+8/Xbbp5TX6ydgGqAqSFV6LzAHJFevDCKz3Zideqz+4dtvN6PqTX0G6Cd581cfeSTYFMqx80Fo+QbmFeCCXREH5w0Pt7UmOflADYlxARFbFmyUa9eij3y5WpNAL0BkyQzABhA596xsZVStgMj24HZL7OvHpC2V9kQIHy7+wE/v2HGvBU2tBVQ3QGTyASLbJ6csiLxjR7QecrBRT0Dk/fsjiG+m6qR+HpsCkefPj4qpboHIkp4/u2NH+AHTBUTGLpQoZ2+Bys0cLjXWOmdr7OcIGvqZquIyv/YG/hRQ1DqLMvcugMjiOIlNTN3f7jGIbC0AgLH/JgJEtpfScy3k1i5YcF+/51ZsbfWzEYv19QXZTQwmOdeube0liCzOEAuqUm4EIrOv/jYdQGQxmz3I3MAkOgWR+U8OsIazBIh86tRIS5B29cb3VLsCiLV4HA9EBqhmELmdyp5egMj0Vass8lYlxFcGyI4kRoebhHRrLasAu0BdZBE+OZlgM1fv4jMSIyomPJPP5Jkj+FyLz8yJFNV5nqnasVkGdSdzX76beg8iUxCbIsABC7BbzFoGQWkHp1sf1ZdPnQoWp4uBwDoCIgNV0Ok59ZS53Y2hVWVpFUR2f8wjC/mXnnwyHBelucqbHNzXLL2/1XH6vGAcMMhp0sPy2ydOpH/z8sthRHr5XM+e7CAyY4dt+vc/8YnYvB3eJBnCYeqUqc0ZwmblGOhfxoHRL64RiMywy2bqvykjrZ9gPgSnnTmvfsda+d6NG2ODBfZYo/UgsnmKhvsrV8aGGb3IXnkl1lSvdaST98slhM9s2BA2AQOqneC+0RgkXxyESS8A1d94990AdqrXRILIdERWV+LjO8ePR4Crz14npfX17w1ExsrXXiUzkQGd7RxqUkDk+6XLmWNv6CwgWVYeax5Y1AqAM5lAZPvZ9mXLglnt/bCi6Es3LgwETmiuRgIQ1x80lkHkSCQtXhwnODv0o0m3eNxhAhkE7FoMsINYQMoaqxdn2ZrUW84P8KCdvSNXPugB550liQDWuXXNuIMtH7hPAlMNRKbvGDtsA9AJq76dw/saqQF9BHDlkn3JZAf4KWd96dSpSBa3E/TWP8v+JCb4jSnczkJbMXst/4t/rqS4q0zkXoLIXWxnwSdk26ZjOwv+or2FjbD3il8Bsu1cQDCX5CFijthB0p1fRobW2e5VqyIh2K12Fpi/0c7i1q1Ya71qZ6EcHYhsf50IEDnH9xLTWrNIniI8tXvoYZ7PPEfsn9jGPt3OHp3v16t2Fqoe+RveObcyqjKRpxuILMECz4HtdAoiI/zAhGBGYsFutbNQtfD5zZuDnCTeGouJPBlBZDEH/Mc6VllA9xHU2onp6D9AGkYASNaKj0wk0KpxKKwrDor0zIULw3Z4ZrttfMQ8nmnsngnAdq9u+fnt2P0H5Ts9ZyLLJDlNPA63e/PNAHAEW51Mro1d2wfOKAMKLBFM2YBdmeHpsIK//cQT8TwlrPvPnv1IgNfKROcecrk/kWzlaMF9OyCy+2NW/U+PPRaNxvVTUioOROhkQyMPLQi0y7hy82bcr3qCPYNqEWJ0YUHL0AFLge/t9gEjV/fFrAM8RWn2zZvh1FSvyQ4iG+uCWbPi0BPZdn2ABe30udOSM8ACUFg/JcGVNiJAyEYgslJWIK5NUEkOxp0TettltY04T3198X7WkrIcZdPWaD2ITDeNYceyZXG6Ov2hIwAhOtUuUIlZrfwFQDJzxozQt3ZYraOtY4C7jVHJoGyn3uivnTkTzme7Y87Pcl/Bhvt6D+WIGCbVayJBZOxE/aX05Dx77VpsytgKndiO6ruwu+ZJX0tAxjePHQtbIbPezuZfQOTGWiswN5d0VIkX0LEVkGIygcj2Ma2lMHXzwaTsSycHOmWpAYitP+CafUSgkRPJ1c8IvKxDgScQGQuSvrYi09Hsi8QeAEArC2xOyb36dh0cZfNpHbKV2hC0u6/aUwWoQETvwEH/9vHjE3reQys+02T+7FQDkfmdqu7onEPKMIfNfS8uoBDGu0ASgHbk4sWOqo5y6wwVXYABbZ8+roP13rt8ORLlfJdWGfwIFz/76KPBUJWoFXdMFRAZePJ3Hn88fE7AongoDt9tlvVVp2h8AbYXiPyj27dPm4P12Fg+tqpQcSp7DnBqF1QZa33at6wzscWhc+fC99fWrt39IeLffLDek08GOIMQ1PBgvaVL40BErci0R2g1SRQJ78WLo2f/jhUrQj69ZiLn+B5xw2GMYlQHgopp29XjXthPB+sB8SW2rbV8WHi7zxJ7AduQN/zWrg6j3TWZQWSVLEDVdlov8pvYWnsHW3u0w57I4jT7Gl+M3ZIE7MYhyz+weXP6ke3bo4oABjXVQGSxKz8aqAvTYivsje3aICAyYhy8iUzYs/qDL+FCn9mwIW0YHIxnwlP4Ge1iKubWM+3P9jWscInvXlfxt7uep9P3eg4iMwLKvrEclHp22gog91LBiAQQyxo60OrYxYsfAXRlV7DmBLJaWWCQ1oM8rUymxcbBsIEBUdwvN7evv087ILJ7MG560dkosDwtQqXMnQS8nAql7pjbnOdvHzsWZQOZ7g8glBliSPRxkvH7o4MHOw4cMnPGwpaVYmAF0FMNRMYKt0lw9JRc2CTMfaesdvIBQCid+8KWLVGyMxqIrFRaGY6+yF/avTv92iuvRMmSIKCTso3MtLaWgC2CKu9WDyJbd5IBHGs6AhD6o7ffDiYUg90uUMk2YFdZozYWm4mkULcuDpZ7O5XcGvidN98M4PO+0pk2H4apIiC2vmy6Ej71pewTCSIr19dagzMgUIykxNtvd60tDea8xIcDQwAZwDigXWZutCrGAiI3lhh7TG8FRTlJ1ErSdTKByN6Dg6ddj3WuzYokHOZQuzYjSw0obP25T15/9SznzETGFBaACXIl4ASdnRyck4NZrGD3BiRhomCT1SeWHZwKaHFxmL97/HiU27VzAW4434KhXDIoQd4KU72d507H70w1ENn+qCqK3eQzYL3nHsbdnh975ec2bw7fgm5J/EhYtHsFAaO/P4AVRIVffeGF8B8muieyxG8VRG61ZYQku3MH+EF/eexY7PlTBUTmB0kAOwhUMo2vIqnVbqDNJwUCaH2CBcavmg7tLMRC4ktzzM9lqyVrukluyOvI/sjvtpdJ/PN/gSDtPivHx/YHB88Bdn/lhRci0f+RnshLlwb471laILQMIvf3B3sRuQXzGRg9ESAy2akA5FMgJqkyVjHRqT/Rrm1r9D3rQTsRB5UC6Mm+k/aQfCdyppP2AAm43HN/soLIfJUMImsz0OpFtxw4T6fZWthFJwfrsX/kBxdCQnRP1aOdXtYQsiTfj2871UBk86R9HlxLtwB7PZvQbutXMaLWmPYGmAHbAyerEo0AzZ6JHe6Z9IP9aBfLcD/PRMK0HvgqmPrtvkOnOvEgfb/nILLSL5syoEGTbY5GJyxOCr92cDA2eSUExy5fDoazDbD+NGOZEMCoDUf26TsnTkQGD1AGfGv1AtJgIAhMGXUACuCv0dUuiMxJlQUHUGGdCIr1WuUMtOPskT0GCwAUiAyQBlRarJmJmVkiAl2gO2ffqdwAdwtxKKWWs7zuySiRv4yWoJ2hqO+hOxWYyAwhA8Uxs7HRNSUTDp1x2FUrAE8GH8jYvX5o27bQZWXfwFuAQCMmcvUEXkGMuaF7Eg2dAAjWhXF8fuvWGAedsBnWg8jGLRD0eYkhpeEcN+vZZiyD2CoTgI4w+rnVBICF8ZeR7NYFKABUS8zsXL48EiSCJ+Nul1liLjhyu1esSHq+kz/GQRx0VHdYwkSCyDbvfKCo9iTeU/9XgJ1gsdOLPTXvP7RlS7C7gch0lj1txzYVELnTGWn8/ckEIude/z+1Y0ckNyR7JUbZmHbLgyVzrT822cn2WA5/evhw/K63hRlE9ll7Kgff2qe3kpqt2u4scWuNXVHBYY1rLeC+WBz11TZYw/ZfAYxgUs82LS/aqYQAHFs3bM+toaGw/w4VxlgvV2sSmGogMj9kzowZofMCV1U1qpHoUTu6NJa07CP0mu+IOIGx5UT4di9rxb2+tGdP+vHt29Mvv/BC+kO+eKVs3Lqm3/Zq7wccsq+OdwH6nl6/PnwT50VYE5LbVZYxvxpYh5zBRmBHsUOtgsiC1S/v3RtAxJ8fORLPmSogMpv5Uw8/HHu39n/8LPaqnVjInJA7n5FtVSGXyQdVmdId8yIpgT3P/mrZVmWcmROsUnOPaNRJsqKRroiBxI3Ox6En9IrNHO2ihxi2QDttg/hP2iS1e9DaWPqLxCG5aW8iKz4w1mW7Pr24wjoD7AMx3ceBmWLuKohsPdJhrTSAN3w5/nwrFz/YIVzmNvqoXr8+YSCyvVTrBrorPqbHnSaFW3n38T4rcfyzO3eGD07XxIydkI7E0vSEHntn9jif7TLZQGTYCKwB+Uo8JO6vJ9eMJz9/5y+yteJK+xy70AmIrOIVoQEB8Ps2bkx/4nyMgwfb9gFzYhSR4W/s2hWVmeZlKoHIbC477pwCaxg+pk0hHWvXp2BvgcPWKJtvziSX8uHr7BwCnWcumTs3Epowj06qYtwTlhD7zKpVsbf98eHDLe/vzehl+cz9Eug5iJzbWQASOVuyHAAwpw+3GsBFW4bZs4NtZ3MHasjaCsoagSQYsMA5PWsEsYz5r9faNLQKqgg4LIrPbdyYFsyeHVlFIJ4yp0ZXuyCyBQg8fnzNmnD4OMT//rXXYhNq1eHNjp5x63GHPQj41hOykYFgRMjKhsWBAs4DnKus5WYWUO7tiS3jtFhl9Z7LkanPdk8FENlmoRSQXH7u0Ucj402PbBb0ulXw1P1ssOaEfDj1N27fjiBNS4RGIHKWO8BVywIJE4emyXRj7rY6hugB1tcXOuGHIw98wi4xX41AZF9h9PU3tTnQEWCQPqc2iFaYAPkgC07oz+/aFTrGLgBX6Ek3ryhPVHa+cmXaODgYYK9S4NzWpdVnAZAA7wInjAPBqMCEk1ifSZ1IEJleARowI//nxx4LBg3ni0xlg1u1t1kuOcnkfdleh5kAjX/3zTc76slZQORWNa+5z08mENmIrRc2Zmdt/QkGrD9BZzuOqmBACa09kg698v776d+++mqAt/XJjAwiC0gEEIJse7eegloTtdMOyHqI8tLBwfRXtm+PQNr6/4vjx6N1V/07+ZyAnd3GJjVW4JNxtGq32WfVKIBpzvnB8+fDBncSoDanVdPvU1MNRI4tO6VgZ0n2/+a+fQGyAktb2Xvr7XrsC3Ut5gR5dFZQBuAC1EgWt3upjJGABFpJcP6z55+fWBB5YCA9s3FjsKMkjwNoPn26pfJZsgfQATzJBAAhcTRVQGTAoTNPzIOkE2YfGbTTiooe0BHxAlvEH0LSmQ5MZH4UP9eekVu6iJnMc7uXe95bZve3cvTv4jPPolP2MIB1uwfQx7k6ixcHEQnTD+veWqsHke0j2JiATrGweWv1/YDtiEfiIrE4f3qimMjWsX2Qv5urJFREtuPj5lioNkFt3aNeL6wJ5fWY0mSPDMYHb/f65Nq1SYsMQP+JK1eiAiLryGQDkSWNxKnwF7b2wLlzLR/iaU74VWytM6+QYcTbnYDIUUk+a1aQDyUz+aD/cf/++1p7tjI/7jcwc2bE8OItY3Qo41QCke1n/GKg/6p589LvvfVWx2cG8asG+vvTw8uXR+JOIkHCWxLO+sQIpyOeKSmuk0CnicMc+0qeeSZM5Ddfe630RW5Fodv8bM9BZKwJi0qQs37hwugbGKUJFy60BOJQTMExUBg4aZOnKIypso5Gvc1sqAwZAMmGA4QFIMkWCeKwSJth0AGhcj8dpaQMOXo+VtVoZantgsgy04JuhxHZhKIk5PLl6OOqB1KzvZUsKgFrDqL1RLaIOY3Pvfdew+CVQZFF9I4MLVDTe5IxBnGzGzTnUnkToF+ZllOsgZ36c9U7rFMBRKZ7dID+mhMBEcaAjB32BVZFs2UY+VRSWWUBmv61dBSoDBB47dSpMUFk+s/Z5LzJvEmMmCebayvBgLm2nsw1cDA7meZMVn80EJkcMtuVU6PsRd/d/WfOxPibBUW8r02GA+qZHCJlLRzRVhM849k+OmbOokR306ZgVGPYsx8A1mZsQA7gBWLkbgO0EXKSvLtyxw8bsLEnEkTOveAlg/S3Ns7BgYH0wvvvx/uyvfUsyfFk554SKOwCO+p9cg/6ffSug8CqgMjjSb+9v082EJmzLchkt6w/gJd9RWDVysGPUVUwa1boovVnT2Yr7OXWX6ODYPP+5/n8AfbLeDw7fs6fjzLiZvc29xCAY7PwQwDBGFCYyO7XCJRmMzwfw9La9O7WjuRTKzYbC9J+gcEBeBCw2M/Z63Z7ybWnYdPjW1MRRCZ5PogfpbO5/187LDz7F32U2MdYpIuZlcoHzQljQBq2UADWbR44pYoLsCCZJPn8qy++GNVcE8VE5gvzubyvNQxE1hOzlf3QOiYzfZ2BpkgW/L+pAiKzfYAZgCWgkd34EwyxGzeatn955fOpJMckBcwtH1Zp+HQAkfPZD6pOVdJKCiLT8JHtN83uFdlnlPTk5/I7+U58xuwn86+sM/uUdUaukvMA/nYONvcs6+zT69aFv4aRZ61V21nk1nSSRH9z795YAxKbfPBWkrpiU/35xQ/GbcwTBSKLMQHlfFxsSsQXPkCz8UfWY+/Av2Uf+vv7Yy2wh63IodFuaD6RVuz7Yq3/fvRoJHtbvcSLzorRdxfjVRyNkCX+zHHSZAORM9uXHwpkDcxhlIrtRvKwTlSOAOLZWrjNf9m/P3y1TkDk3CaO3yYJK27ltwE526lKRSRwEP0Xtm2LH2dYaS81lUBkPjnbxH4jcmWyX6t6Wv18Joixn3xe8/f1d96Jym04oP0CPiQ2hQl5ZqsJrPrx5dgXluD8IziCqm7rpJ257eT9H7Tv9hxExr7BMAS82twYFaCLUlJlDhxXgVgjcNSiz/16bRQyp5TepkUxZTDcY7yDvXwHYCHw4gRmVgXlUlILTI6D5iqznw/RM16HcwGgKL4fYC7afx57I6VpF0TO91IOgPXnuUA7zqqg0XixUAXigMvqmDNjUHYWSMeYa+URYN/Nm1HyK2i3YBs5QjYs3xWgOwiJEwN4VqYBMCXz6MFLVpXDODLz2GbGUeWoO6RP0GuMGApKtBo9cyqAyHlOOAN0z4GN9ICDhumJUYeRTI/u1MkmHEmOQE22nBU96YD0NiGOl6AGMMLRA9iPxUQmXwEelgEA2OdzL14GM/dIrmcmVecoP08whw0NmP76u+/GZuqQP4Z+NBDZfYAwNgJODQf46s2b6bsnT8Yc50PAqu1SsjPNSSMHa1lrmE+vXx9lgz7rHQQh7TbzH89w0+0c9PjNWZR8ekEgWTtkyzjqAWXvG1lOpbaqBBYsiCDY+vY3gbVSLQ54IzbYRILIWQYcsNzK5wtbt4a9Yj9yuw1l8CP2o4Hdy2Vassnmin4oxxeAco5l8Dmz7Gc71RF5nD0DkR9/PPTo/3322ejX3YurkS0DLqqUAfCoIhGY6fs50ddkA5G9v/VHj37ikUfS6vnzg6ETBz+ePHmfzRhr/bF9qnTYXrrD6bWnAW+1smgU+GUQWSm3RLP9hv2znq373BKIHvNDGtnvvB5yG42cfGMrv3n0aOxv9GysE+I56T/+8MNRamefUIoqmQ68s8+G7ans53kvz7bHvsxuAa8kiCSF9Vq0tiWvmk1iTrQuTubnTVUQOQ7XXbs29iU2mA4DuDC2mgG4sm8rEa3s2j4I3LLv55Zw+TM/vH17nMFgnxMg01eBX7NX9ilVx4gFgJf2p3/10kvhh08UiBwA6rJlwa7mT/O1tNcLQK/Jl+GjsT3aebFD+siyX1MFRGb7AGbiIX4BNrJzNYy/lX2cbtjnxFNIQmTi3wTt0wFEzupgvs01n13iDzhkndXHXaOpDxvOf6IrYir/L14g7+pepTpGvIfRmA9Ut6dZa61UGNgjfN86E38hvUiwahFSPVgvxyT8WC0vxAyqCfmHzeqBMUvoigGeWrcuYgAJrYkCkSV0sJGRlCR0EWmix3oLVRnsvxgViCa2IwdyaoVYMtrc8zf4OeaB7ZOEA1h6RitzKtYzNiAy34nNkXyrVgdPNhBZTMjW8lUydgFEr692GU12/LPcTsn6E6vp/29NdAIi5+fRFwdK8tfovNjTuq6vEhh1Xevv39cXyTgM8czGR4KSyJhKIDJMDo7Af5VYhQ91qzUaf/UHt2wJf9t9EUc94/u3bIl2O54J//C3bgG99iSJLb58fmb9OVxNbvflY01KYEJA5Fxyz/GwWVp8AjhMXkqlTylDAZTNDp0NNwflDApgUtaHQaV8gDZlLBQ+ykLHeGEGXQk2JgLgSub1PBDpzJlY8DZ1/zaysdcYT77HEHq2BWGD8nkBoN82g9Eylp2CyN5dttUGJ+MqgAX+5NM/jTm3EMiAbi6v0JpA8GyDXT53bnzOeDlC5FXfOzqLLmeQyJtjuHflypgrG2vuJeu/qzLP2b04ORzbbOnSAOoFuT4rC4nFLDPU6JpKIDJjmJvz536B3p8uHjx7NliZQPcA6Gogu82GwwUwBuyZTy0VODAy3tqhRFnghg3x/fFA5MhM9/fH3Mq6bV26NEBlm2A2ypxPAWEkRoaHw3k19nBslJUuWhT6YZ59L/oqX7+e5s2cGRlVa3FUELkGime2ud6cNlHvzVjTTye50xH9Ca3LDGBb/+SXe6jREWAfHbGZnLpypWeN8MmA4yk7KojCEhAMAN45jTYcMgimSQVYBRyTrz7snFbflZwhY3ID4pjHRixk+v5xgMjsAPvhXYH9ggnBo/Vojk5cujRysFg1iCcj5V6CA5/P/bKta6A/oNw8sbvePSf/mtxrPvKxXoLI7Pk/fe65rrdGyS9BR+p7xRcQ+Wg4+Y0uugU8sp9KRlh/AiqJq3wivTWV2wPl/VwQbv3RYfbK+qOL0de0tv6sYXtaIx+gHkS2BuixRKC/YfD6voSgf3dfAVreU6P1EFZmrUqHkypA8hl2Um9R64G+jXX4Lfvr3VVfsAlArbye7M3ae0U7nJrNtmd4d2tR0pHN9mzARnzvwoX00qlTUaXUCPhud00+SN+bqiAyUCpXjLHNDlmSkLF3NXOQDFCMv4akwO/QO1DwWwU4qudkfHbDhlALa9PnEDeaDbhzdRtfRcKa/289K29FipgoEJnPJPnD9ggy+c8O2Mz+2lh6H4nklCLYlsDhe3l/RBLswqkCImeGrXgGiMImKTXnu7ZSRcYnAsSwZUC4aO2zcGHoxnQCkdl8CRt21zuy88CwTOIZz1by1SUtfN9eIw7DyOMv3kf+6euL9WidbV6yJHQLYIaUcdW+ViHsjPVM/qm5tc5ylSPClrVmz6jfn3weGcV8qlY7ou3Z5ctNsXDDP1ywINjTCAb2TYD1RIHI1jM7Zn4ceu79VBgbfzOsxgzw83HZA+QWzFTxkHfplImcq55UXgGAyQbeIDZqtre29cpnYKfFW94X0Qbxpep7TjYQmb/E1rIRZKtaFru+GhePpsfBQh4YiDY5AFrxMp+Nre20nUV+JlsF33Bv++jXjhyJSk0JlGYAfnMrlgWEmlvsf+vZHsxGTAUQOe9pDoa2hiV0JaM7JQZV51Wsz89XLSD2hm2o/pEYkFjxTK3o2MV2+/LX6xHfiD0So4s34Cvmtly9k0DPQWQHZGAwCLYEXRRKXy5KJfBCcRd4Ut5qaWcAGjNnhiL4DmPvO5SNUaKQzSpfZjQrjwAiR5n37NkjmeUAgW7fDlDJ4vKDyet5jAwHwkZrg8EeAojqYTsWcN0piJyzxYBzvR/1gDQWgXPe6DbfCioAACAASURBVIL9WgGyM8sKUOjH522GFhKnBMg4VqCb1SyzXQUYFrv7cpyA54BOpZM50A52aX9/GH7BPaaJ75sbBpVhAr6PtilPJRA55iSle61NMDMx05cuDZmYE4AIIKC6WWYWG4NKjzgFi2fPDmcC4ApABfZhdNDD8UDkPEf01xwrzeGoknHOrJof8o9Ar+aAkrPvcEYC5J89O5ySb584EWwaGyFHF0PFWhwNRM7Px3qIU1hXrowSdfeybugIWWidEMAOELsGpANErGeOrnEYIzCSjpBdp47beGYyVzVw6snNPFrXHE/MJGMOEKtykKS/A1ZtTnlduY8xK0cH4oxVSv5xgMhZDpIG5IxtZhwSd/STk82RNc/swUiyoda2JYNm5CN5xmnCnmRHvDcWaStlwKPNS69A5L/9xBPBjFJu3OphMePpkL/TD2tVoqTKfCkg8uggMrnl9ceBFzALRPO+ag3mdiv1SRxyBZZh9liDAih6yH4KHsdiT9WDyBhLWgZJKAOSl8+fH/t+7tdvTqtMM2O2n+UEnMBZQunQuXORlLWnNtPSJQM4AhisNONiQ+lRTqIDAfOz816eAzI22/7q/3MLI35IN9ZhMzo/HT8zVUFk9phvqq0JPwQ4AdiVHGSb7bv1e2muILJns+sApHxAtCBacNeIKRaJxCVLYq34b59TeXNRklgVYQMiRV7nfArf4SfxN+g0/4cf9DtvvBHMvIkCkY1JUoa/hj3JbgNkABQ5cVTP5pfIUY3DZwGWAkVUEthTvTsm81Q6WC+vYfPPJ7C3s0ES6PzQXJlZX0Xme5m8YB7ZbcQWyS3yyy0DBevTCUSutjEEaolT6T+fwj7RiFWaY03rk6wiie/Mkzt3olpmtP71nhUEh6VLR0BZe1w+kK3Rs3KVXBzyOmtWJFj51uYUKC0uAAz/p/37Y+z1sR89xkS0p4pZQg/OnLmXENWarWL0c1LJGsptEq1lbRd933pgFyYKRM6xGCDQoeCIE9F/9+zZkbNqyLxRsous877KBgKi7b1/+s47IafREtLt7IEqRiSe2GOxhaoPsYZqjlw1Wr1vbjUCf+BzmFMgspjO/KgYqa+um2wgMrtJxk+vXZuciWVO2PogN9Wwg/r9yfzRW+/MPj21Zk0k/Oio9+3GwXpZztaLtek8G0zxl7Rj/OCDWNf2T3pTX9VjXryXecG0tqbFkfYTOoZExI8LgqMWaR9+eJ+6aOPkeWyA+UdaqD8fqhn9gsloEcGPzQlMfnOrVyZHScAAwjHc7YftnBEy2rPJmd/OBnp/2Aa2thZIiGeeycZ185m5dRzw2rqBPaqiajbp3aocy+dTmjAQmYNxSgZ2eDiyVBkYZjAYCgaEMbQJx4aVUjioNjOsYaDHMSyiy5fjvxnhsZjA9ZNrw+XsAPAAnVhNns0gUPZZfX2xaWbQz6ZoY8FSArpY+II2z84tHcZSoG6AyO5vszNu8hKAWpTGzQgyaN6L8x8ndKcUvwFFnBwMYEG2IBeAH8axiax2LmWsAp+M5tJ582IsghifyUC359vAGTPPshF7NlDTc8fqOTvVQGTvnIM4esyRxq7Jva84czkREWzF2g8AjxNBPuYks96Uge1etSoMaysgcnYcOPSezRnyO/f3ojcBeA0Ph/ytFXprPuixOTKG6Bl040YEdljnyk/oz2/U2Auj6XiVXQzciEqBxYuDacwRICNjzM6ez3NOAcfWU+jIlSvxzsYUJ7P22CJnRzj3exTgYoUDkjD25w0MRKP/ajUE2bFDnB/6nJmMQG/vMt6a+jhB5AxExTqu9TWmrzFHkggDA+F857XsvQWQ5oJ9pQfsHZ21ntkUazy3wuh0unoFIv/dJ54Ihv6Zq1ebSpq1+h5kxDGRgKEHuQVLAZHHBpHz+hOE2nftZ/Zh+3+2W5zbRutPEMUxz3vamZwEGWdPqweRJbM53/ZPTLPsh7DhAm+2QbCQwQC6wQbwB4yB7WS3BBx+BJzNJGYziC64sv48F7vYfu79Ob+ezWKGD9TXF+vMc9kZz+aDANsDxKjZzNLGotXV+z8+P1VB5Fz9JcgG0AJSrBl6DUymJ9XT1XMATN8BVQJf30VIwATK+3AjSQbgMnNmBIECM/s6ffQsCeCoShvied67crKEjnuGQBtgnZPFDtUT3E00iGxsgFD73zNK/QcHw7fO7Cj+a7WVlvfIdoqMgcfWunf1PuSNKQogmSpM5DxHgEDzgx0O4GJn4oyPWlsTFWT1zDC2ie/vQGVMbH6D+Ig9ZTd/4qGHAoCcTiByTobYQ4CBEoh8W9Vn3jtau9S1Q4me+c77WLZsBASLpOeJEwEu8XUbVQt4VlTcDA4GA1Pv+2CKnz0ba9Q6q2+9EjEA8Hnx4hFWpYSHZ5k/ABH/bTQQ2TitB+QqILlKQKAOMExsUCVT5LjYnq0NRrSFGRwM22HdTPTBelmXo8p44cIgSSCIqSpkAyWYja3eDlrXmWAFyOIXq+oxN9j44rFmz0hpZufh5yCgqGJgd8UPuZqP71gfP5hT64lsJbr5Bi6JQnND1vWklckGIuf+tBIi3tu+Q0+NX7Iqx005NnTAu3iErNhZ+uU92Rj+ITmxtUcvXepKO4ucELM/sWXWN7/TIanIdnSf33Vfy5na+tR+0TzaC40R+MyWSsjZd5ERpgKITK/YGslh8naYp2qEZqsemtH9qKarHfSOfUw2WtvadzxfD2n60M24P9tEfoa+1xLk2t52K2Zt5r0ftM9MGIisJyejDkiyiIMROTgYgSSjzlnN4OQ9eDLFBmAxA5oAGTmA6iRzkZmkgjeLyLMZMM+OQK8WQGbAi0ERuDL+NvFmQFj3kX3BduQ8cwQ4AZ30e42gt3YAA5kxXALPAJErYKGgknMj0GR0/SbDZso06pWf48CQM7KMpM06g+7mMG8CjADAiSPKUAAIGf5mguscEFn0MnX6Wmm03unFobBJcCqCJVwreXbfzKYQHAAPGDabR6tXBvhtdDZ9Ok2X6FDWYfpiTjLIzkGjT+SVGXTAV8wOmyt9E5Q025fIPCyYPfveHNXWUgYIjcHcGAPHVRDEqbQO/UQpdI19by2Ql3nw7N/at2/U0vSqnHILFLpBDuQJkBaASQxVHQUONxDSfAQDqAbAdXMTaXYOrZsAczALJQJq7GwtPapXBt/pj7Vk/jjbN2s9TMd7nrlVjUGmyndasSHj3bvZv9MRm/n6RYviXTm13t06qCaEzAM9oZeCHXbEWpb88+7VMv9mnz3W59hIoIb1ASTLfTnbubf5NHf0WA94AF2vLvuPPricTuPOFTT50DVBmaBTG6d2DlPpdNzm1RgElPSOPWFzuhkckTeHH4AlAcOe/fnRsUHk++xGX18wa3Ny1D6cE6ON1h8fgB5ietDFZhK57sMmc1oF6PQ3933zN3ubxGhu8QPIzoxJaybbT9+zd9vTcmsntqzZ/pH180l2AkX22nr0IxgG0gR4HUazL95R8pHNzoxlbNN2DzfrVK+m2/enKoh8Tz36IjinO2xNbvFivedqKPt+Ttz4PB+b3tHxXF6qhBtRY6xyUveQYAYcsa/uwx/PPZQzez4CUCez16qUIjFbO7AK8wqRRMWVEuePA0Qmt9xSB7jtfexzbGM+yyHLNjMC7ZuZTMFvsRYxF61VoAi/caqByJkAEODomjVhe3JVRCbJ5Hgh+2YZHBU3kQffgB+k8oxO/NzOnQGoTCcQOds76wzxiL4AkGIvqrVADLZr7YOZfAM8sR7JSQtCPgJfoZmD6+L8nWXLwn8Rc+XKMb57flY8b3g4kp3mxZq2z3m+z4i1/ffP79oV+9ZoILI9zlrGJlYZRC9yK7x8+F/13dyT3TBG1XkAm2A437kTsYP4ZSKZyMSQiRJaeGDXa7EWLapqh6XlSomIx2p7emaJkxkb6YBSfkV9Qqwb+12eo9yagYzNJR2ytwd5pkbsyrGUuFIMxzeyDvk7gHEJr9HOFWKnnMXx87t3B8NTr/NWLzGb2A0g/9lNm6LSov5MD/sN9q7PGj+w3rpvdAHoxT+5pQvfybvE+RO1xGNuq8D+0MUcO/LTyIWt9RzVsmKvbvREzmM1/3w/gLD3ojN0ILPEq+dkWSvREnL27FhvcBAxtD0NCCsh4f2mCohsTlTWIE15T35AOxjIeDpmfu0xQGS6zAZao/xnz5RQ6fblmRjbQGTVgroHIIDlgyi7/bwH/X4TDiKbyMyMsAHkn8xArk5IBsA4qfr+RQ/OJg8PGWtiPZNxF0RW2c/xndpGkxmkjB3lV87dShDOqNsMfP+Wg29qjNR2FS5ngvOYGbVgENbA3GopYshraCie7XcnVP5cBpnnKVhaNTlV30X5hzkip2j63+CAudHenT4INvw0yrS2IzNZdoci0pn6A5OyLDNb1qbeTk+e7IwHm7qmU/V6nDf9AJNrOpzbXYz0sq5toCHDfOhZE4zxLJcA+2vM39DtrBu1D2RGQZWVXNUN34len8uXBwuCI8kRaaa3WB5D6GUeQ41JlxMc+TOxpmp6mQ+GaDYp044OjPcdulxvg+5xp//HFbKrMXTzmgobVHcg3WjPMi/Y6eZeYqoVGzLe+Fv5e07WjKzjmo7Uz1HWFfMyoovZjrTywCY+y0aST9j5GgO6E/nkd6wmMJoYRssfMd4c1OV9IkxiDdzhDPsBLrcLNLY8qMoXcum239mmNNMrtZVndgoie1b9+svA7XjrL+9pzYw3syFyxY6g3n6Q56uRDch/y/ev+iHkmAPTTlgbmQ2TbWa9za7azKr/0+l+3ozMHpTPTGUQOdZPrUUDsAqQt2PFikhMALC8G9uU9YreCI4ljrXSEjACt+p7kI829zlBho0ZZ2YsXRos+kxkyHYwn8HA9gn6sfzisJ4bN2L/E9hhSH5cIHL2lSRS+TzAcaAdfxFbLq99nwNGARW8Qz680zv8+EMPBWkAsCHxOdVA5PyOGbjJpdmAUvrj3+lN9nHYv/B97t4dmc/cUs+9gDBf3LVr2oLI+XBIoBPSAX0BHNF9OpOTNXyrnITPZ43QndxyqZk9OINVuVrFc+gooogkeV5nGeCyzoH5QNBoJXf5cqwzc/qLe/fGuSSjgcjmjp6rSJPwASZHi6d58wIozvUFPpOrKpEpMC6tB+taAsJaogPsy0SDyNnnyu0nxTDmhx4D+/KVY1byyklZ7ehyNQV/rhvYQiP7SX7Gt5iM9chWCe2A0YGBWGeuXAUtjgea5rNaMulorDMXJhsTOcsgtwOyX3jnSI7U2l2OEIxqcQhciK2lV5i89ik6z9aSSWbIdxNEzhiQtYaRv2PZstjb7J/i2ez3xdzUCDa5Kh2oDxBHigLGagszlUBklUUOej564UKw3DPRrhe+H7KeqlNzz2fAKtfXm61qlizX6riQaDwzE/MQOc1PubovgY8FRO7+a5Q7FglMbwlkwJpzp/1C7svWjbcWIGLrYRUqw8P4+68HDrTVs6kb4yn3KBIoEpjcEugGiDy537CMbrpLoJsgskA+H/QEXFIa2k4/dvfAlgVwSqor9xztUOIMAtm/4+DHWmsYTOPMohf8ek/JuVyJZH+Pg7aabG82AsT09d2r4po7d6QqDVEiP6t6BsONu3ejnZCxY93lsu1cvaCnI4Ct2pIuJ1YcjAMMwqjEYB7vAuRhbhobMgBwHFN6rOo7wFlUQixYEIxP9wAcBMBaI5Jg/APZcyVHPkFeT2UBsWDYoXRa67RDQqi+l3EAIwS95jz3mx7v3ev/jlmnRQVAz/gAUuNdWHVa5OXWgplYUyWm5IQyWeRKOWM0Z+RnXuk75ldV7u6Fvcdn9Y4APAF9FVD196fXr4+EvsPRug0sZL3CFsS+xh5shwGXKw8BlFiiQVSptF8CFuZ2YLlyzW9s4lYv947zgGqVcp6dWz3lQ33Nj4u8rLHcbhH4y358uQkQ2fczmze3xQMMs2H5/tZDJhd4FyQT9sPzokVk7cBu6wUztVpxSyZkjmFqjWidR3+qLRncH1ju+bl1k2e0koAPRitdrM0NUBwIGeu5JvzMRs4VkUClXDHb67ZQnk1XvCMgjTyiSiOTwCrj9N7kDDB12HccuFtpGVSvS5k8IXbD3MV6d8hbq5fxsYtkqEIQmIv9XL3YWLZPr3jzmfVurGfRj5zoZGPua3VYs7X0wbxg90qKsLU+y9bm1kH53IpuVq6aF7bfWovzryrVaCPkq9rcsGtAYzpjbthYiTXAM3mZJ20PzVn9WRWSjlrsea+o2q60wWtlnjC7HWbvLDEVNO431pk8o93bmpT4MX+5yr56JlkrYxrvs5JS+SwEemBPZ3/NdztjH+95/m6NSVzYZ+yBbA6/oFzdl0ABkbsv03LHIoGuSyCzITgKHHbOev0G3+5D82nbQGQbt83pq4cPf+RwgHbvX75XJFAkML0kUEDk6TWfD+LbdBNEfhDl9yC+M9DsZx59NICxbx49GkzkXpTBP4iyLe/cPQkoV28WRO7eU8udigS6JwFg9c/s2BHsewekATvZ2m6CyN0bbblTkcCDKYECIj+Y817eeopJILfgcJKqjfV3DxyIk06r5fTtvhLWw+e3bIlDBmTBlal9+/jxthgU7Y6hfK9IoEhg6kgAAPdYrScyRl+rPZGnzpuWkU5XCRQQebrO7EffC8sY+w/rEjv0xu3bbYERmHj6jmKW/cHBg+nABx8Ea7iTNkwPziyUN50oCRQQeaIkXZ5TLwEM68w8x7htt00INj1bKyb9/bfeCvZvr9iyZRaLBIoE2pNAAZHbk1v5VpHAhEogSiz7+tIXd+5M/+tTT6Vfe/nlODxBOUju8dnOgDCclfL89COPRDsLzBoMZyd1d3IQZDtjKd8pEigSmBoSyCCyNjhK1JT5/fcWDtabGm9ZRjmdJVBA5Ok8u/e/m3YA+r1KmMdB1zduRL/4VlhtEvlKs7+0Z0+UfP/2vn3RB7hdkOTBkX5504mWQAGRJ1ri5XlZAg4oZmvzwXvRb7qFM37ch63VP/oX9uyJlg0Oetd6oddtR8osFgkUCbQmgQIityav8ukigY9NAoJeBw0oU/v60aPR8y6X+LQ7KEGR/m7YzRsHB9NX3n47vXrqVPQ767TPX7tjKt8rEigSmNwSYIuc4g1E1kNRvzE2SS/SchUJTAUJFBB5KsxSd8aIQfy5TZsCBNYTV+9NSfJWDvbVJ1a7Lz6YxJkDywDSnRyw2Z23K3cpErhfAgVELhrxcUlAb2G2FmuYrc2HqjY7HgCytkEOemRr9VFna/XJLra2WSmWzxUJTIwECog8MXIuTykS6IoEnAL7Y9u3R28ogI3eyE5YvTM83NIG62RapZ0OtMBAfnLNmjjw4Hf270+vnzkzchBOVwZdblIkUCQwrSQAgHtqzZq0c8WKOCDm3PXr6ZvvvhsHWJSrSGAqSKCAyFNhlrozRoe3fX7r1rRq/vyotuIznbhypekqLgcwOdRIibVzKTCY//jQobYOaOvOG5W7FAmMLoECIhft+LgkoF+89ohspIMWj1+6FEm7Zq580J2D2OgwW+sQx68eOlTaKzYjwPKZIoEJlkABkSdY4OVxRQKdSEAQo1Roz6pVwYr5ysGDcYq502CrJ16P9wynwA/OmZO+f/Pm9Kl162KjPnz+fHoeS+fy5WDotFLqOd7zyt+LBIoEpo8EsEU+s3592r1qVZx+DjzWR13JYbmKBKaCBAqIPBVmqTtjlOh6bPXqtGnRojRn5sx07NKl9OyJE1FyPd7F1vkBjDy9bl1Ufzk3QisL7LhyFQlMNgkUEHmyzciDMx79kJ2XIT5la5GSnj95sikBsLMSfl/Yti2SdscvX06Hzp2L9oqlH3JTIiwfKhKYUAkUEHlCxV0eViTQmQSUYy6fNy/A310rV0Y5pYDGoQPYyfpHaUMBUM6lP0Ce/v7+YBrrCagHMkbO2oULg1mzasGC9MLJk7HZA5Cv3LrV2SDLt4sEigSmrQTYEcEBUGXvqlVhe9igV06dCkZyuYoEpoIECog8FWapO2Nks7K/w2/SyoK9kvziN90ZGvpIv02VWuyc1hX8pd0rVwYI/ezJkwFqAJALsNGd+Sl36a4ECojcXXmWuzUvAW1/2FosYrb2nQsX0qunT4edvXTjRtja+jZC7PPsGTMCeF43OBh+pf9/7uTJdPjCheSAvlZIUs2PtnyySKBIoBMJFBC5E+mV7xYJTLAEHIQnuHlizZpg1jyybFkAw1gxB8+dix89qHK/P0Cy7O7AzJlp8ezZI4GU7z2yfHl8/o0zZyIoevfSpSjvbKVP4AS/fnlckUCRwMcoAQkp/UUlsn7ykUeCcfIXx46ll99/P5x9SaxyFQlMBQkUEHkqzFJ3xmiuB/r70+YlS9IPb9t27zDQ69fDbwImq+RySHG+2Ln5AwNp+dy54Wd9av36+DzQWeXXoQsXAnQuvlJ35qfcpbsSKCByd+VZ7ta8BMSos2bMCLvJ1rKRbOfLp06lAx98ENUf1fN22FrkKAfyqYp9dMWK6IN89OLFqIw9ffVqAM+lMrb5OSifLBKYKAkUEHmiJF2eUyTQRQnI9G5YtCjtWLYsrVywIN25ezf6GAOPg1UzPDzy22MByTb3zCL02w/gR7mQg/Qu3rjRxRGWWxUJFAlMZQlIVi2ZMycqFTDwMEw4/BJSGHpsELaIA/VUMWAh36wAMVP53cvYp78EAIvOA9AeypkADy1bFskR/w5UpNMqdFT7vHPxYuh2YUNNXb1gu5bOmxfzvW7hwmjnZU4lvvhM5rYKDM+sgSEqt5RY66Gsv6efUnExdfXgQRh5AZEfhFmevO/I1q5ftCiqN5bNnRvEgys3b0Z8ys7myg/AsM/yNQHP7OzsmTPDxmo5pJ2F75SrSKBIYHJKoIDIk3NeyqiKBMaUQN54BUUblf+sXp22L12aNgwOxkYM8JHt9TOUUvy+fONGHMYnw4uB7IAZGzsGTjn1tihckUCRQFUC+og+tHRpemrt2vQj27cHaNyfUrp5927YDCy+106fjl7I+qkXpkjRn6kkgQCRly2LwyFHQOT58yPhCkRWoYN1+matZVQBkafS7DYea27txU9SMi2J8Ojy5QFgmHeJeACH6/rt25FY5ydJKGAhRw/kcl7E1FeEaf4GBUSe5hM8BV7P/oq4pK1FtrX6HM/q7w9f0X6K7OQSh7K17Kz9Fvv40s2bJS6dAvNchvhgS6CnIDLjoeeqjBIHTEapWsbwYIu+vH2RQGcSEPRgBOYex1iDMr4yuYKizKqxTftv4I81qC+V/lTYNNpX5KCps9GUbxcJFAlMJwlghyj7Xr1gQdqyZElaWGMi36lVOZy9di0O0nPydqlimE4z/2C8iyD34aVLo3xWooS/6lCgAJFv3077z5xJL9ZAZEkSAGNhIk993QAk85nMtXYVyqjz4XnVfp3+25zzldg5OgFYLleRwGSXgPYAGPfs1Vtnz6art29/pOf3ZH+HMr6pL4Go/pg7N2wtO6ulIlvr4kdm8hJciK3V+/js9evpw1u3Il4tV5FAkcDklkBPQeTJ/epldEUCRQJFAkUCRQJFAkUCRQIPmgSAyJj2mKhAZGcEZBDZgWmY9i+99178PlRA5AdNPcr7FgkUCRQJFAkUCRQJFAkUCYwigQIiF9UoEigSKBIoEigSKBIoEigSeGAkUEDkB2aqy4sWCRQJFAkUCRQJFAkUCRQJdFECBUTuojDLrYoEigSKBIoEigSKBIoEigQmtwQmO4isJZVDiRT/Xrhx4975BrUekpNbsmV0RQK9kYB+qvMHBqIk3lrQV1V//nIVCRQJFAkUCRQJFAlMrAQKiDyx8i5PKxIoEigSKBIoEigSKBIoEvgYJTDZQeQV8+alL2zbFifXf/3o0ThXxBkG5QDLj1FpyqM/Vgnor6qH+fxZs6KH6vFLl9I7Fy9+rGMqDy8SKBIoEigSKBJ4ECVQQOQHcdbLOxcJFAkUCRQJFAkUCRQJPKASmOwg8rrBwfTlvXvjNPvf2b8/Hb14MZiXBUR+QBW2vHYc8vr0+vVxgLTDtw6eO5f2nTlTJFMkUCRQJFAkUCRQJDDBEigg8gQLvDyuSKBIoEigSKBIoEigSKBI4OOTQAGRPz7ZlycXCbQjgQIityO18p0igSKBIoEigSKB7kuggMjdl2m5Y5FAkUCRQJFAkUCRQJFAkcAklUABkSfpxJRhFQmMIoECIhfVKBIoEigSKBIoEpgcEigg8uSYhzKKIoEigSKBIoEigSKBIoEigQmQQAGRJ0DI5RFFAl2UQAGRuyjMcqsigSKBIoEigSKBDiRQQOQOhFe+WiRQJFAkUCRQJFAkUCRQJDC1JFBA5Kk1X2W0RQIFRC46UCRQJFAkUCRQJDA5JFBA5MkxD2UURQJFAkUCRQJFAkUCRQJFAhMggQIiT4CQyyOKBLoogQIid1GY5VZFAkUCRQJFAkUCHUiggMgdCK98tUigSKBIoEigSKBIoEigSGBqSaCAyFNrvspoiwQKiFx0oEigSKBIoEigSGBySKCAyJNjHsooigSKBIoEigSKBIoEigSKBCZAAr0Gkfv7+tKs/v40e+bMNHfmzDRzxow0o6/vvjcb9n/Dw+nW0FC6eedOunHnTrp5927829rBwfTlvXvjHr+zf386evFifCa+M8rlswMzZ6Y5tR9j6PeIyueHhofT3aGhdP3OnXT99u10p/b/rYic7Dxr7qxZafaMGfHj36qXZw4NDaXbtXfzPM/1fGMcmDEjDfT3x/Ov3bqV7gwNjXzdnRYMDITsfP/23bvxQ4bzyLK/P83o7497+d6VW7dCNo2uGF9NHp5JJu5flYlxeQ55kL97unezl3d3X/NMJt7LGGN6azcZmeu7d+MZnnXr7t0x57PZ54/3OeOje8ZHN0IO/f0hh/o5u1MdHzkMDY05RvNAxu45a8aM9OHt2/FuWQf9W9Z7+m2ush6MN+76v7cDIhufq4Hc8gAAIABJREFUuYi5qemOd7fGRuZmeDjm2/jyGqzq43jjNPfesbrWPTPLN68NzxhZ53mtj3fz2t89I/R4xoyQrfdyX8+I5/T1peHh4ZH1Zh7oVyt63ORQyseKBIoEigSKBIoEUgGRixIUCRQJFAkUCRQJFAkUCRQJPDAS6DWIDExcOmdO2rR4cdq2ZElaPHduWjgwEMAVsCd+Ukp3h4fTmWvX0rFLl9KxixfTiStXAmRbs3BhSyAyIGnJ3Llp3cKFafOSJWnL4sUjgCEgKQNmAL4rN2+mIxcvprfPnUsXb9xIV2/danreMyC5cv78tH3p0rR+cDDGOrMGpIGC8zsCss5dvx7vdejChXguEA1AvmbBgrR83rwAFV89dSpdvnlzZAwAuMdWr457n/vww3T2ww/TB9eupaVz56aHly2L3wtnzw7A7/z16+ml999PJy5f/ghgRibrBgfjPluXLEmr5s8PmQARq+CaZ7vPwXPn0vFLl9KlGzfugflNXoBS4N72ZcvSQ0uXxnMWzZkzMseeFeD98HA6deVKjPXwhQvp/StX4t+bh6ubHFDdx8hz/qxZMb7NixcnYOz8gYFIMFTBf4Dx2evXY1xkcfratfQh0HcMQH1w9uy0duHCtGrBgkQnDnzwQXyXvOm+f/Ns15ELF2KuzLm5a/VqB0S25qw982JNWCPWpnfNspegMN8SNe9cvBjvf+H69abnBYAu6bFh0aJYE8vmzo35jyROLeFijm/cvp1OXrmSDp8/Hzrw3pUrTT0jA8gbBgfTxkWL0qZFi9LgnDkBjlt3AVj39UXygy1x7zfPno01Q84FSG5V08rniwSKBIoEigTGk0ABkceTUPl7kUCRQJFAkUCRQJFAkUCRwLSRQK9AZIDiotmzAzwDYAKUlsyZEyxCYFMVRCZM4wC2AjIBQIA7IBbW5Jf27AmAaDwm8rxZswKQBSAD7hbPmRMgawYJgYBAa6AqoAlD8eLNmwGUHb98OZ43Fps3xplSjAVYlkFgwCEQEUiYWZfxfr5QY0Xmd/MsoNmZDz9MaxcsCOBx/aJFAd5+/ejRAIvzRYbfv3lz2rF8eTp99WoA3cCweM+5c4PJbCwAad9/5fTpdLICIhsL4HDFvHkBuJkH8iDTzMzOwKjPkkcA0jdu3APhLl0KMPXqzZtjAqjGYE6BmwDE1fPnx7wDqr2DZwRQWfvxfteA+LduBZj8/tWrIXtz3wswOUDG/v7QC/JeuWBBAPDmC6vbHOW5pYfGmdnC5sP4yNX4zGMjsNv9AKfAabIGjr9z4UKAysvmzQuWsjH4rn+XMJgIENkc0FUJBGvCOBfPnh26gzWc2dCR9KgB/N7z4vXrAfSeuno1khfee7QLG5hOWuOeYw16TmZh060Akcm6tvYkbOgzoPfdixdD5yRXGl3BMu7riyQNHXN/z7K+6V1O6GQQ2XtIEl26eTPsiGdI4NC5VpjV08bIlxcpEigSKBIoEuiZBAqI3DPRlhsXCRQJFAkUCRQJFAkUCRQJTDYJ9ApEBvDsWrkyPbJsWTCQAXH7zpwJQOrCjRsj7FTyiJYQM2eOMBgzOPRn77wTYOZf37kzgKKxQGR/BxI+s2FDsD8Bp2+fP59eO306AFYAVRX8A6wBuh5dsSLtXbUqvXHmTNr/wQfp0Pnz8czRLmCY7wILv7B1azAtvRsgDMMU+JjbM2Twy+dXzpuXHlq2LO1csSKe43lANQzR8UBk3wG4Acw81/v4PjAauJzbWQDJPLsKiD6+enX6zPr1acX8+fE84CWAE5hd3xaEPIB0e1evjnF5xltnz4Ycx2LMAmMBpZ9avz794JYtMS5AKZY3kNiYAsAHwPf1xXtsWbIk5gkg6O9fO3w4vXXuXE9aDxgf8NzYHl+z5h7b/dKlmDNyxcDNumF+jQ9DfOPixenR5csDfHzu5Ml05Pz5SDY0YrRmEBnL1xyRNZ2k7wByegWQzu0igLIZXG/VJrTCRAbmY63T8U+sWRNr8MDZszFH1mFu0+H9rUFg8K4VK4Ktrb0K8Pw7J04EoAycbXRhNGMGP7J8eXpi9epgsNOdU9eu3ZcUsR7IxXyY/90rVwY4TUYvvPdeMLcbXZnF/EPbtsU7uD+9p8fWQlU38/wBs80D5rVx0C/rdDSgutU5KJ8vEigSKBIoEigSCH/ryV/91V5XUhVJFwkUCRQJFAkUCRQJFAkUCRQJTAoJdBtExm4ErAJxAD7Yx1dv3w7ADkgEvLx869Z9gBQGIaYm1iYWpzYUWLqANz2EAcOYi6OByEC/3Fbi6XXrgvGphB34CQRtxCAFlmFKA3YBye5x686d9Nx77917bgPWIlkB2vasXBmsU8xIIJjnACUxdwGi+grny3eAZkBGACOgjYx8AoCp9y6A94MPPxyViQwIxuoEwgHMtBt4/cyZdObq1QDRGgUvmNFk4rtPrV0bwDgwE4AICCWTDDhn0Nm8AYOB1loGkAkWJwC1ERs1M0Cxjz0DiO89tQc5cO5cAJC+V+2t7N3ND/0APJK/pIHWBlp9+N1KW5GxFlHulesZ5oyc9ZKmh9o1AFKBisZXBZGNTxICc9t8GR/Gru9pQwFcrW/zkUFkzyHzD+/cCV33HfpE5sDPbrRUaAZEzq07AMjAfTro2RIYwHr6FomVShsRa3COdh9LlqRt9HvBgpDLy++/HwkS36nqTOhNX1+w4r9n48ZIhniGVijaeZh7TP8q+Jz7Mpt/Y8MMl0j45rvvppdPnYr1DtSvXmSrNcon160L8JkO0xNrDts4kjYVNjmg2ueByHtWrYr1Rv7mQnuL0cDwSWGQyyCKBIoEigSKBKaUBAqIPKWmqwy2SKBIoEigSKBIoEigSKBIoBMJdBtEBjxi/wFm9fMF5v7BW29FWXwccFUrm68fcy5516cX+xOQCQQFBvn97qVLo4LIANMn16yJ7wCgAcdfOXgwQNoMMNUDrZklDJwFsP3VHTsC9P7akSMBFCqDByRXL2X7+jv//O7dwa5+/r33ApQDaAENRzt8rfos4PWPPfRQ+oHNmwPMw6jEkgVojtbOApMY4KbFwO8fPJje/OCDGB+wejRADGD95Nq1Mc4Nixenr7z1VvrLY8dCHqMdmJdBYWM0h2TiGWSCWWysVTnmQ9QAyL+4d2/M8TeOHg3AMfdmbgSa5rnWUmH3ihXRrgMQDej+w4MHgzHajQsrFWj5I9u2pS/u2pW+dexYzBlAEfieW2w00kWyiB6/s2cHu/anHnkk5vm/vf12jBOLtx7olFj47MaN8TwM+O+eOBG/Ada5lUo33qsZENkcAmg/uXZt+tHt29Mrp06l3z1wINYE8LjROswH05nXwYGBhPkLgDevEgNA3nomL/lK/PzNxx4LWXuG+fe50d7Zc6wlYO8Pb90a4/vGu+9GsoJs65MI9AOTGphP3//i2LEA5kdapDQQqrlnF4DO1g7bAAxni8bqbd2N+Sn3KBIoEigSKBJ4cCTQAog8nNLw3dR398OU7lxJafhO/H+aMTd+hmfMT6nv3uEJE3IN3Ux9dy6lNHQjpaHbKfXPSql/dhqesTClGfMmZAjxkOGhe+O4e7UmE02wZqY0Y2EanrUon5s7MeO5ey31mZuhW/fG0jczpf45Kc1cmIb7B1Lqu9eXq+fX0O3Ud/favbkZvpn6qI6Tu2cuSsMzFqTUF536ej6MGUNDafDatbTIgSyXL6eBO3fSnRkz0oWFC9MHixenGwMD6dbMmT0fhwfMvXkzzb9xIy29ciUtrPX+uz57dozjyty56easWfdk1ONr5t27afbt2zGOFRcvplkONxkeTucHB9PFBQvS5fnzYyy9vvqGh5P5IYs158+HfFzX5sxJl+bPj3H474m4Zty9G7pBHkuuXk2zb91KQ/396cM5c9K5mq74/4m6ll+6lNacO5dmDg0lcjIfdISu0JmJuubduJFWXrwYa2jezZvp9owZ6ebAQDqzeHG6uHBhuuNwogmQCz2xfhdfvRpjmVGTyfna3NyeOTPdnYBxkPuC69fDniyprWP25Jq5WbQoXZ03L92YoHVMX83PssuXQ2+H+vrS7VmzYhzsG50xtl5f/cPDYU+sY+MwJjbm8rx56cLgYPy+Ondur4cR98/rmD2hL8ZBDmxbtink1Ourf2go1u4Sc3PpUppz61aMhT1j16yfiVzHdJZMzBHb5tnGwp6w+RN1mR/2xNqxF5qJmJ+PYR17526CyO61YNas9ENbtwb4pHxfyXkGn5plYWImAsA+tW5dMAkBye7z66+9FgBVtQ0D4AqD+Sceeih6FGM8A3aBd80cppWZsZ/ZsCHYqhimAN0MaFX1wpgAZtjODmQDmB48fz4Yp830Ws3PAlYDeL0nsA+bErtyNBAZSEsGwDzgOCayFguNAOQMnAI+f+Lhh6Pvrs+/evp0OnTu3Lg9hzPAB6jEADdGMtGegEyqc6hNh5YUADrvBGj80yNHoo9yM20DjNV7AfqAr8C9Pz18OB29dOke0DnGQXbNrFeHx2FUa5uAHQyofP7kyWBhN3OgXe7j6x0B+UBlzHNgJCZ49cpMZDL7/JYt6b+/80766qFDMWf1gHMzYx/rM82AyNaEsWwcHAxd1cYE2/cGpnwThyV6V+BttKNZujSSFl+tAegjfbRrLHvz9zM7dsQa+I9vvBEM4WqLkEbvkgFra/x7NmwIlrPEg7VLZtWL/n/vxo3RN1ki43W9v69cGVeM3gHwTDd/bPv29NKpUzE+FQcFSB5XfOUDRQJFAkUCRQJNSKB5EBkwCLi9dTalm++nNHQ9peHbKc1anNKsZWl4YFUNSO412FIDs+9cTv03jqV0+1IaNpb+uffA0tlr0/DA8hpg2uOAEYg+dCv13zie+m6dTsN3axn6/jlpePbqNDx34z1gPUDTXl5kMpT6bp1JfTdO3gO0h27WAORFMZYAcPtn93gsxjGc+u5eDXn03a6B63L/fTPS8OwNNT0xjt6CtwJ54Mbm06fTplOn0pb334/AVdB6dPXqdGDjxnQO4CKIdqBIj6YHCOhH8Lz27Nm05dSpAAhdwA3jeE/QOTgYoE8vgWTjIAPA07b33kuPHDuW5t66lfqGhtI7a9ako35WrQpgodfgIFAFuLHu7Nn02OHDAfq4zixZkt5bvjy9u3Jlen/ZsgAHeykTz5x//XpafO1a2vHuuzE/wBZzQT8OrVuX3ti8ORIOvQYqgaUz79xJO44fT0+8/XboLz2+Mm9een/p0rR/8+Z0dtGiCdET87PywoW06+jRmCPANvAJGPfmpk3pyJo1AQ7e6nHCgUwkGLafPJm2vv9+rCFjA6ofWbs2xkI+H86e3VM9sXbMBVmwKZvffz+tPn8+3RoYCOD2wKZN6eTy5elsbR33yJwE8Ga9Dkq+nDsXcrGO7wry58wJe2Itsyfmq5egKZnMuns37Mm6Dz5IO44dCz0ZuH071q5xvLt6ddg34+jlOs62TaKBPWHfjIOe5HG8u2pVJA17bdus2wUffhhjePTYsUh8+Ddr98SKFWnfli3x3722bTE/d+6ktefOpccPHQp9YdvYdwAye/LO6tVhT3otE2vWOmZPtp08GTqTbZt1vD+v4wlKHHYbRAboAtP+1mOPBbP0P+/fH2Ab0E47gFYuDGHsTwfLuZd+tP/ypZeidUQGkdkBIKyydc9Uiv8br70WgCw2YysgpNYFWxcvTsDk3H/ZM6s+EbYzoBlzWJk+oBDw1eqFWQ3c/JlHHw2AU4m9nrCjgciPrVoVLE/gHJB2rJ7NPkcm37d5c/pbe/emvzx+PP3W66+HPMY6HK3+HdxDywHjI5MX33svmODmMcvEe3xu06aYH3MBuPcOzQDq+Xm+BxT92UcfjUMAXzh5MtoOYAu3cp9GcwD81coB2C360NvXGFu9AJFkAYgGev7h22+nPz58OPz8LIsMImP+au3wewcOhLyq7SJafe5onx8PRKa/WNF/Y/fu0BvAOXY+9m6zPr57aG/hPr+4Z08kEn7z9ddDB/P6A7I74A6ILHFEv/7TG280BfDmd8OUB1Rro2Js2OKY29Xr+zZtCrayubNWjAGTvJmLfkn6YEr7/n/Yty+qBpoB0pu5f/lMkUCRQJFAkcCDLYEmQOQaaHvrbOq//k5Ktz5IfbfP11i3Q/fYv7MWp+G5W9Pw7DXx3z0FCIdupP7r76a+GycCNE2Y0SOs24E0PGd9Gp6zLg0PrE7DMwd7OrsA2wCQb55KKWRS62cFMB1YcW8cc4Daq3s6DszwPvNy43jIJsB9Y8E87p+bhgeWpuE5G9LQvG33gOVeXUO3Qjf6br6f+q4fTX13Lt+bm3CR+tPwgGQDcH1LjOkeM7o3QD9W3IYPPkjfs29fevTdd9PCa9cC8BC4Y1ECfv5yz570/I4dAbb0ipEscF54/Xr6zL596XOvvRZB/Pwa6xbwBUx4fcuW9J1du0bYjL2YngzGPXziRIwDsA7wEdwLCK7Mn5+OrVyZvvHYY+mtDRuCzYjh2YsLsIHx+z2vv572HDmS1n/wwYhMrg8MBDj53I4d6ZXt2wNQ7jVb7uk330yf3r8/bThzJsB+LE+gF+D4oCDyoYfSofXrI/nQy8vzgT073303dBbIIgCkm8BJoA9A2w/AsFeXRANgEuADkKMn2JTWDpkA5ejIs48+mo6tWtWrYcR9N545k7a+91566q23Et3FdCUXunl66dLQWWv4lW3b0p0eMpIBgXTjkwcOhK4AcY0lwNtaRcHLDz2U/vyJJ0Jfe8UCppuYnBIe3/v667F2AKcAWjJh1+gpe3J47doA2Hs1FraNbrAn1jHW7dwbN6LCANPVs9mT5x59NOxJryoLPI9N+cwbb4S9B+6TkX8nE2xoyQY2hb6eWrq0pzoLPGbbAPz2IGC2sVg7APVnd+6M8dBd/9ari85+8q230u533kkPnTgRDPpZDiCbNSvsR9We9Fomng9Q33v4cCSD2BP7jvk5vnJl2NmXHnooAPaJurrJRNZHFtgGWATcab1w8OzZdGuMtgujvadSd6AtAAhLVVuMX33xxQAYqyBW7quLKYpdqpweG3k8JmT9c41XD1gtHJTBAwDjWVpw1BixP/7QQwFKeicMZMxb7QFavfRVBjr+9V270hOSTJcuRbuB0UBkBxRev3UrPocNPBaABuAmE8Dzp9evT98+fjz917feCnm0AsoCH8kEi5NMAHBkAijMfXE954s7d0bLB+zcDFS2yvLUNxtQraey9hnkClSv7zvcqpyBvj+9Y0cwW8n32MWLbbXKAKaSxfdu2pR+8pFHgpELRK72780gMtBd64U/OXw4Wl80C9q28m5jgciAXQkALOKf37Ur+o//3ptvBijfqq5qOSHZ4Z3J4NmTJ6OtCaa+NeFZ+mgDgjGRsZxVCwB5m00aAejJjnxFQb5bz9y2/h1iSf+x6huxlceSnwoC88KGSDDRsVbWQitzUz5bJFAkUCRQJPBgSWB8EFkLCwzk60dT/+WX7jGRMV0rlxYSw/O2p+F529LQ3E33Wlz04jKWO5dS/+UXUt+Hh1PfbSBltXdbXxqes+YeYLpgV7CSe3PdY9z2X3k19V95LfXdvvBRmcxalIYHVqbhBbvS0PydwXbtFWAaoO3VA6n/xj1w/b6rb2Yanjk/Dc97KA0t+tQ9YL1HbS20sDAv/dePpL4Pj9wD+EeuvpRmzE/Ds1emoYVPpOE5G9PwjDk9GwsADJvzCy+8EGBY9RK4Aub+y+c+l77ymc8EKwvQ0IsLyAIc/MnvfCf91Le+dd8jgHIC+hcefjj9wTPPpIPr16cTK1f2YhgRtAPWP7N/f/ri178ejErgRvUCJJAHkMNYegH6WAWA9I2nT6e/8ed/HoAcRnKA2bULIPbNvXvTt/bsSS8+/HDCIOzFpbxaYuHnvvGN9LPf/Ga0+DCW6oWp9+q2benrjz+e/nLv3l4MI5jq2gI8efBg+pm/+ItgdNKZ6kU/D69bl761e3fMEaZpr5id9ORHn3sudCUSMLX2K8bjmfTkwIYN6T/9wA+kl7dv7ykz+pk33kjP7NuXnj5wIMDk6gWkVAr/e5/9bPpvn/pUJB96BcqZj91Hj6YfeOml9PmXX264jiWl/v0XvhBsU20LenFJSG0/cSKRy09++9sB4lbXDbvGhvzXZ54JcN1/S8x0+7KO6QlW6V//+tcDXAdwA/irF1392lNPpbfXrYsqg15cwHwA6Re/8Y1Yy+xa1Z54JsCUTXn+kUfSq9u392IY8e5kwKZ96c/+LKpf2JTqJWkIzP6uPqW7dwezvxeX98fa//mvfz19+o030qoLF+4Bt7VLkow9eW3r1rAnb2zZ0hPWeq7E+SHr5qWXwp7Ye6qX9h6AZHvgnzz11IQwoz2/myCyPrraWGj5kHvpAnTbubR+wA7G/NXPFkD8y88/H32EM4gM5NK2Qf9lADaQSP/e+nL4Zp+PVfnlvXuDGattBMAJ41ivY3L6hT17ElYkUBag5qC0+oPGmn3W3FmzAoAFlGv/ABgbDUQGCDqkjCz31Zjdoz0nH6ZnDpbPnx+g858dOdLssO77HPuW+x0DdskEgK1FhvnBUv07TzwR/XX/wxtvBMCIdd7qwWVAT/fKP571VSBtnW/W7EvkHtTaOWCgZhY1ALyZNhaNnuOe2lR8ac+eaIthrrQxyf17M4jsHayD/Jlmx9zK58YCkfOhgFqMaGei7cO/e/XVWBvtANr0Cavd2tBywty88cEHARLnQyO3Yj3v2hWgsiSO3tEA62b6QPuOdTzQ3x/fNz/VgynJxRoBJAOu6Ze+1nTN2msmYTGrvz+qFIw5+rIPD7dUpdDK3JTPFgkUCRQJFAk8WBIYH0QOdumFe8Dg5Zcr7NKKoPoH0vCspWkIkDz4iR4xgIcDqO27eSZA5P7rx2qM27pSQf2ZZy1Ld5d8b4DaPbmG76Q+bSwuPRfA+kgP4urD+melYW0tBj+RhgafrPUk7g2zs+/Dt9OMC9+6xxC/D7iNUCl6NA/N3ZKGFj0VDGn9mntx9d25mPovvZD66ApgXa/q6hWA9qI0vHBPjCfajmix0YPrh59/PsAerE7BdPUSQCvfxZL7xuOPBxNYENuL6+HjxwOME8hjhVUvgFwO5p+tAQvYnb24sBV3HzkSY/nBl14KcKMe8AF8YYJhMX7tySeDJd3tC6gAXAHs/8R3vhMMRoAHELV6ATiM5fefeSZA3F5cgCcgHOAWwA8AqgefAOmYpb/9+c+n3/rBH+zFMOKZ2L+fff319OWvfS1aA+hBXL30IwaSAtb/zY/+aLRO6BVTHHvy7/7hHwZQic14H8Cvj+nAQLAoyeM7O3emSwsW9GwsEg0//a1vBQhmLNULw1YS5iuf/nT66v/P3p0wyXWdZ54/mbUBVSgUVmIhQIIACBAEdwokJW6QuEmkRVltebfbW3fPdE9MzGeYLzARMzHRbne33XbLUlu2bEuWxE2UKG7iToLgToAEuIHY9yqgtsyJ33vzQoVSVebNrMoOjl0nogJAIfPec9+z3Hv/5znPe8MNAW9ZxLSjUGTf88ILoaQE+acax/opmK3f7lqzph3VCIuR7a++GvPJtbt3nwf4ndC8ZtwClM9efnkswrRDyW8cG7sW6u545ZVQrhvDfj+xWGR4cfPmWIR556KL2hITUJJK/a4XXoi6mNcm18PCB2X2QzfemB684Ya21APMZh1h0cOcos+aUyYWixwU9E9eeWX69h13tAWsu3ZzGyX07zz6aPrcu++GFzI1dF60kvmEhdFf3nNPQG3zyWzbn5g7qMTV4189+WQo+HP/+7wuLKYoo//+ttvS92++OcB6O3da5OedTYgM9lD8KUfOnAk1aatAN/yVu7sjKda/ve66AJN/+uKL5ymRATOAa+vy5eER/NGJE3HOolvdJw8AqkgWGpSLlLWsM9hVAFXO9XtXXhlq1G/u3BlJ6qh7m7HMmHg+dh13XHJJeD47Pq/n6SDy5mXL0v5Tp0KFCaLX8xvOleCuBTTlH/vSp5+2PNa1p5iA2BIOigc7DRBc2wDrQyMj6a9efTXUrq3YBPCutQgAfGpPtgtsEbRpKyVP+EeJzdLhmY8+St967bWAiEWg43TnZGUhKSJ/7rcPHQrvZnBWySEyawf2KmwZ9JF2lHoQuaezM3yqWURQRFP2WvQAvFspfKUt1FjQoUa2sCJhYK7kNS70OXYkPvPJyZOx0GEcAuyNFlly4A8gx717CsBrQURf23bhhaFWB+gpy52rSB9x7Pz40f4TbEhaicncd+YiMBeBuQjMRWAuAueeo6//sz+rv0hbOZPKwwdTaWh3qG6ThGmTS6mcAdPejakC3na1Q3FUDTBZGt6XyideCuuG6QpQWVl6R6r0XdYeD2DK7PGhVD7+bCqffKlub6oMbEuVgRtSVbK/NgHT8uk3UvnIo1lSvWkKf+YKwB+WI0vbMgJKo0dS+diTmUqcJ3N1Ci/Ajr5UWXB5qs7fkCrzLmybap0i7b5nn43t3rY2T1UowgBTsKVd0Adk+crzzwfABTqmKrY48zJ99Prr0yPbtrWlbagGwQ0QmX2Dl/nJha0HEPfzrVvT323f3pZt30BTDp+oxDd/NPU4tv2d7y5gqo3aUdgTUEQDyPc+91zdU/zX++5L/+n++9tRjfBLBfm/+Mor6Q8feug8denkE4KD6sFrlo3CbBcAznbz/+Pv/z7sAaYrQBgI9tQVVwQUa5cC+N9///vpdx99NEDURAg2sV4P33BDKBip53nxtqOIxW8+9lj43Oae5pPPY0t+qF0vuyzgbTuK+QxUv/HNN8O/ezKQc04QjtoW4H/s2mvbshhkHMd88sYb6ca33krr9u+f8nJZn/C7pRZn99GOwioBKLUIIy5TFap16n3z2ne++MV2VCPArbqox33PPBOWPZNLngBRP/l/v/71WAya7aJtVhw9Gqrf3/nJT8IiZ7ri3vNn99+fnri/JRmnAAAgAElEQVT66jTE932WkzGa2/TRf/OjH8XOk3rlu7ffnv7x1lvTgcWL27LwMfncswmR2ViwPwCObT1nb9Aq0FVPCsVLFi1K/2HbtoC4/+Wll87zRGZ5wWKCWhl4BH1ZUBRJ6jZVG7CxuGP9+oBigDSw63gAdq4cZmfxlzt2zBgQAqeg5GXLl8exAbFpIfLSpaEoBZEpQXP161TXIF5AJ/WlmOS2G62OL/CO3y1rCUDS+cUGXPR/rA4osv9qx46WrCKinSVo6+4O6PkNz6FHjgSUrned9a5HbPu7u0NF/SubN4elB1/omRb1k+CNGvbg0FB68+DBAOdKDpEBZB7Rz370UXp6mue6mdajHkSm6rYwsXHx4rS8ry/6zE/37Ik6t1LYowDS4Pia/v705uHDcbyJiwWunQ+0/sCaRPK7tw4dCoU9awqLDHyIJbQDn5tVRA/09ESCR2PTWOeZbH75uOaNnPt9sxeZ6UJBKzGa+85cBOYiMBeBuQj8y41AYyXyOIi8L7MpOP36FEpXwStnaleWCUu2fwYg8sJUWfLFVO27LFUlcJvtjOzjZ1Jp/FQqn3ghlU+ev7X5l14aF16fKYA7FrQNmBaCyPPWpMrCa1K1h1/08rb0+IDIRx9LZVYWoUKe4pEJRO7bHCpxtiMB19tQPisQ+fp33olt5xTR4NxUxUuzBG4Pb9uWHrjppjZEI4WC8fadO2Or9XXvvvtLCkYn/Z8CkSuVUFDyuN2+Y0dAl6mKuny0fHkAU4CjHQUM1CYWGyjX65V2QmTbzCmit7/ySvr9H/84kk5NVwB1dQHnZtuChR6GFQBQ+r/94z8GHJyusCb42+3bQxkNhLUDaDv3//4P/5B+/5FHsoRy02Sst/jyk+uuC59ZiyDtKMAgNSVwa0FmqmIMW4BhB9OuHQVsNb7xxBOxEOTvEy0K8joBprGj4PLLw0qCXc9sF6DytldfDWBqPuFdPVWxw4MC+bu33RaK5HYUKuib3norgLZ5ZapC2Qqu21HwrTvvbEc1YiHo8r17w5eZat2/pypAsl0w//c3vtGW/pongLTbw8KHRbvpikWXP7/33phjJSGc7d0NdlSww/mjhx5K3/jZz+rG3ULDP918c/p42bK27SiYWIHZhMh3b9gQHsasGcBX0LFVeKWO5ruLFi0KJTIoals+FWhuZwEWUkCCZs9//HEk3aKUbSaB3MRY5L63vH5PnDmT3j9+PBIDdpZKibLX9fEnlpyLncVMCgAOSrI+AOEODA7OCkRmpyAmLAFe+PjjAG4AdKuF3+0tF18cSk4xef3QoYDrq/r7o+7goYUCyuF6Cf/qnV8f1L7XrVyZ/vDaawMi/+eXXgrbjFYKz2kAlYqaDQJLD4nuZloowiXOU19WG5TZYqF8ViAyGK+O1MjgvPanHG4VyDseMM6mZsuyZemNgwfTQ7t3n6cwNg7BY+fk8c1HGfTV79hOANnGJTsM9Wg22aAFJP0DpN60bFnUw/GN809PnYrFIwsbzgEkt2pZMtP+Mff9uQjMRWAuAnMR+JcXgcYQmeqWnQUlMmAaatdJCtNSV1hYVPs21Hx3Z38bPCBZGjudSiMHUgm8jQRyfFQngUqK6K6lqbL4C1kiuXYkb2PxIcFfDpHzRHbnvaF0pFTqCiuLygA7i3kplWffm9Ipy4PvpvKxpzI7i8rkZCeliEF1/rqaEnlFWEq0o0Q/OfFc+CH/IqnexDOVU+rsT5X+q1K1d32qdF/QNnW2l3h2Flv27o0txlMV4EkiLH6Q7YJP1GBgCyuL6RRhgCDlIk9VP+0o1Ni25LMo4Os6lUoOfKIaBCrZA7TDzgJ8ss0a2Lj32WfD1oLCdDIgBNapw799553hIdqOwtIDSL7/5z+PulC7TrazALPBWqrbb911VzuqEecFWm7duTP93qOPRp0mw8E8qd3Pr7gi/bcvfznsV9Rttou6XHzgQPrjBx4IMMdmg3f0xMJ3V8LD73zpSwFN9RNb0ttR2HuwBgDWJ/tV57Y0vFQfuPHGsNg40gYLFtdlMYgC2HgGkqcqwC1FtISQPHjbUVgkmNcsBl3FzmKKrbosPXI7i0hqt2DBrFfFeOXhDdre/uqr0y4GiQkFMnucdsUETGcxwqbHwlQkpJy04CDhoKR6/H/1l3aUvjNnAqYD619/6qm09MSJX1LPGzsSu7Kz+G9f+UpbdntoG3ObBToQGeQ3n0y2swDW7Wj45t13x4KD+cQ8M5sllMgjI7EA86tPPhnzid9Nnk/sZJCjgJ2FXSisNtpdZhMiUwVLcMc+AUiWgKtVeJVfNyDFdxd0/fbOnQF2J0JkyenYFgDWFJC8WCXya6WwmABGqTkBKWrKV/bvTyAZaEVp7f///q23Yrv+TAooxst5w5IlaUVfXwC22VAiA21iQokrJgAvX+dWywW9vWnj0qWh7gbq2AhQOFPbqv/2iy8OgYp4tLpgYLEApGZbcOu6denlffvCuqRVRXlfV1dAbrDxutWro24/evfdVkNw7nsA/dUrV0b/AEItJADeymcFIlsI4QXt2qnFxRDolvSulcLCYmlvb1wfUCyWvLEn2lRoP7sGjBHjQ99gbeEzYPvgyEjAXWp2gJcy2QIBBbs+4++NwLJzuB5jBcxnOcO6wzlODw8HUHbs/ByO6dhsPPyf3zfr1d1KvOa+MxeBuQjMRWAuAv+yItAYIlcr4f8bdhbH+e4eS6l6vs9f6uhNVUpXifVYSHS0J1mMeqTRoxmo5Ls7frYGkvNGK2VWDT2r0/iA5G1r29SawHU1lY+/mCUblGhwMrwFszsWhAq5MnBdTVuSeV/Ndimd+TB18GYe3p9Ko+f7/wZA7piXqvM3BuBPXYsyf+Y2FHEoDb4VSuRI8Dc+yYuMJzLv7EU3pur89ZkKuU1J/mxv3vbWWwHmprORoKT8/i23pP2LF4evazsKgM0X+e4XX5xW7Qo6/eimm9rqpWpLsS3Ot7z+eiR9AqMmFzDwyauuCnsPqsF2JH0COCj0KICBBYrKnkkJuYyunRs2BFj/6XXXhdVHO0q+1ToS6z35ZIDcyfYAYPbelSvTjz7/+QCV7Sihsq1UAgyCpmIzMWGac/IhPrxwYbQP6CMZVTsS66kLiA0+UXbyE58ItJ2TYnHP6tWh6AT42wGf8jiz+OABfOV77/2S2pVPNE/kv77rrrApoIb273YUtis3v/Za9Fdzy1TFuLHYwHuXxUc7ij6qLhaDLHxM7ifOSV0KyAGDklK2Y7HBOL744MFYpPu1J56YdoHMQh0/5NfWr2/bQp3FBYtk6mHBwbievBgksR+bEXCdUrwdxTnNH7ft3Jn+6MEHY/FycvJSvvOSUloMMp+0y8M71MhHjqTf/fGPw3bEIsxEeGscWwh666KLYkcB0N+W+YRPdkqRuNSOHDGZbC8lJuY2NiPfu/XW8GVuR10mt/lsQuSvbtoUAIvykYIX1C3iWVqvH7KW+IOrrw6ITAFMWTkRIv/2FVekuzZsCGgK9kYyrxY7duxC6egIP+cXPvkkEngBmmAVeHXT2rVhr0HVSoU6k0JdCfhSbwJizjkbEBlgExMQkRWBMhMfYGpWMeGFC5qKB5U5deo1K1eGnQXlNlA3k/OoJ8V3d2dneuS999J/fOGFliEykGrxQXyvWLEiEutRz860sHRgp0CVDpqyyWDZonxWILJxQDnOKkVdF86bFzYSrS2rZLsBXCsQzKZGH/2nd96Z0utYX9GvLcawaNEGdhL4E1QGmR2PYp062WIEwC1hpL7TyF889za2AKONqc3ND/qiP53D8V0vv+rwrj58OBazItFfi4tLM+03c9+fi8BcBOYiMBeBf74RaAyRPZYCySMHQ/FKCZxGjqRS4u9UTakskd2iULpWe1ZnydJK7XmRj3qMD6XS2T3hiVw6eyCVKkNRv2q5K1St1Z41mWXDvNVRr3YWdYgEf8OfJlYO5+B6wNJlKfWsSpX5FwVgb2cpjR5PpbOfpNKwn48j0V+pMhYqiWpHX6r2rMisIySzK89vj0+0C4wkjIfDt7o0tDdJtAeul1IpVVNHSt1LU7V7Rar0bczio83i0Wf2CxBGUQmEsZLw4jqvpoA6ODAQQMNW/Bc2b06D8+e3TUkJcCw5eTIUe+wBVh49mpbWtlhK2vbpkiUBWKh/JX862t+epId58jZA+9bXXgs1MH9Vir3xUinUX5R6wNPbF1+ceGW2S10KSoIa2kaisnUHDqR+CdwqlSQm4DWIDWwAuO1QROtxlHlUttft2hVKcbGR1E49xsrlSO4ECGofisp2wey89+uvVINX7NkTfTZgGIUJgDwwECpxydte3rSprUo9ftlX7959rh7sG2xLB3YoKXn/vrFuXQBkkFKCu3ZBH167+qrxw7ZA3brGx6N9jBdKSr7MAKF6SCzXjqK/UrzqK1TJ5pOFNRUw1aQt+PorhSk1tH7cjgJKUplSRBvHF7PXOHEiG8flcswn+qzFBkp+Y0lc2lF4AJvPLNRd9f778fc8IST1vrnMzgpzLPsTOx3aUajnze38kAFT8wm/c8Ucpi76q7lNIrl2+BA7F7BunrVoeUtt8VL/NZ/4P31Cn3350ktj94v5pF02MOqjfSx62AGT3wPNeSwrLCzsXL8+5jZzSrtikre3nSd2wvhTTMxt+qxxbAxTqZtP2pVEdap+N5sQ+T5K5LVrQ61o2/s+ELlFS4K8rgAUiwPgiK/tZIj8m1u3BrjePziYjlMd1nxRWx1j4qHOvG75FANQlK2AFWsEatR/mAUlMth22bJloUTmcStx3axA5JoSmWoTxD89Ohpq0FZLnviM3QYlsnhQdwLHlMi3X3xxQEMJ/1q1EZlcN/YE7EmoR1spLBgkYAPUJYUDkX+0a1crhzrvO6w9KJH1B/3EYgmgrnxWIDK4evPatWG7AtqKIfjbSsLD/OJdK5XvybNnYycAMFsPyOYwedH8+RGXJfPmJX9XN8rmvE/5nPrpn28fORIw2XnypH31GsyikuNRRy+dPz+OD+53l8sBstU5h84Acj6ejelWF5lm3IHmDjAXgbkIzEVgLgL/7CJQDCK7bDCQncTZj1N5aE9KLBxg5K7Fqdp9QQaRz4O27YCDNaCtLiOHUgnUHvWyOJapWjv7U3XeJRnMLvNCzl+eZ7su2a04QC1/5KFdAW9ZXICikWRw3ppU7d2UgW11yb7Rhg4kJuNRl6jDmb0pjZ9KpVABg9mLU7VvU8D9sNQo5ZBltuvyi8eTSIAIIo8czECy6y51p0rvJak678JU7eyfYGMxu/Xwsp4fkSosf4Fev29fvFQrYBzPUiCZ0jRgu948y97Z5+pSrYaKUh2uee+9gGIKNakEWO+sXRtJ5HIV5WzXJbeKEJeB06fThYcPR1xuePvtgB6ggvODgzs2bMhiUovHbMYk2qXWPsDPsuPHw383h+vAAv9WQM42fOAnGzalUKfNdon2qVbDEgAkBMMkQKSMBp9sgQePAUoADEAVj9mMSVxeLSaAsRgAyQDhQpngbU3s7Q2YDgyysVC32HZe67ezGRd1AZrUQ9JBfQTcBpKdEwhTD8BUTGxDn+3+ei4mNUsC41g9ACh9V0zE4I2LL45+or9aBMnbpV3to+9u+fDDgGHU4lTaCjBoPgFtwTjjqW0xqY0hkBRIVh9WDsax+cP4NW7eX706s7Fow9w2cRxbEDKvUUebU3I/b3OrOSXmtzVr2lKPiWNH26yy1fzgwZhP8oSdxo42sbMBpMwXxto5jhcMDYVCXD9RFzECTM0nrIvU45Ply8+N41nvrxOAtkWXDZ98EnMbFbBxbQwfX7AgFjzsghGTsXb22Wo1zuv+G3Psnj2xGGSecW7g2JwSNhbz5rVljp1qjpxNiPzljRuTxHM79+8P0MQSolVf27yuYOWf1DyR/5qdxSRPZInYeN9K9gVcU/RO3Go/G/cFCfeAqi9dckmA3797883w2Z1JAcWBPtv/l/X1hTpzNiAy79pvbNkSCnAxAX1nktxwqmsE6ag+c6h6ZGgoPbBrV4Dwz0JhN7FiwYK0dfnyUORSlFPPzrRoK4kjKbPDc3rfvvTe0aNx2M8SRDYGjRtwluJ354EDswb4ZxJDcw3wu2rBguj32mf1woURO/3n6Q8/jPE7k8UIftjGq8UeixzU8p5DLExQ0QP/sVthmtwSM7m+ue/ORWAuAnMRmIvAv7wI1IHI1UiOVgKLJUmrjmT/Zt0wdjLUv1FA0o75KXUuPOf5G7AyEqbNEvihQOZ/DNKytEg1eDt6IqUKz7NKShLolbvDmzmz0wAua+pkiteApzOsT0Cn8VosWGlUQn1cGjuR0pgkOjX1QFhILEipc1EGsp0bWC511/49w3rk/ZStyPhg1kYeDNhJaJtoL5YjztuTwf0OyjgxEpOuVBUbMZuV4txDNYieKZL1kQDZ0T5C3/GLtmGnEW1Tq8csKpJ7z54NKAiqeHH1Mr/45Mk0MDR0bmsxhRzwRIHshZpSz8vs6RoonI2QUAyqhz/VxTZ0L9Hqk8NsajAKU7DHll7wyRZ99ZgthRooCLrNGx4OmEEpSB2tHpLtgRsArfMDC+qTn5vCkn/nbAHc3D5CPeJneDhiwVpDu4EKYqJdtE+uytY26jFbymhbvalZnVMstJH6gCwgmP8PD+KennRk4cKA/XnbqMds+XXmykXnVg/xEQPAlpI++k6lEvAasKUO9ye17WBPT/QTfXe2lKb6wqJTp6LfUmirk7YJm4+RkegHzqUehxctinqd6e6OegSImkVFsnOGb3dN3amvhi9yzaNZ+8Q4XrIk+gyYHT89PVGn2YpJ99hYAgVziwQqYGMH4Ofvqhgv6nG8ry/6rvOrh/rMWp+tVqMexm/sKqhZOIiROulLYmL8iovxLC7ioH76zWzByonjGOAXC/UQl9z6xBgBcGN+6+8/N8eqx2wlb8vtI/L5RHvoN/psntROH9Um7BKoocVIHGbTd3fyODav5Mky1SX3fNcnxMTcJj7GsX+bd2erbcTEAp2xqx76rznWgof4mNsAY/0yxvHAQNTDv7VNu8ax+cR8Zo61M0e98j5LuR87X4yXzs5z97927iyIR5JSKYAO+4PPrV4d6k2qWyo+MIe3MfjiT9vPKQUBtKnK9nXr4hi8eCmGdx85ko7V5odWnifUgX3Ev9+2LdSFf/7yywGDcjsLakQWGpcvXx4+zKwFJNrivzqbBZjq7e5OX7/ssri+b776anr6o49mdAog0rFAacpZsHc2IDJ7jF/ZtCnUnBTh1MOfTpPcstULCP/b+fNDRc0nmtKTT/ShmkCh1ePO1veoXQfmzQvge8/GjemZjz5Kf/vGGzM+vMUKqndw9ujZs+m1AweiryufFYgMoAOn/KX1MfV7ft++Ge8ImHHwam+exqw6ah8xWzcwkC5etCiUzRY7WISYO1ot5gnXPdDTE8e3mOD4FjzePXo0/fzDD2OxQ5+dK3MRmIvAXATmIjAXgZlGYGqIPBGOApPhPVz84TSUphSwkUxuJsmfqGyrqTQ+WAOkgylVJvns1osAqBwwtz/785wKt5WwVcMbGizOQLoEg0U3B5VS6lxQq8uCVI2YzAAkax9q7KjHsaxeRasS0H9eSp0DqdrRHwqxGdWllmSQV3Vp/FTxegDYHerSnyX68+8ZtI+XUkADbMoBHFDYqORb9L3Mf7RiRbzQ54rTRt+d6v+BOC/LtruziwA1/LtIa+cer9SmQANl4UxgWGzzHhnJLDRqicn8rmgBXdgVAB6AWKsFuABSqCfVJYdhRY/n/Kw2+IeCp61aFoAW2geAA7zEBNCYnIRruno5L1WjtgHpZgII1UVbqIMf4HhyMr168dFPqbbFJCDUDJX0oFOuUl/WxLZHwFQdgCBASh9utX1cr7ECdoFN1PuxOFagANxgNjjI0gEQy4Fhga//0kf0V/OJcWw+icWGGvhqdDzwVp+lUI6YdHbOKGEZaAsImk/0W/1mYpK06erj+s1lhxYvTh8tXx5g279bLQECx8djB8HKY8diHE32EJ/q2Pkcq034NeuvwHar/SRXywccPXIk+q32mZycs944loRRXVjWzCQm5jb9QhI948Z80sw4jp0Xy5dHf52JBUq+m8H5zSX+pPYtWvRZSmmLQ4D7+AwtUMTAvc98v4Ziv+g4Lpdj4c6P2IjJbAH2ybGYTYhMAXn1ihUBn1kp7DhwoGWw6FmBFzFFIYhM/iDZGvuAcxC5XE53rF8fIJbiEnyiDJ1pMr/JMQKm/PzeVVeFpcVf7tiRnvrwwxkpGl0bKwhgUhuo/2xAZArUOy65JOorHpTbfmazgPsUpSAyiC9529+8/npYinwWFJ65L6/++BuXXx7A/1s7d4Yv8EzqB/rfxdf+1Km059ixWFRhFaF8ViAya5HNS5cm/s1sUuwGePyDD1r2l67Xb4xRUFi8+RlT+Fq8aCbG+qsxTjEuhn/zxhvplU8/PeePnM8DriuS8zXx7K6fUvxfs2pVLACBx45tISqH/7M5LuaONReBuQjMRWAuAv/yIjA1RGbRMHYilYbezfxtA1IWT08QwLZrcSTaY3PRcqHyrSX1C+sKqtaw0ShYSl1hnVCdd1GqLLgs1MCtFQB5PCW+0EO7Uho9kil+mygBjiWVW7A1pe6VqVpmtVEELU5xkvEzqTz4dliLRD2aiklnJNarLtiSqvM3ZEn2ZqBIjjrwpx4+ULOuKBoUSvFyeDVX+rbUVMqtZ2S3zd1299ji/cEH59RfRWoDZgCmtveyutg/Az9gL89sALbu3RuJ0nJla5F6eFkGjSXo4psJnIJirRYv8KwI+IRe9tFHoS4FPYoW5+fd+doM/YCpJxeePp0+/+abYdMw/+zZ85I8NaqPpIfvrlkT/p3iAvy0Ulx/3/BweOve8fLL59R5zcAnAJlVwGPXXBN/tlqAQApS27v121YhcnjOXnZZwNuZgB99RF0oJ6lKi6HbFIAU6GFbIAki+DMTFX3uO2wMR0LMgvDJ2AHC2AT87Oqro7/oN60uwoCS2sU4VhfAsujY0Q7aQxK3lzZvDlg5kySVl3z6acSCzQnrCIseRfqsmIDr71x0Ucwpe1aujPi0Wqh7AXX+4fzMqV6NqSLFHGsuk8gtn1NaHcfGjva4fO/edNdLL0WfZQVTtKgL6x5zPVuWmfgBm9ssXH7plVeiv1gAaaYuOUT++dat0VdaLQH4x8bS9h07oi4AfzMwOyDyokXht/7Ta6+d8W6LSz/+OEmKyf/YgkMz45hy/IMLLkgP33BDWMTMZFG3XjxnEyJTBANY7BmoNR/fuze8SFspABAVoWP+7pVXhnfqn77wwnkQGbzatnp1JFADsAA9imSevbNZwl81pfS7V12Vbr344vQPb74Z2+L5DbfqNUvd/LXLLgu17Inh4bD/mA2IDByCnYCcmFCQA2ezWTyxiz2I/DtXXhnq9G+99lrad/LktCr12Tx/o2NpL367VMPAP+uR77zxRgDImVid3L5uXfr1yy+PBIPUzZTX2k75rEBkUJddRA5m+ZL/09tvz2hHwHTxpkhf098fXsQA78nh4VATNxNjqmS+xmxpLAZ9+/XXI6mlY3j+0o5UxHZIvH7wYFMLIrn3MqD++TVrQgENdusPLD7mylwE5iIwF4G5CMxFYKYRmBIih5ft2X2pNPhGBiqpkAu+zEeFJNvr7E+VhdemSv9VNZVp88l9Qmk7eiyVT7+eSqdeq9WjOAQDR3klV3s3pMrAtkzx2ooyOiwrBlPp7AepfGpHKo0cCfuG4rJbvJg/8ZKsHhLcdVJGt6AKqwwnnsPlEy+k0tD7qUSZ3YRKPGwl/PRfnQFtivGw/2iy1NTq5dNvJD8ZWKfObq4E4O+/KkuE2H1Bc1/W1Xi4jo/HC/xXnn8+/BY3fvxx03jeC/QTV10VsMXLPGVyK4Vy8ebXXw/Iwsd1cib6RscEffi8+gEWeGi2mq0edFIHcDD3CG10/on/v2/ZsrTrwgvTjz/3uQAL4Fh48TZZgKeACjt2pDtfeimUlABU0UKlRxH98yuuSD/8/OdD3dmKehDwyT1Tv/b002nV4cMBXooWUI6KUuKyv/3iF9NLmzads0Mpeoz8cxSl4OBXn3kmksYBdFS4RUtYjSxYEPF45HOfCzVwKzYbQBPw9bWnnkpioh65TUORugBy2gLI/qebb47+QlnZbAkf5pGR8JG997nnAtxaACkCS51L2wDagOBDN9wQydx2X3hhSwsO+iYwaD6xEKTvgsrNFPXh8yrpn/lE/222hHK+Ukm3vP56uuW119K1u3YFlGu2AOoxn1xxRfjxtlr0V31VfW5+7bWmD2NOBQXV40c33RR9thWrHG0hCaZFqfueeeZcEr2iFdJn99YWyIyf19etS6NeslvwXTefmFuNHe1jPim62KC+saNgYCB9/5Zb0oM33hhWKLk3ftHr8TlQXZ9VDz/NzrF2VVh0sSj13dtvj4WPU/ObX9R1XnY42956K/36449Hf6UUL7pcDp5oC+Plb770pRjHuXVOM/Eo8tnZhMir+/tj6ziIaUv5j959N9SatqoXXZDL60xBePkFFwRkpf4Ehv/spZfOg8gAE1gGZrK9ODkykn7y/vsBk8GiZgog5pz9PT3RTra7T4Zhv3rZZeclDmQV0YrnM9C3qKcn/cYVV6TrV60K0A5qzQZEBvTEhK2FmIDqj+3Z07QKNwexYLeYUJefOHv2vHZct2hR+q2tW1OpXE4P796dPjhxIiBiM0pUbQRIsx8oS+Q7OhpxH6tBxGbacPJn9cPf2Lo1vXfsWHrigw9CHd+KP7T6UY5/cd269GuXXx7X+sh774XvdK6M/axAZGNiQU9PLKz8yqWXhsewRJA8t5uBu3ksWYNI0mg0GYMWTfKRZbwAv/yxjTdKXzsFmt0JYK74N9ddF2PBYgRIb2FCP7KYZDGAH/mj778fgJmdTjPjG1TnPy7ZIlOTYwkAACAASURBVKsefWGmnuYz6Zdz352LwFwE5iIwF4F/PhGYEiKXT7+VyoPvpjT8SQDLpmCp2IQtQWeqLLw6fsKnuNw8lCsNf5pKQ7tT+czeVDr7Ya0azTwgU7t2RJK7yoIra6CyecAB1JbOfppKZ95PpdNvZTYSvJGbKqUAx9XezanSuz4UuImXdFOlmkrDh1Jp+JNUBtWHP6kpxJuNSUrVeRenimSIvZemak/zgCOz0xhM5ZOvpPLJHZkauumYpFTlG92zKlUWbEmVBZc3FQ0f9tIKeoEsv/fjH2eJt2oKiWYORonFl/HpK69M39m+PTxOWynO/68ffjjUv0tPnWoKDDqflmQNQOXqJRr0Aela2fr9jccfT/f//OcBS8NftskCLIjLd7dvT9+97baWbS0k3MoBPyCXJ7QrWp3wJ+7uDsAvJpLMtaLQBm4BdcmurgduB/mJNzN2Uihb2RQ8cOONUR9AmXKumeKcYKk6UGYDYsBlUVsN5xITdXns2mvT49dcE6rKVhSV1OoSb93z4ovpjpdeytSlTajVw0ajXI4kaqA69S1I2GwxZilKv/DGG+lfPfFEbINvRknpfCAgECYZorZ59PrrQxndTNE2fJcBU/PJDW+9FfNJMzHJz6c9JM204PBiCypTbWFh4Td+9rMAgxakmoXZ6mIRRhy+88Uvpr/bvr2ZcJz3WUD9Nx97LBKDWhhqtuiv5hOg8i++8pXor60AU33jK889l256661IKkh120zRZ80nH19wQcwnz27ZEvNJK3Uxn+izxjJgOjGxa5E6iYnFD1Dd4gcro2b7rPNc+sknadvbb8d9x8Jhs3Ns7ndut4dx48+3L7qoyCWc9xkwW7LHm954I9314ouxE6eZBcN8HFvU/dk118Q4lniPfdBsl9mEyPO7utIFvb3pG1u3xlb6777xRnrj0KEAg81AH9cI2oHHN190UQAxwHayJ7K6g7HANWDGloz3LRuHZiEklSIAC4qBhi9/+ukvJYr7/Nq14TcLioNy1Mi5nUEz7QLKAVrUl1euWBHgjX/xbEBk0M91bLvwwnTfpZeGlcN333wzbAb8FC1iICbqedny5RF/MZnYjtr4zvXrAzLydHYdlM/i00zp7+5OV61YkVgWANFgJFVrs31m8jn1G+phiwKO98r+/eGb3WxRvwsWLAjVO99viyMP7d4dSu+8jp8ViOxaLYhYSPjNrVsDxj783nvRfoByM8X44n3NFkSbgrsWV/JrthgiOZ5FnAumSQ5Z5HwgsuSZOUR+/uOPo97iqw4sU1zL995+O8aIhRv/X7QERK4l8QORn5yDyEVDN/e5uQjMRWAuAnMRaBCBSRCZB3EldVC5ntpZS9I2nPnmBmtp7gGp0rc5VRdclqo9F4YKt9lCaVs++VIKZXTA7NZKtWtZqs5fn6p9G8Jio9nCMqI8+E6m/D37UZYsLmISCKX44co9qdKzKupS6b8iS0bYVKmmsjrEz3upNNr8Q2F+uioFcs/KVOm/NrMcadIbWXsE5D/9ZlhrRBI/T3EtxIQSurLwmlBpp1RLRFgwLgAycHv7q6+mX3/ssbAIaKWAcgDHc1u2pG/efXcogG3LL+rH6KWdihMk/dePPBJbz3ky6x0AMEBYVKEGKrBN+B9f+lJAbcrbZjyJI1Hc6Gj6/UceSb/2xBORwK4Zxe3k+FGYfu+WWwL6NAM4cr9QoPS3f/KTUAEDYblXbZ5wqmh7gYPg7c4NGwLOFW2b/Pg8ZYF1EFldxKnZtnEs6sFntm5Nz1x+eUAOispmir7w5eefj+3eFLfgaSwSUNU3+RIqJrbk/+S66wKeNlucHwS78c0303W7drXcNvoFAAaG/eOttzZbjegXV+zdGwpX8ImfaittY+HD2Hnu8ssDmFJFN6Na12d5MdvRYOz4U3/NfXibuTDzycfLlqW//PKX01NXXRVjuBklPwWnhQ+Kzl955plYMMsTYaqHuhZReDqnOeVvt28PaAoqq1vRYu7QHubY33300VC8AuvaB3xsdhwD6t+6885QJWurouM4fCjHxgLw/85PfpI+9/bbMd834/M+8ZrNqz/4/Odj0YNqXVyKltzn3XxiLLsHAaj5OC7aNvn5LL6A61TrFmSaLQCyXQ3Gs/i0WlgY7di4MXblgLjNFoCfnYb5xOJh3k+auf85p10V5njzqzmF3dRsl9mEyFSDC3t60lc3bw4l7FuHDgW0o0YGkos+JTrGst7eUCBeu2pVgEwetH+9c2eoSnNPZLEAoEAi57QtXhKxXUeOBDSbLgHg5Biqty3zYDQAS0lJwTs5UZxt8T7HYoPiE9BSn8GRkQBejYrz+N6W5cvDC9kWfZDuwOBgwPbZgMiOD+5dv3p1un/TpvBafqGWYM95ihRzDPUxEAkUS4LGaxrongh2/V4s1i9alFb19wdEfvLDDyMeRVSvzmPhYUVfXywWqPuzn3wSQFobNKtonnxtjnvp0qUBOdWRAtU1sF4oVL9SKXWWSmnNwEC6duXK6JPAuuRvk5WsnxWInMeAOvjOSy6JtjsyNJTeOnw4EgFOBN/1+oK2WNrbm9YODMTCCd/rn+7ZE0ruvA9YaMg9jS1aaPcHd++OscfOpvGIyNqfCp1NiMWKb7/2Wnpxktr4rg0b0q9u3pxeO3gwvXHwYPQzizhFjq+PGbfmEosU2t3YdpzJxVzYW1Pe63/NKqqLjK25z8xFYC4CcxGYi8A/rwicD5Gr46lUGUvlY0+k8skXf+GDHLYLADP1bZHbVxakas/qVJ1f87ydt6bpyJUByqOPp9L4yZQqxbd6/9KJOhakatfSALcsNpotpdEjqXz8+VSiiB6TkbgaCueIRzPqW6po9hog8uKbWwDrlVQ+uTOVT7+dSiMHUpLIrsUSXsidA6my6OZU7duUqk0mtgPTKdYzP+RPa5YlwLqYNLPYQC1eSpWF16fKoi9kSQfVrWChdKLqpMD60ssvN5VMaPIpABHeruATZSc7h6JbnKmtbGu+Zteu2I7PwxR4ojSjcOOTWRTkGmHH+/tje/PTW7eGIozCsmgBMyR6Alruf/rpAE3NKm4nngvc+Nm116ZX168PuF605PAJFPyjBx8MNTS4EgkDbZOUIKwJWwt+rurwxNVXBzQtCp/y+m7Yty/9r//0T6HYAzd8H3RUz2ZAFC9XFgE54LD1u5kiBn/48MPRNiAYxe1wZ2cAwqLJ2/LzHe3vD+/sv7rnnrBPaLaE8vfJJ8MC5sJDh6JtgDCAvRmgLY7iAlL++b33NluNgHB8qil/r3rvvViAAX+bbRttCpoClf/tK18JUGlbftG+YhzrHxYa7G6w2CAm+YJIM+PIOVkV/PVdd6XHr746dhg0sxjEW53S9p4XXki37dwZYzi3DxFgbVRUva4uD23bln70+c+HN3IzOy0WDg6mS/bvD4hMEe3f6pKPY23UjNoUHOSfTbluQajoHOtawWwx+eMHHghI2Sysndgx2WuwYTGOzXHUr0VLnrT0f/nBD0I531lb/IlxXGubZvoKiG0RCDC1KNRsMXb+8KGHziUabPb7+ectkNlp8YMvfCGU680WANuCIdsTQDnvJ82OY/dNXusW6/7zr/xKzHGzXWYTIqsbUAM6UfSuXbgwEns9sGtXOmRBrABodQzwctOSJQGw1ixcmFb29weYojIGRSdCZPf1RfPnp5vXrg1wDSoDZiwcgOtGJbdtAKoAa7AU9N595Mg5v9v8GK6NklGyNvDssb17A2x9fOJEeDY3Krb/q99XLr00tue7JhYBPV1dEafZgMjq4JrED5gF5ME+dX15375Cby5gNwh5z4YNAfnymEhINhHs5vYfFKRf37Il4vbDd98NwEex2qiE73VfX7TbbevWhbqU9YJ4FoHyjY4v1up/94YN6de2bAkLCgkRqccpkxsVINX39WfX9+mpU6FipZaerED/rEFk7S6uV15wQdjLWEj4x7ffTiNjY4UWVyjar165MsZiKM31zw8+OM9vPIeuzvPbV16ZWdjs2hULR0UtZSxSGOe3XnRReKB/5/XXw8N74hu2+NsFADZT01OBW3QpssigjtesWJF+dcuWdHRoKO3Yvz8Wfoy3icXn/FiQYtNibM4l32s0Qub+fy4CcxGYi8BcBM6DyDxtw2+X+pfPLVuKcm+q9lwQvrul4f0pSbI3XQFIKY5ZHYwcyZLadS9LVYCwd2PN5qKAdqo6mkrjQ2Ed0XH8mZTC97cax0odvak0cjil8TrKgpr/MNBbGj2aQc2O3vDeHV90UxMezdW4XtddPv5sKocKeSRVu5cEIAdyJZSrV8KHubM/vJ1dUyp3pYpkcos+n9lIRLK/IjGphCd0+fhzqXx6Z3b9oHT3iqyOIwfreyNrG9YR2qaWFLDaMT9VF34uVXo3pWoXy5Hi6jR2J+UTz6c0ejTsPapdyzN7jrGT2XVGP5kCJmsbCmwQXhtHssTxSHxY6b86Jf1FPQuWtYcOhXIRfJIEi3qYuo3/LZUy6DDdtnjKMy+qXlhBEEpialvAlBfjKxs3Fk5WBiqATrkXMgWhF3IAC1y74PjxabeAgzHq7XMUgr4LrrKyoKgEOFxT0QKWXvH+++nOl18ORZjjUnYdW7AgEtoBdv6crqg3Vamt80AWcAxwPHjDDU0lfwKb+NryQv76k0+G5+1wd3co7ZwDDKLCna6Iy4cXXBCwSj3AQWD/gZtuCsBRFD6BoWJKVQpw+NPvqFQBeuDDFv16BVg5uGhRxG7h0FCoj1/ctCmgqfiAqEVApb4oroAPdal/g1mSjQHb+nA9Oxbb7sVEX6WYBVrV66++/OXwrT4zb14kdWtUcquEO155JWwbcnWpeDiHtpHsr17b6JPGjtjqT15+QDD2DeBpMwsf+iyrBLYArBJATmCNenx1rb9OByqpFMF0ambjXV1cxz/cdltsy+evWlQBDHZ99ec/D5U4i4Cu0dEAWGCYRRB9ejpLCePMGFNARXXRFmwK7Ch46+KLz/1/o/bx/yApcGtXg/agnLWt3wKMuU3Csql8tF2ruuRzis9qI/MZKAeaNmNVYIxS/VpwsKtAO5s79RP93ticbgdIbomj7sar8eMa9HcJEPl5F7Xq0f76iYU6MHvDp5/G+fU187a+YkzUK+YPtkU+py3Nc/yi2fX4e9FikW7V0aMxn9z9wgtxn5A80dxmTOs79exYKPfNG/qs+cdY+Wj58vStu+4KFbDjFZnf9HX9jNe8cex44mTxxByrHuo6XTEfm0+MY+3ou+x5/ukLX0jfvuOO6EdFFj6MD3XRT//g4YfT1bt3Rx/N51g7dNY3UEj7rLGsHhaH1Umf/eu7705vr10bC6tFYlK0DWcbIgOWwCAQA0IBS2BM/kPdNxnugom+B8SBSr5LfQxGKjdceGEAXbYMkyGy/wd3c0UklS8VJKDpnGARwDs5AZ56UZXycQaq/enfvIlBJorL3O82j6V6LujuTjetWZMuXbIkbAOoPMHVT0+fDuUy9fNEOwdPtaw5QD3X5NooPP2bbYNzLOntjWudLYisvs5x8cBAqJ0BfVDcdfFfVmfnnQxqXT8FMvgvJtTFfJBfPXAg7T91KvM7ntCxxANIBhEBa98Hgp0HePb5XFGcfy+H9tp6eW9vqET1F3Dwk1OnwjIDWC8u05m+p+fK76tAyDVrAjpSIed9Qxxyq5XJ9aPgVT/XBiyKp3ZmYXLy7NnwQ55YPmsQWf+mqpfokh2F9tZH3z92LMaFdplsCWEMUrGv7OuL8bBu8eLo78bQB8ePR7saWxOL77CyYPOhzxhrACyQrE+Hcjk2Z2YR1v7U3Qtr8aUSp+6nENYeFN4g/cQi/sa3RR59883a7gb1On7mTLTpxAUq8L+vuzvmE3Uy5pzHDgUqcnWavIgAmvsOYH3LRRfFWKRcnytzEZiLwFwE5iIwF4F6ETgfIoOlZz9IpcF3U+nMhymVJYNbmqq8asfPpvKpV+vC22r38lTt2xzgtjT4TgZVWBWE2vXyFOrX8EuuXwIgA7RApXNSIZc6UqVvS3IOCuXSSJ0EQ+V5UQ+q1vB2HstgSFgmqEtHbzFgWq0EcA3V7YnnM8VtKqVK36WpMnB9+BKXT71e92LCe3jehal8Zk8G4VM1VXkAD1wfXs3VziWFYpIqY6lUORvK7PKpV+KcAeiB1/AmFqfpfb9YevBiLo0dr8HwPKaXp2ofX+TVWbK/QqWayqd2po4jj9XOWcri3b0slc5+ktLI4Zpv9BTeXdpm/tpom9LIoZQsXIyfyXyrJRzs3Rje1UWKF1eK39/98Y8jqdHyEycCPMkwD4pRQoEW0yW3AxTAQcmMvAADiYDlWx6krrkm4I9t4EUKYABsgE/r9+2LZQFJxsATAJdPpOR/UxVAhgoODAREbOsH0gAJikpJl5pJzMW71BbrPDmZ47pWCkQqZV6iAMp0Bdzgs0uZevuOHQFqAMO/uPfeSLJXBJY6Nvh0/bvvRqLBW199NcAIyEYxC9iAqIDudEVc1AOIB9O0Kegh8dOf3n//OeuFRu0DtDkPddzdL76YLt6/P64BoJdYS5uBMPXKy5deGt6cYguUaF8qSt6ub65bl4739RWCYUtOnox+yRaAwlQ9+F+DWECc7fH1kjHq35TY6z79NNSpYLj4sAeg7tROwE+jor/qC1Tzf/TAA7HoAhZRIOonvLRdZ722se3dd/Qz0McxQcofX399QMKi2/KNY/CcShw41V7AHsDI35XNBlA2HVzfuX59QDMwbg1bgdOnIzGYOLGnoXgFpBoVbcr65U8eeCDd9+yzMUaMX9ekWBAxJlZP4wdsDL+3alV4RFtUomKWZEyc1OOxa66JcVikqIt+yQ957YEDAbAlgKPGp741tsR9qiSI5jDzyKHFi9OBRYsCNl++Z0/6dNmyUNB//+abz11Tkbrw+jWfGD/OCR4bv8Ct9rdQRak8VbFAQoGt7mOdnbHIBsJLlvbDm24KlXaRtnFsi1BAtmNQiutzwO0b69ZFf/F780S9YsxrC/PalXv2xNxmjv1P998fsSk6t/ERN6eYTyjXzUtiAgBb4LGwaXxNV6ixH9m2LfzIHQO8dS1/+rWvxX1HXIvExTn0M0pkc0fsaujqinnNvGJBRJtNV8BrKnnnu+3VV6NfGY8Wg/7HHXcE1LVA06iYh4y7q95/P/3xgw+my/fuDRjGKsScYq7Tn+sVnzXH8pn2ffV4d+3a+L4xZO4rEpNGdc3/f7YhsuMat7b+g6154i0Ahz8vhSJYpExM0DWvqytUj1SDFImApK3xrA34oQKC00HkOGepFInkqGcBMICXojGg3/DwL0E/PrfqKHHfjRdemD48eTIAG99cEGy6AlBRPvPbZRcBPFE+8wK2RR5ky1XJsfupVAoFJWUvCAZmUi+/un9/1DH3HeZXO5sQOT83hTbfYucCPkE0gE9MJls6iAfQrd3AfDDv7cOHIyasCqYrwDPQxzKA6heIf2nfvoC1wCVYnUPEPIGhttY3tixbFpD9B++8E3FRx2Y9lRv1dfEHge+99NLw3VU/beXaDksWJ/FjDXLqZ90WJRYuDAD/hTVrAnCDm9oYSJ5KUf9Zg8h5TEBUftMSy/EFZjfyXM3L2wLBxHFoMaavprz2eX0bcH1k9+4YG657KrhPrQ3u6t93rF8fCw/a37gw7sNCo7ZLRfsD3KCwtnceliM/fOedUHkfPXt2ykUmixX3btoUfYyYyjxibFtUUseJft9AuIUJ4NjYBsK1szoBw1O1n/nAvKP//uYVV6S/eOWV9Fc7djTqWnP/PxeBuQjMRWAuAv/CI3AeRC5LYnfqtZSG9wdsrHYvTalrSaYMHTuVykPvhZJ1unIOIrN8kISuMpqq1LL916VK32WJD2/qaAw4SqPHsyR2Q++FB3DVdzoHMiUy+MgPmBp5ulLuSVXJ68rzU2l4XyqNnoh680Ou9l8VCmBwvGGhiD77SQaAWTdQ8PI1nn9xBssjASE/4OlLwNmeVZlCd+xEHCMsLfo2pgqf5vAjbgwqIyajh1P55MupNLgrFM0Rb4Bf2zSCyKEKvyCAdYnlBNA/NpiB7PnrIrFdId/qynAA4vLpN8LiI/yhy52Zt3L3svh9pli3aj+VErkr6wfq0zG/Bun3pSrLke7lqbLwuoDajYqXVjACmAXkvHSCTIAPGwiqYC/3kmSBD1MViitQE4Sg2gNXwSrQ9cfbtoXa1e8bvbgCAOoiod6XX3gh4BOYB4ACPtRz1FWA9lSFmpQCGZQEK73MexkHFfzu23feGcpBL/pFlFhe2IF18Kj37Nk4JuBDQQuAgeX11K6SxUmuBE5QM3twBRv++913p4e3bQsoXiQJFZgOUlKXbv744/TJ0qUB+1yXrenb3nkn4jJdAaB+cv318XlwKOJXrcbv/u722wPIgXyNimv1fTCbqhMwtXgAcqoPUEnJXq+AG9TYwJPrAmvAdn7R1HJiVmTBQRI9bSuJ3bW7d0dcQdtnt25Ny48dC1hXDz4BVaBorhK3cKJ/62usT17ZtKmQah2w1i+BnbA8qVZDIWqRgI9vI4hsXOyuqR31MfUAWIE4izjAVJFt+WArRSd16a//7GdRJyCPRyzFORgHKtWzTKBg1Bf0F58zFyjv1BaDfnTjjYX6KyAL8lNSGkNgtjbmmwviihVF71Tg1vmMCwpTymVtqn8ba4C2mPA4108aFVYeYLZklHzNoz/U+r1rNeeBtvrLVBY5ub+7vqINJNa8+Y03Ai6a24xj7WxeK6ICtgBmPmEbRJ1uLnI9i06din9v3LdvWtW6uQ101h/E566XXopFFPOdnQ0gsvFdZOFDP2O9oh2AbeMNZDy8cGHsKLH4Nt1CXR7zHCLz3gaBASfXA5i+dsklsZhXRLVuTguV+K5dMR+YXwF+f4qJOaVeEkTzjkUfY8a85NpA9n+49dZYwJQ8VFwaFSp9/Yydk3ueOAC/2l3cjR8q4OmKBaiXN2+OsWPsrTh6NCA4mw/1s0AD3jYqFmHZOVlouPfZZ+O6zvb0xFxlh4T7iPtavWJ+NX+sOH486qGfuIZcPU9B34y/eaM6twMiO+f8zs4AkYDu6oULQy1MOpFDqABSNSiVJwPzb8CJ/yo7BAnyQFtb5Ske60LklELdy9cY0ASEfDfyMUxIgBbb1mtByc+Xq2DZFVATS9w1XfF9qkXQkBqZCrO3uzvO5bjqn0NT5z53LvWgUq5WQwlKdaueYuSHKvnxDz44B9idHwyj8KQm9XnADJQr6tXq3OIP2IFqbAkUT6R5/P0bOI1UHrXfi4dzOOeBCQrr6WICCoKPoQZfujTaXt2jfWvxyM+TH8P5wWIqUspjwJnliXMXtT1p1Lfz/w9bi87OgIr6R9SPxz8LuVrfyPulWPjJ+6YEjQDk3mPHoo30y6lA6mcVIgOoFgdYRlDkGoOuO78+16/t45primG/A9a1CzWxxQQ7AaazjzA2QVjKdUCYN7mFgbycOxdYXxsT0f7soMbHow/o18YFdfTkBJB5/ajWoy8vWBDnU/L/mzjuJp7XsdQddLYg9cnJk1O2H2C+dP78dM/GjbFo9Vevvpq+2WCuLtr/5j43F4G5CMxFYC4C/3wjUIPIWYK4UNYeezZTkabxDMQCfmODmbqYD28db+JQLfdtCLAYIJHKtDKaIsEehSkFKnuHuqWaSsMHw7KBGppNA/hZnedFphKKaGA38yaeppS74/PAJFCaAdxjcZzKPAD40lSdf3HjVq0Mp/LgW6k0tCuVKWwr4xGPgLfdKwKql868V/9qqIXBWypsamKWGNWxDGT3bkqV/itrHsD1LS1KZz/OYPbQ7ogt1XCWMHBdxCIU0XUAP/gtgV3qXhr1CX9nx+lYmPlWD2yLRHuNrDXC8sQiw9A7NRV2NaXy/PCa1v5lSRmH61gDlMqpWurJ6kEZDY7XQHy13Bte0RETdhd1bD7Ak9WHDqXPvftuwCdQxTZvcARgtDUehGlUvHRTPHrxpkYFTr3Mg6V8ZqmwGgGOfLv4v/3hD9M9zz8fSkSeyhSzlF1fee65gGx9DTJEA4HO++XnngvFHQANNvz3e+4JJRZAVQ9oA+u8l7/+1FOJV2duHwHWgGxAKVAAlAFV0xWgC0BYeeRIbF93fc4rruAykAU4TlfyJGRb9+yJLdZgDWgJbEhGR9FpO7k/66luKZEBCNYRFgS0DTDjOI9de23EhKKvXlEXatCvP/FE2Go4rzb3XX+KGaVePdWt4wNNzgV4atNlx4+fS7AHbvgpsu1bu+pnYgKKg5S2k4Pa1Oe5UnO6awK5gBZ1p+wGbtYcPJh2rV0bwIaCsAioZANDQfp5P6+/nk739kYdqDJtg9cHqfynKxYRfD7/AX1ARtAHQJVcT38GhOttzwX4qY/1TQm5QFqLO+JJ0UytTmVZr4CTxukLW7YEDHMcgFW/eRiovPPOGMON4CBoRaVO/UvlzYqCytw4ttjx2z/9aSwyTVdy/3M2NEAgEO26wE6A7D9/9avxp+PWU7wab1S2rt3ClHngVF9f+vtbb41xTF2qv+aJ9uqNY/OhhSN9DpjWbv/lvvvCG9n4ApbrjWPzLMD/7374w+yc4+PpySuvjHmWKp9tgbE9HVh3bHOFhJjmL1ATAHYcY/g727eHgrdR4rRQug4Ohhcy5e6CoaGIBeWvY2m3UIpPs1CXX6P+7Uefs6BjkRH4Ne/6vXm73gKZ+cQCGP9986x+YdFwx6WXxmKBOV4dgNt6dhYgMeWt7/os8Gxxy+9iPtmypZBq3Ri975lnYieOvzuueco4tLhpvqm3UAfmm0+oxX3e3HbJvn3pg5UrwwrGfK8/Nyqu+/adO2MusfvEtVjgs5Cz85JL4j6iv9Qr7issPdhWsHMyn6gTiG08UVebY4uqxRvVuV0QOT8viAX6AK6Uh2wC/C6Hd+fUjdVqQB4w0bZ5wNT/gbRfu+yygH4P7toVW+uBp+nmU0+QapHs1gAAIABJREFUfIupkgEt5wU0gS4lgGmplM6OjgZckqSLvyp4XMTHN7+u3MoBIKfwdD6gzu+ViarNoZGRRGns2pzLFnywTFI6YBO8AlApMX0uL66ZFQF4JikeAAZmTrZSaNTGrpw1AWsGCmrQGljN4bF4+DsFKVCqjtrg8OBgAL6iBTiUmCxUrxdcEG1HBZxDYSpUQBHYC4uEEyci+SJ42A54PLnerhl8zNWv1OELWHBN+KBYgeyunfXH6wcPRtxPSp5YJ+Ev6wj2IY4J3FPBS+DWjsJmg1WMcaR9JJ3Uj+sV9QOTJXTkl81OwsJODpG1TQDd0dFoe33VcYsmsHPuPL769BUrVoQ6mTWG/qVoYzEEfPVnY1y9AeSpLGcmX0/skqrtWHAOY9viiMUj/Wq0tmgB/FPaU8Hry6w4QOR6yRTFwtzEm/n+zZvDm/t7b9cXR7WjbeeOOReBuQjMRWAuAv//ikAGkSXUq46k0skdqePY0ylVRwNsSnYGmkYCtUjkNlQ/kVxHXwZ8eeOWujLYOHo4VbtXBbSt9G/NgOq0JUveVz7zUSof/3lmWTF+NlX6NqZq32XnkrgFQB6vk7yC+plyORSvSyIBHQDLTqPauThVBz6XKhS8jUrlTEBRamNqZhC2Ov+SuDYxCphdz1YDmmed0dmfKhTHHb2pfOqNDGg7Vt+WVBm4sRav+tutJdMLa4+RQ6lUGUqVntWhEg84PXo0lc/sre9XzUak1BX1qC7YEp7X5cHdmaKZvcaiz4dXc5bUbnqgLckgJXQA7TN7w/c6WTxQn3JXKp16PfNnnrZIpFcOCA8Wi0WoqPW5UlcaX3Rjqi64IgPedTyaQQuqUuphCicqW5ACSAMqbUdvtLVZFXOIDAB40QU4qKq8yNv2Dch5ua1XeHFKTEYlZ5u1F3Ow6Hu33HIOSgEgjZJPUVx5WQaeQEbfoWimyKQMAwfqQR9AAggDz0F0hZrtH2+5JWAfuw3QsVFCLlBFHMESXs4g5bKTJyOuP9+6NWwg6sXEdaqL9vm9Rx8NNaaYSoYHcvIQ1W7acCpP1zzWoc5evz7qDkqArI7l3H7veOpSrwBtoPkfPfRQgDTnBDnBRX1GEjfQh1VGvQJy7eOLvGRJwEgQCjihOmVT8Pe33x5Ky0YFAKScB0vFSZt/6oXg2LEA3FSN9fyqwVBwlEcolTr1IVWk34E+f3X33WEl0ahQl97/1FMBanjLguQsBwBP13XDO++EmnC6QsHKBiasT66+OvodaAr2AbmS2oE+jlcP3oKyIDFlKIW2mYd1C7AOLoJg+lG9At46p3FivFBR8181Vh697rpQu4LvoGm9kluemDeME/0OYDP22Ifc/8wzdReC8qR+PMxBSfEAzsSE6p1XtF0BjltPtW7MOT9QSdUJaprb2B/4Ux8CHhslldM2QC0grR7GpLpQVvu9BSrHm65YhNInqUvNbeY5benaLBKwTwDsjeF6c5s5FhzVNvq3BQz9xQ4QfcdcA9bXK8aqRa1//cgjcU7nA3z/dvv2OJ44WZAyT9QrlMv6un7n88CzttixYUP4VhvL9RYNQXWq4a8+80yos40VVhasOfh4UxW7RmC9XkzEnd2EP0F2Cmpzm9/Z2eDeo30aFfOQhYbLP/gg5jnzoXlau7mXGQd+P10xdswddh8AvuZBC0vazM6R73zpS7Fg0KhQL1t8YRNiPrXDwkKdHQv6qbGlT9cr4m4BC0AHwc0L5nzjNl/UtZhSxPO9UX39f7shMnhL+cnyAFAEdMHRTLLxC69UdQGwqIApkU/zXq1WA3StAWdTCmWszzRKuuY7ABtg6Ly5ujSPR64Y5pMMNh0fHg7P2HqQaXIsc7sIdhQAHSUjNW7ENL+22peAM8d3bUBtnKdUSlevWBEWHr4Hcj3z8cexNT8v6g385bCQfy9biclKzUbtrD7ql8eD/UAOkPP6qo94qKd4nGbtND7elLUENTYYKR6AnHbQ1hPjnrf50NhYXAuQ789crdroWmby/zn4VzfgUdvpnxMhct524iDeFhb8OdHyYqo65GpsxxRf7TixLWdS78nfBeuXzJuXOjs6on2oxhslClQ/31vU0xNjwjjUXhPbJlcHnxuDU/gm17uOPL4LenqyMdHVFX0gP0vujaytLaJYDFFvPxN3C9Q7h/6V92N/nlO91xZufNfxc4Wz8aZ/TfZNnnyO3GaFnYvFFiCdhcdcmYvAXATmIjAXgbkI1ItABpErZ8JWgM9tWBQEhO0PdSoA6nfhB8wGoZ6uDJAMkLwibBJKQ3syuMm6oGdVGh+4IVMUhy/yFKASzB4/k0pn9qTysacTYOmzlf4rAjiqX2lwdypJ2latpxIohecutWuld3PNfuH1TAEMpC7+Qqr0X1M/wZ5EgmwiwOzBd+KcGfi8KpXGB1PpzAcBQKmc6xax7JiXJY2j1D25I2JZBVIpkQduSqlrIAPJUxZgvZLKJ1+JpHoAcsSEP3TnQPgKA/Vh71E3JtnBK32bUnXhNal0+s1UZoshJl2LU0XbAMyR9G4aew3bv4b3hSdzBtCP1OwwMjVoeFmf2ZPS6PQJufJLDFX4wlosT78dMVUX8Q3rEwkDAeppCsAKloJPlKSAEUAAgIIVAdcawCeH9pLLoxeYpOQCFQAOwJbKjToNnKtXqMDAY1uKKX0p5IAKIDqHy/WUevmxncc2cSpXyk7qarBOHcBb9awHKr1we1nfvmNHKP68fANWlNZAxa8//nio7xoVqs49q1dHHEEOoJVnLSjF1gEcr5eYiwKPMlBMwCeAFHBkQ/HQtm0BuIGgRgXc0Z5gIvALrmlv26Qlx5I4Lbbll8vTbsvXT8CvP3zwwVhUcExxtm1cfKk9AZB69h55PwHkn6nBMIDDNeo/rgs0Fbfp4CCYPX9kJH3jZz8LoE1pB4iA6rbjs2wAfNQF6JuugHigor7FOxUYd136ye7Vq6MeQOV0ylsLA+qiz/7eI49En3dOySR5CG/+8MPoI+pSTyWe1w/oAhQpKfNYOsdf3nNPJOcCg6aDcj4HcNlJQPlraz7YS/kIyFKQU7+Cco2Kc4Cj+oq2AeTAPnHS1u9deGHDxSA2CcCvc4qJfkLZyfLGuFbHRv1EPUE8fQJ8BQdZYThGqDq3bInj6jfTFbE3fxk/FPjGMKguMR/ol6t5G8XE2AHAxVlswT3tpA58gcHuel7rQKs5FIB27YBpWFNcc02Mu9959NFYEGpUqEfVXX3U3zzFFoZS1WLIQzfeGHNtvWIXgr76r554IuKqvc1F5gAAVV+up/zNj21OUw+LhsaR+J5LqHrNNenvtm+PuXI62yAw23wG5Lt+453/tEUk4x9Yj4SMY2NhETNdsUAGmOoL+rs524KJ34HjLEcsEhnvUylvzRH6twXHP37ooZiLtLO5Xj8zBiRD1PfqxcWxWUTo5xbl7JjRppFgb9689M277z6nAK43t5mb/+jBB+M6jBHqYYsexrcxwKu80UKdWImLxSfjWD0slgD3FoPMbcZCvV0wjfrixP9vN0SeXJdSymwEqlVb22eePq0dx5tY5+oEO7Icio1UKgFcgaoi1gvMIkqedcO+I7uvgXr8WqmlgUCA/MV9+wqpoSceL/KLzDiOucVH9j6SHW8W2kZS76StKcdn4XixlPCLGs60jtlVZ8r0iW3TzPj55f79y2090+NNfE+ctbapjcOKhOszbpvsmgPARx+fef/J2+YX7T07/afkXTT649TPlxY9wHZju9Gi0uzXsXZEc0XEcvbaxoLcdNfcXP+M2WfCV2Zj/tHD3RfMke4L0z/7F63rL+4LWV+c+fwzeY6cjToaN4Rz1TRr43CCgVI2YmY2bs6fI///d88u2l8mf86iv+dXO6ob7Zoscg7Pqo7nmTpPGD2T3WT5bkDPu/5e7/2/SP3yz6ijujYSPhU5ZtiUjY/HM7nrjp8Ji8pFjnHes6q7daUSx8uP2chmtcg5POcTrWnnIhalUx0zIHJp9Fim8pXIbvCdlMIqYUlmQVHqCoCZqUsbDUoq045I4BbQl2fw6TcDSobf7eIvZKCSncFUCfYqI3Ge8tCeVDr1asDfakdPJOWrLNh6ThUMqjasS6hdl2ewuDKUOk7urCUFrAYcBysDmJan8WgePxVgNpTIQxKilVJ1/kXxXQprvw8/4IbgthQKXRA5kgIOvpV5ToPS8y7K6tGzKvN7nqqA2Ww1TryUysefCZsRyQrHB26MdqLizVTilNmNJ/eIPxU2r+iz+1Jp/FSqlrrD41m7VUONPBXgqKYSO44A/E8FuE6VkWjnUImD6sDy6NG6Cf7yS6x2LQo7i5Q6UuIVPXIk6YcR414J9jZFvKYrMs5TuVI+ASMfX3BBQFYToP8DFoCfRgV89tLupdXLNB9h6kxAgDrOlnpwrV5hVwEqrDtwICwkgBsKVZORl2BwuQjgADbAIt8FmYAk9gmUqhTKf/OlLwXEma44F6AIjPDqBF4p26ipTY7gE0jeqIA+XtQpycRUjKki/Y5a7c/vvTdA5XQFuAU3KNpcu0mP0o06W0ypxNk2NCpuNGe7ugIAgq2AxK898URYWlD/ffOuuyLpILA+nUIbkNuyd28oB8FwkAZ8oloFxn/rpz8N6FEP3Kpn7jMryZN4ugaLF67N9n7Qhyeq409VKBPBbIrJrz/5ZNxMAS2+21R7v/WTnwQkM6nXg09hD1HzDAZbwGfwyTUAsEAqSEj5CshMLm6U4DBA+fs//nFYhPidvkX9KL76ENVqPUV0flwLC6wKAEbtDbCBjwA3MC1JJfAzVQGHqEv/zY9+lLa/+mqMnRzwU1Lq/8CT2DUq+ixgDIoaw9Tz2t4YoIIFTRt5NFNSUpeCivqXsW9Mgq8Wg7Z+8EFd5XxeRwsszqVNFg0Opstq36MQ5/UMwNbzuzX//Nrjj0f/FIeo+8aNobIVXwsA/mxUnMNcYm5jE2BOoOr+aMWK8P9l00ENPF0x3lhHUNfymWYz4toARyAW5NOPGhUPO7yYtc2rGzeGCt/ih75uvLANshBRr1DbOxdvZ22r31k0VH91s4BRpL96UDo9b1569HOfi/r4nkUT7Q1U/tf77otxNB0wBeP1AwsOrt/igEVD87NjfO2ppyLBo3mhXvFA6cHNvcUih/uH+wgrJfMLYGrx0Nw2lZIfQNa/AX7fNUbcM9iU5IDfnM3qwz2xbl1KpYhnzLGnTsV1geXmIXUDg91fXetUhTe2+wqVuDnAAzN1OeW9RU0LZ33Dw4XGjsVGcwc7DXY77uFAuPuNRSn3H/1vNsr/bIjcUeIf3JXGqtSHxa0SprvWzlJPvIiPV0dmfDwvzOVSZyrHiz1LCpB47ByAsH2eXQHLB7YTPGMpKhsVx3Td4NVYld9yNUDVl9atC3sJW/v5P7958GBdP+b8PI7nuiupVr8Zgpcc4JQzx9xUSWNx7TMpYtlZnh/xHLVrcIZtnbVNVwalUwaaZlLHHMSXk/Zm6zAWfXKmRd/W1uNVivnpvbWLnifrO5mgJfOXHp0xZHPtHfLqpFJt3My0rcupM96XeEyPRrvMBATmbaNfGovaZnyG/Uf8Oko9qas8P41Vzqax6tS7eHNrF7FutECUtw0AWGV9OcOFsfx6HVcZ837sXXcGxTG1DYg6Hsdr/H5c73SOp4/nFiXaZaZjO2sb46YnjVeHo4/PtOT3GXUzn81W27j+wPExDhuxoPpXkc3j86NNxipnZq1tAkqbI2d8X8ggd9wTU3aPnY22ce9yzNl5BijF/PiLe7b7wszbBqvwjpjnM5kJ/NQLPKt6hnM8wgTP1kXyB0373DM+Hs+S3h+9tztmESvJumO7Wo1rdu0Yy1Tvzs2MS8/crPLYi7pW7x2uv1V47n3CNXtXd914h+tu9Xj5tWA13rG9h3nvaaVkEBlQPPVGKgPJw/vCmoBnbwJZgd2wc2j80ppXABysLLw6UyKzTKgMh0K5MnB9zWd5SWYJMbmMnwlgK6kev+EIEKuEeaszD2JKZMn9ChYgnIq5VK0E/OS/m8YHw8oC+IzjSho4RaEWBtZB8NLwgVBmRxI6VhDsNk48V9/aY+IxPaj1XZZSz/KURjLVMJV1WGvMX58l/Oud5mWe6pldBZX4yVcCegOwPIjFMDyIAf6CD77hxTzvouzz4V29L5UkHWQ50rsxLEdA6l8qocw+HZ7M5eN8s09l9hgLr0mVvsszdfLgrjhWY7Duztmb+UJ3LgqYH31vaE+qdi+J/hcJ9gDtKQqYAsjZxgtGelEGRSQ5o8gCn0AW27gblQAcixcHUGCRACBJ/mTVx+/BjdiWb/tcx/mWIyCIc3tJ/s2f/jRevHnLetk1IEFGYBDcNfgbFcAA+AEkwK9fqYFKEwbY8Jdf/nIAZbDivO5ldapSSdft3h3wiZIS+AKswCxQjy8qb1OKsUYlAEdnZygqQVNQEYBWwCPAFNgClae6GYBE4Ay46dopbdXDtfm834MLRQsgCnhpd/CWStvfqQZBE3WaDnDoHyAYsO7a2RNQmfthnwDATJWcbKq6uREALb4L3tierY8BWX4Pkk+XhIovqa3nfENv27EjwOreVatCgWnF9zcee6yQ4javF8U6SwI2C1S3xoP5kmKdRUbePpOvA+z1eXFhzwDIaxf11+9YbRSFT44NoDmnm7h23/DJJwF+eMSCYOwBptuW7/NUxpLHSQ7mxv0CT77bbouFHKpTCv4iCzD6lfPsXbEi/F0d2zU6Jihn0YBKc6pCIc5jF0T+7Z/8JD4C8KuH2ACG1KXmFKvLjYoxCt5KPOj74gmyOab2ZhFAhTsZDnogAtLBUl7ivqO9zD9PXXVV9GEK3rV8eOt4M+f1M28YowC0tmXXA96aZ4wpNh8vbd4cCzWTHxTVxY4M85rx49pzr3Tznn5vPqnnm53XA1TUDs4p6am6sxzx0GbF3mLQ3992W9RruodBCTolndS3zKX6uIUpfd48a04pMseqk4c5i0+AOO9vsD63MPrWXXfF3DvdA5W5lbc6qG08mwvExQKSRQN9pZEv88T+oz/oZ+5ZfizeeIj1O2MYTAVWJ5d8Icg8ZKFO+1kosIBEwWw+KWLnlB/X4iX1vLa12OZ+YQyZY9TRguJ0FkbGvKSG5lJtYfz5vPFGyW5MNbJymthnLfqA2haDLXKZZ3NVvXuaa5yN0n6InGmZusp9qadjYcBPL5AjlVNppDKYRitnWoIQAGVXqTd1d/SlzlJ3Gq2cDVg5Ujnd0ktkDjHmdSwM0KSo29nxk+fAxjUrV4YPK4uDg0ND4Rk7nY1ADj27ywtSV7k3dZXnBUAerQwGMOjuHAvvVRD5pX370ttHjqSPT5yo60EsburWXe5L3eX+gNJe6ocrJ+O6mwUlGTzuiOP1lBeeexEfHne8wYAGrUAn16x+3eXeVAqIPBjH0+atACdAqLM0L2kbfwfPHVPbZJC/OTCWg7We8kDEM4BG5WzEUJtPBxjrjTf9J2tnbdMXsXMs1+zPZgsoApr3lPvjuhVw9uz4iTQSUL5ZmJwpSLO26UudIRwq1a45G4fNxzFbKHDdPeUFEUf9URzPjh9vuj+GHjXA2rzU07Eg5opS6siOV9HWAHXjd4jJsXac7g79sS/aJ/rj+Onok622NeDpmh0P6DW2h8dPxPGaVZXmizjzygOpu0Mcu2JsG4ejVckmJXNsDlg6Zna9WZ9Uxqpn0sj4YBquECQ0fzz1Ml7mdQycW9gwBmMcBqht/Fw4sW3yhSZzhflROw1XtMvpmCNbAZaOoU/m864+o030x1bimC0qdsY4FMscpuqPjpfVsclYljrieHkdxc01Z3OkXFzNFWPEeDbfavMQ+6Ws/2jr5u8L2c4C/WZeOZtz3Sey+8LpluGv+GXXPD+Oac7J7tmnWmpr/dG933OFa8/v2WfGj8c9u9lFRs/73jUIEwglcBDvLp4/vbe0Ahg9D4cd5qFDkZcDa3FM78jejzyzTrfjb6pe4Pk+Zz+57aPnf8fz7Ov9oRU1rfp51yJG9K7pOdfz5v6lS6d89m7UQz03O5ZnV5AWr/G+v+vCC6OOzQB0Qg7vJp73tY1j+zc25X0K92hk0zhVfdWL3Z1rtzOUpZ3d3QQa04m+prvuDCIPvZfKJ55JpeFDYSsQdgLzLsoS7PHApTCNZHvFCvhXXXBZ2BrEMQFTq0O9l2bAVFI7XsGTSthHnHotQDF1baZW3ZiplnkQUyhL2FewBPjlReyhgU3G6KEMCIPBFK8sIXpWTXk0FhZU2RLaAaORqI/fc+fiGlxmj1HwxmEbUe376gLAsuVIVva6l4WalyJ5qhJ2FVS+kvsNvR/J65LEfvOB4LHwsQ7bj6KFyhy47VkZSfUiceDIocyGRPtQi1s8mFwqEhruT+Uz70UbhQ1Gx4JUVfe+S8N+hPK85vbXuDYeFoDk+esC6ot1+eTLYUMSMVl8W6r2bvjlPpJSdHrqMbYIXngp5ICsb995Z7pl5870xw8+GEChkbrUwd0CwWGDR+I4E99vPfZYTAIgj2NSVBmok1/mfdaWey/JfpwP2PgvX/1qkvXe1mYvwNRdjdRg6mJCpUT7my9+MaCr71MPuhZAwdZigMNL+sTivFapbDn/dz/4QUAML+3qbosycARAiVsRW42IS6kU3pQ/uPnm+C7A4SYjDoAcwEwJOJW9BgDxBw8/HN8x+VF6g0eUjYDD5o8/jgm2aKGkpE4Tn2veey9uSBSslK621r+6fn2oLacqlLX3P/10QBGTt0R9JknwlILxhrffLgw4fB/EACtZjvBi1b5U6xSWP7v66mlV60DVHS+9FO3p7y9u2hTexVTI4mL7uZt30QJcWfQA3bS/Lf5uMNrEWACFJ/cTxwb/tAv45NqpMn1HG7mxU1JSE9ZTQ0+sI+AFpFmEceMFjfRDCl6/p3CmSpyqsM4A8qmzwUHf0e/1WfX7nRp8KlIXDyRhw7JyZfQJ4/JXn3wybuLmBwsf37rzzinrYSXWLgILFNSg+rTjGD/mAEpp4B1Arp/+NDs8YGqV2MLHaxs2pN9/+OEAwx6ieABLsCdWk9XzHg6AM+0DImsr3wF7WRT4HbsAD1JFgKkxbMxYgDKnsJChyHcdHgwdF4xlWTP54UtdLMhJqMdCprNSib7/zXvuCWW/vmw+4ZVepKiHXRHfvuOONG90NBuThw/HOLRQxdLCAsB0D6t/+NBD0R/MQfo1n3d9z1gKC5aair9IXYxjHrsgsrnNQpdYG9dAKuhuQWiqoh2BdYsKrt98ApiKg3mJdUORxcv82BS2kpiGJ/qBA3EdYs/iQtuI+VS7G3zeuLFQ4jvmNAswHgbZ/WgfkLto0R8s+njId37zmtjaGfCSMXn99dNaGFlkALLNJ67duPdgb45SB2OqyL1YXS3Wmo9yMG9O02/NARastLsdE7NR2g2RM1VhR1rYdWFa0r0xXh5jfhg/mobGD6fTo/vj5bnZ0td5QervXJXmdS4KmAwUnBk7ko6PflADyQWfS2sn7ukA6xalga61aV7H4vjt2fFj6cToRwEghsdPpetWrYpkeFSKhyW3/fTTSDw2VQEBvTAPdF2cejuXBhgDcbzgnh0/kDo6jqffu+qqgMjfffPN9Mr+/eFtW8/vGCBY0LUy9XYsS/M7sp0tIMmxkffTqbF98SLezItz9hLekxZ2rU4D3esCkIAPp0b3pdNjBwJYtqKmXdR9cVw3MARwaJvBsYPp2MiegAbNFP0HtHK9/V2rA3aDyINjB+K6gYhmYFOocEtd0daLu9fHnzkg0Sdd99BY8WeQ/FpAIfXr7VgafZLqU79WR8dstgBh+TGNHWW8MpxOjH4csQSHtH3Rkqlcy9Eu/V0XRtsAk8bM4PihdHr0QNNtLW4LOlekBZ0XRPsAWfqf/nN0ZFdNSVsc8DuesWy8LOxaE5AWzFK3k6MfxzU323/ER5toa7AJwMoWIE6k46MfttzW8zuXxLX3dpoPMgiorYfGjjStFqekNC+qo7YxDrMxcyh+zJPNwnNje6BrTdTR3OY9G/QUR+Ow2QUDIBXs7etcHsfVPxXHOzHyUbRLM0A+vy+Yxxd3XxLA0riM+8LY4RgzoGWzRT9c0LUi2rynYyDaRlsfHdkdx24W8GdAuj+u2bVrG/3QdQ+NH00jdjE3uYjlXuCa1ZMSGYAfHT+dTo7tS8dHPmj2kmMO1w/Vz4851zx+fGRvOjH6YdP3hVxt3t+1Ki3qXp8t5pRKca8297juVsah+7V7g7Z2zFH3w7Gj0R8thDZb3F+ze/aaNL9zafZcEcd7P52tSNZqZ0kxwO+dBj/wTo5jeIfDNsBUu3bt8Gxl4Z4IxfOp4+E03gGIWghG7AT0/tOMJQPxiWdu70C5+Mv7L4tMwgMMZ7qdwPXiS5zivZeVm/cq7wXENd7nGyX8nuq4BCaumTBKTEFkz9auG+xuBvp6bvZMjXflCdW9PxFNEnjY6eu9qtni+Z7g0I59oP94X19Ac3X0jtpMKV3/H/+vKtUv7980fjoe1qlAK/PXp/LQuzXv3xOZdUPBEsnz5l+cqramhAp4byqNHU8VXslhdXFVpnKeWABRitvjL6TymfdDMRx2DwPXBSQtnf0wU/GOnihYC/eOeQEk46draQBhsDLgdHjyXp9B5ik8mssnX8qsIsaOh6VHtf+KgKulscEMqp/dE9dWrJRr51we18+eonTi5fA3rpZ7U3XhdWl84PopPZpddyiwWU+AvfMvCQV1KLkDRr8bftaFi+SCQO2Cranac2GmID7zYWZDQhUNIgPVkWDvF8UiAvCdKcX3ZACYYn3eqpQ6FyXxakYlHjGnZO7dEO0QffDUjmxFN1TrN2R2Kp0LzvNo1j+pFEEzqi+TSu7V++zWrQFgTIRFwNPE6zNhGkDAi5dWg99qHBWgH4CN9+XEAjRffPBgthX52WcDbnj5pUQ2+H/7pz+Nrc1Wt4rWBwzzkgxkgHmUXYCBVSe13BpNAAAgAElEQVTblAGLyYDDhO8zEgwCLbaPUESDWIAi2A6u215RBD7l1+g87CyAYMAnfGaHh+OGEkn2rrjivMRcrhG8s0oIeJlI/c7nv1tTl1I0mxTBvaLFVnjHAAlNoCZUfQCscJMDmCf7VufbPtgTULRSmwIlvEsBPvDIRKp9igIOiw0mbYAEtAF/qRIBe1CQEt727/PGTbUa/w+KaodYTTx+PBTUoA94ySqBwrSIB3F+bEpW59QfqAip1kFxQFC7AKASY01Wzxsvv/rUU1Ef1877mtKQOpMimz1GMypxCyu58pDa1UOD8QBkWVDJQSWwOvmBwfgFnIEmfZaC0vixIvq5d98N5WmRxRcxCeuT7u4Akd+79dbo5/y4LTZ0VKuxQES57iFD+08s+rW+au5gw2I+0bdAPJDTmAL4ihbgGaiU9M3DCFW+BwtjQ3/1e9vytd/EYkyEqvb118PvXdFnAWTfUw91zL22itbHAhTlrf6h35srtIWFHdeoT098sDFmPQBS3ZpLwURx81lzk75jccaCVBGP6Lye5lhjVTsBvxI66oPqZ54yxicr+cXfPGwutSggtuZiixOuQWwtQIDvjSwk8nr4HkgLGrsGC0xb9+yJB1xznoczcHhimbhQ9wcPPRTxMRexo/GQzfLn2t27Y54sulDn+Pra6+vXpyP9/QHyjT99zXxvHGs389/EYj5xf7JrANR27caO+xToSmFgDPuzaAGP1UVM7NbwAMzWQrJACgrX6UFY7CZvoTPOgGL11u/FT53FQVxvfPvtwuPY/S+SDq5aFep59xvzlYVYc40FXXURq5km2Gs3RM62fPcEnF3ac2mourzYAQSDY4fTidEP4iW/2bKoe11a4gW3pmoC1ECCo8PvB/SlRGpGvQc+9HYuixdSL6aKeoGzAXLGDkfCrQ2LF6dN1P/Vavrx+++nveaRiu3svygZqOyJ4yzpWR+ADdQBZCnsBnqPpmULTqarVqyIxGM/fPfd9Pbhw5G8rd4WehBsUddFUc+sjuwDxuKlGdTwYt8MUAXUqHFB5IVda2uepONpaOxQOj12MJ0a+7QlWLC0Z1Na2r0xs5+Qu6Q6GlDo0Nm3mlbaARr9XSvTgs6VAUoozrSrNjkx8mEG+ENZWaw4nusWwwwiD4Qfa66etWhwavTTYgeb8CnQaknPxjS/Y3EcH0wF1Y4M7z4H+JtRagLI6mjRAHxR9OmTo58EVAVy/LtoyZX2rnmgey2TgxiHgOqpsf3p6Mh7ARmbKcby4u515+C+c2gbdTwyvKvWH4tbejieBRwgDDi3aKJtMrh/MCCWvxctuS2GvqNPgk7qaBxq78PD77Tc1sbM/E6LOYsDIhp7+qN6AmLNQN98d0EGkcGQzGYEEDs9tj/GdjPjWnxA6WU9mwJKg5aRTDSNBfAF+DP7n+ILbeYziwWgrz4JAioWDE6MfhILbs2oaC0YOIa+vaRnQ8BUC2/ZODyWjo7saQnwi9+S7ksC/FK+ahv3Gv1xcPxwLMQ0A32BaPO3/tjXuSzU/BaHzBGAqntYM5YjGYzvi3uhfunflMLaA0zVJ5strtOiS76Yk/l+V+Leqk9mivtm5gr3rv60oAZ9zeNKvuBkfLcC+M0Vy3o2R9/Mdi2MpTPjR9KR4XfTmfFjTQP+6Iud7g3LY8Egu2cfDxA/NH4kdgYUfQbwvO/dkxghf2/3jEnQkdsVEiU1WzyX2xHn3SoEUjV7Ss/u3n+paOslsZ58PmIf70cg8pdfeCHe8bxLYBSelQmzCJGKlnwH6teefjoEewQq3hW9c3k/+B933NGSdRoLwO2vvBK787x/egf37Oz90/P1/sWLC9tQuEYiFxaGrtm7qrbxnkScJa+N949mC35CcAgiu25xJGj7i3vvjSThuXd1keOWPvf//J9VULDjOHuG0SwJ3KJbUpW69MjPUnnwzZQqttEUBaYppc6BVO1antlFdC1JZf7GZz9MVVAXNFx8S/z+F4Xf7tlQCZePPRngWgE6x5dsj8R25ZPPpxLfX0n1ihYTSnl+KJ95I4eK9vhzqVruiDpm17kpIPFkj+aOo4+fs6wIW4zFt4a3cfn0O5mf8Mihwis9cS3lrlAQVxbdHAtE5WM/qx0jZR7Ni26Kuv4SvB18J3UcfzJTdYcH8dVxPaXhgymNHEhlCQ/Hm1M4qE9l8c2hOO9gTTFUS7A3b22qDNyYqZQjqd2EDMajx7OkgGELcihVu1eFT7XNI6l6NoPZZz8p2jLnPkf9PL7oxgzwn34rs8mIBIBbs74CmE9QrQMFXm4BKAMAZAI0KSElKgNJDOKi0DavSCSg27YtnZw/P6CEn4379sUANUlRY01e8fEZylLw1nn5/VJ0+jMShj3+eLrwkH5SvFito6QEMwABL+bgDwjnuF7QqegmFjcAoAd8cu1esAEbnq7Urn/yox81tbU5PzY46ZxAAmW17dGuGegTF7B84qStLahz1YXFB0gLzLA0ADUpPf/tD39YPBi1T57s7Y3Ymzj9gI76AMUoBTKP5sm+1QAGKMfyBPCKxItr1sRn3SjcLKmic+/PIpXSNm6s6qINTPCOA0I5PmD65/fdd95LNeAHNoHn/+F73wsYAoSZrN0AAFfen1ZBi9g25PUEa0z8rBFA4D9+4IG4uSpg33/82tfiAcAq6MSXfGDpTx54IOCTrfPa0c3Ndh7tRmXKh7fZAvi4JhAMeKRmtLrJHkD9rOhOtCowswD8FKkWY9zAbH+nLrUyqi5unM2OY4Dxr2sKYqpbyRNdpwWYB2+4IfrP5AcN55FQj4pU/xY/K73AKuhuTIGGzRSgjcLWjd7xt3z4YWwdAvafuOaaWECgQp0I5JxDG2ob37FQwCrFeKMw1VeKJAudXE9ziTkFkPUgZj4xZ1B9a39tN1EBbByLP/9k155bWcTnt2xJd7zyyjnbj2ZiAg46hviz0DB/W3SwZc68aRFmsmo9X7wyd5jzc192bWyM//vvf7+Qz/vEegKVYupHf2D34zo9TB1etCgWgjzoTiyUGgNDQ7FjwFhjf2JsGWdW7v/D978f/+dzRRelHD/3InOP0daSTGpjcx4VsjE10UYi397mwdI53XcU/dtnYwHiuediTDWzUOeecaK3Nx7Gv7t9e1iwSJSnGLuuE1h3zZNtWLQBb3lj3n3YPOh42tZChDHV7DjWJ8zVxod5wrzl+ACyHQX6weTFoGb6os+2GyJ7YQRvFnavCeibe0qCqV4cvdw3A4by61v2/7F358+2ptV92N+995nuPN+e57mhEUODmCQQajSBTSyjxJHt2Kl4iF3+wa7K35DKD6nYKbviWE7ZiS3LiSGRAOEg0SggEJhBohE0TY9003P3nccz7p36rLWffd79nj2dcy+/3Yc6delz9n7eZ1zv83zXd33X4v3V8aXhi4MLZIAPGyeqNQSMbZzXMfbyUoq5l+QOgIbLKMDAz76F+epGiSMffLA6umdP9X/+4AfV42+8UV1eo3+7+YYJoLKzJ9hw+lxA6dL2t95wuXrgukvVeUyn8+erb7z4YvXiDNEMAUov3Bn1qj/HshuX5rjY90OsZ10DWL0JDF0XrDhFfULejSFgcSdggXkxP/UCDHv98ve3BfjG+qza0ef9C7cE+FKY7AB+bGSgHTBn1gJgEaINkMaKA9Yq1mNhDmP7brcAM67b9dCgPt8HJJ4KgP/lAGu3w+oGTgazee5ozLfi+xfW9Fe/X98W87OE+GNAcpTUCyDw9eXvbzsiALh0bOn+qC9C3uV2qaoAPvUbe1+/Zy3qKHvQPkzJjZSVKUxfYzlrSdmShQDDrMciUxPz3VuO9chpsN2yb+766tDCXcHwBeDl3KwEuJ/r0dzMDtrZh+YbuK//uXbIgiRYaR9uZ+34PuDYeuS8qxeAdAH4t9NGY3dw/rawFeRVCrBYWMMZuTBdJrC0xfe9F7Bd7e+yr5PVfbF6Y+XxHQH8gMrjS29hgcOBpVg71iPHU8r+zA6ei/oItv28fqdzkbPFO4vzxXhuz2GwFI47IHKZ6zIm5sU+3G4xjsZQfeF46Wv62yvn116O9+x2on3UEe+E/vuwJP9Tx+V1AP+zO3pn6/N1Sw8Ndc+aObHyoz6Dn3zSbMxhlbBlnKrzfembMte5D1+P98KsZ4D6vd350z1IgTkgFzhziYLebsE+/kef/nT11ueeG4rgdN9EYMHKnZTjqfk8d9T3Pv54kFgQ7ICp7sHOze4N7uTbYeUis7mTuVchKtQL0PeffPKTY6Pvxo2Fey3sg/yeugsxTNSwqG73SveOWbWMYQL6q9/6XKTy3A3lKfm9D3wgyCPbLUiY/+hTnwqMphRj6Zzv/uOcPytLvPXu//EfhCZy+8IPEnClU7vrzqqaPxQgarBL45A4+wKPxGw80pKu7b6rap37TmjpBssZUHnwfam53E9IAKCOJHZ0cUOe4VSwfgNE3PtQANmRyI4B3IYRFMaSif7uqLr7H67aKy9XLXIZ5CkAzPveGVIMvflDm8nksIS7l0L3FxO56mAzXx9Ab9VdSw3itTdDHmNbYyLR3/yhaEdIWtCZXn09WMT0mTPx3tGqN9dnu4Zm8XLVvvijYIkD0LW5e/Bnq97SbclODob3+QD/t1vieeZm+SdV6D+v0mjelwn2JN8jlzHICF3l/JCsuPx8VWG60E/e/3D2AZN59bVt6WaX9pL56O59IBwVobmsPcYEC12iPyB/jbUORP7NRx+NjQ9ssplsJJdK4BfDBdjd7qWVMWOIsCexKHm8hOkCKTH1AEIS5tULoOeX/vRP45kYdS7ZjAVGp1BwGqSA4O0UxkU4hZBebCwMTQbpwIULcZnXjmZYPvAJwAuMBEBoMyNIp1OyJZ42gNB2C4CDV44eK2Y0Ji1jBvBTP0+dNgIHtRt44oWhDXSlQ17h5puDJfzYXXdVH3nssWAFb7cEwLFnT8wPjygDyMPJswmYkpgLEFbXGwLsYkQDErEEhUIDqoS+SHYG/MXmmyUZ12Ct9rVdAZX/14c/HEAJD6a5x8j0YmSAOSSAfoqXAKYg4A2grQDsMDoB9BLqAVt4RWfVDVUHIExWWqxbYHRIZTz1VITVe0nRVPXCAur4rH0DJPPSIDXioAAUF0pPkxYjGPhkT2F+brfw3HompwcWsX+NCRYtMMwaqB8Y7M+/+7nPxQvXfgF4kzrwEsbuBpKZn+3u48LcNf4ASN51e9lYYLoaqyduu22oe/YOm+KQAlDE4Le+S1LGdz399LZY4iov+tQA3JJA0LgA4LCQ2QoJCeuHCfZLWBVZAGvKmP3Bww/H2jCv7/vBD2bSIG7OHRAyEpJdd10wRH/5O98Jhqg9gQXskFiXg7EOgYjWBNtmn5lDzGkHSyC3v2+3AP3sHfuQprf16vBm32qjgyqHA0mfopVm/rC4C2O9OOnMJ3CbjjWgfzvFmLMnwt/sQ/vD/HOAYeQDs//9Rz4S7SoJNuwJERBs+se+8Y2QSLG3OK+MK5a4wx4buJ01y/nkGRjH1qZDPBtrv5p/c+Nd4D1nTNSv3+bPM60TTr6vvfWtwe745W99K5xm9t52bJt1yZ6ZZwC6uaFbrd9+jz1vbrxTCniLWe+9JKGeMdEP9t73MYj1xZ7ymVlkYOpzaG0WnWzjwaFrP3sXcY6ynZycV1J+2iBySSqHyYVplzqnrQApXerPrb2yLQZb6StwBAiIcSZxFPkAgG+CV2QYtqdVmZIJh6oD87fGv8rl7pkMW14/GQDJQqdTHVhaqj54663BSpZU77ULF6pnTp6M5HhvXqJV24urAsYjdlQBfTvthWrfYqs6tKtX3XTwcnV074Xqh2++WT198mT1yvnzMyXUC9Bl7voAC7A1I1lWn8EGMEg91tk1Y1N7NmUYjGeC0qQizM0bcRHfSdiyy32GqO+SXi90XS+uvV6dXH1m2/VZKwDaPfPHqz2dY33QrhfrB6sSmLxdJrL1gl2ojYAhgJY1Yz1eWMcw3L6chTVzcOGOanfncOjvAgGBnyE1svZqX+JgdvBKyPeuzsGYm/1zGaoL9AN6Zqh/WeOz7f7Udp2vDi/cFcBLgoDdGDugCxbkduQIPBVz1LrZO39D7JmSUFB/U2oEM352wlNqz+5PyYSFW6uFVgK0QLAiubEdh1NhIu/pHI+IAOAdYNq8cLicWnlmR1IjAfDP3RCOCNIbRaPbetyUGtnOPpTwb3fYx/0LNwYYjzGb6/H1iAjYzr42ZuYCM97aSaC7F/PLTrCRJQHibKsn6wtmfJ/9WZjIJBhCaqSvoz5rfYWJbG/r90Jok8+HnTXHZ1Z/siOgEuB7cOHW2NfsJbYrGxFSI8FE3p7Oe2qSH0yAv5NJ7gHR59ZfjYiNS+unts1ENh8J+pKzICtD4/1S9JnsxnYLO5uM3JRXyWSUm3IWKfkz+z401ymlc0M47+gOw0EucZCsiVB5bVs2t/7OtiaLJnKC8Sczeqh7ZodMZM7fo2E3FDIW2NciNbbNRL5wIUhVzmzwE4QT91h3JXc4EoPbLc6motSc350DnbOdqUWF/sF73rNtJjI8QdSuJOyiVAsT2Rkc8Ue0pvvfrMXd3BnW2fUvfe1rcU5Vp7uIu6J2uq9styBSiRh137vxzTfjrgA7gg2454rcnRVNdRczjmQf3c/rTGR3VP0eJxc5qd0IPMhe7nfuE7AeZ264BkxgW0zkd/8Pf6MXchEkCuaPhtxCgLu9btW+8P1giO60AIu7+95RtS88FmxXUhAhI0GqoM529SwA7+WfVK1LT1XVxsogmR6wWXI7erk7LaG7e+Dhqlo/V7WxnNdOBUDb2/NAajTTRS5sV7IN68m6bV98KhjT/g7oxQYOpvT67F7HoTbP7au6e98a0haAUsxr4wuwDT1iWs0LaawB1ikh8VTVPvft/F3IPDwcMhJtTOmLySDeFpjdbxAAORPXdasKeAscxiuOvt4TetF1djbmdefUl3M9RKLABwLQbp//QdU6/1hoaRvT7ZYYX/0moTF3IBwGGM2xFoNB/lCC/P3Ca0bzGINxAD498khs/ke+850AyRis7RYXY6AAo4khaJNhv7nkM0z/pg9U1usFGgBosaRctuk1Yv66gJMnADowxtspjMupAwdCk/X3PvjBALQBHAwJzxBD9C8//vGhKnm8gAeMP+ALwMLwY85JQgcMB8pttwgXBiAAi3m7gKD0lQEZAA46s8ApjE0AB4MH4MWOK1rDmI6AK203XttJ9tRsL5Dltz7+8TCowCOAH9AH+IhpCWgpbFfjACgF+jCUvJWcAUAOYBFAfLvs0tIexhZwDcDGjrTmAFn6atyNSQE4ALcAbe0Qjg+AB/J6qQCTjalx2WnBnicFwGmhz0A3LwTsSC8XYe4AIvuG5xUzUN+xA30Osx1ABAwHBmFSbgfMLu02voBRBwWyKQ//6EfhicU8BTD/yUMPDb3gAW1/77OfDV0mXk/fN6aY2pie+uMFv90CHLQ2eaQdgvQXu5dEBjAOcOvlWy/WNHa2PWys/vWv/EqAnPY/wJQ94czZTrGPPc96E8LEVmG7OqhYpxwOAMI6iMyOOMRh2mOmRxK+X/iFsCf2k7ndLmCqzfantWptFqDSIQdYK8KCPXG4KcX8A3fJ+gDuAPKcN8bGIYZUwnYkT0q9PN0iGuKA9uEPB9saEGrNaaO9rY1sTmG7AkvZL1IRbKADIyCZDdIWYPZ2NIjrc+iw+E9//ddjH0juaK1gN1sjxt1hz3pSMLhJPIRte+KJOFxa2yR2AL4S9LH5Oy1srIM1Ox7awmfPBsjN7nJEmB9jYm6sE8+iiWzNGg9r3o/3ov2901KcCjefOBHOQPvQ2sd0dmDl4Cy6c9ZoyON89asB8ntPen+SLMGYEHWyUxvLNhb9epm9vb/Y86JXB+zW7yspP30QuROh80KgMdkwIl1ysR9dSF36tpPUK9L0tdrBztzTORrABtDOJRwrjgbkysaFPgNplmtKSfy3OwDV0DDu6w0HmLH2Qp9RKfFYr1rotCO53gPHjoVG8ka3W/3gjTeqH585E2xi/w1IXutWVafa3QelaSLvqg7vblXX79+odi9cqtqdc9XXX/xJ9cSJN0MaY1pJVuVStat9MADVfXM3BniFQavPLvbbB4ZSEzlA5IVbQ+8zNG0DSH0zgLbtgC51+QDsz0zABRg6GwCOOd/OXDuLYxNiDpM52D9/QyYU7APd+o01nYzK6WNojEvCQ20rDgPjKlQb+MlxEKB0j0TJLHVuJqwDflqPQA16nMAmuruYqdtJbpVyKAsB/nG+FDapflqP5iYTj81678k2GkvAudD3Al4BzIFh6txOIsWsby5AVPuQY8Na0kbAJ3Y8du522sguAJh2dY4E0J1JwqoAkM1NASpzXmadm3a1a45zKGVqrB/1AKZJ1ZBOmF0nd3OuAfxsGiCwW2ENn0/wav1kP/HYrA4DyQQ7fU1kc3PTINGjPts3gNVMIDlLn5O9b/3Y19ZkMmh7od+7yZ7dmJmlWRIeAmWtbW2cb/U1kddfTk3k3uW+VMR22jjfdxhwBooyWIy9kjrQJyP54fbmOvXTY032dbrtQwCluUnJhNkTcW4m/tsT67Ewh9kH0QrqW4tEriLUZ+83e5May5jDe6NNbCQGP9ubtmK2qPcy19ajud47f2OsJ07Us6svhNMptfJnd2pkcsvFYF8fWLgtbEW7asceLIzz7djxTWfOsZS+6UhoujvWo3lOJ4S5nn3PqLPkMeDQGTh+N84MJLKyjdNthXuYHziFezFA1bn8yPnzgYe40xYJTXf4ZhTaqHe3+pxTnf3gAc6RsAl4grsEuQT3dZhLIaBNOgMgILS63Ygahmc4a7qbBYi8uBikAu1EhHE2hUXMwvTVRvcyEYTO7zecOhXEix/cfnvc/9yrETS0e5b63ElEHos6dVYVoe7u6O5F1tAdyj2U1GjMTGsytcI4Fk1kOVjMDUwp2njHHXEXIjUnag+hrJkcfdzcGDcRuu7FsBH3SgQhd1XzAv+q38Gmns8e/p/+u15r/WywUQF5ANdI5oZZSrpgdfue6fJQ2se9PW+pKgkl1s9W7eVXMoHb/p9JkLBDW8hA9oJRiw0bYCZjt3RzMKAqyfYk2ru0fS9VaUewq/fcF88GgOprtXY2APMEMA8PM5E3lpM5DeBdAG4ejL9L6tc+/2fRph2Vzu5k+S7eWFU0mtdOVK2LT2fSPW0x/oV1yzj31hNcv/hUSGnE3zCVe71kRC+/sA1d5uEWA6sDyF+6LWU6PKO3EW0LMHuXsK8MiYkDKAD+wuNVtXY6xiLGdOmWqn32z6r2ue8kmL0tlni/YtrKcwer7t77A6jH0G6vWCcHsn00oOkil3b0egEq0HQBjAFkgGUANOxSwNV2gVtVM5C8ZOrCROSdscn8nnaPCz5jWi82Ni+bzwIfhCSf2L8/gCBAAEkLRmq7BXANqBQWDEhgiMliAOeAQGQk6gWQAADBvKXRzLC48NNBNlZYXECQ7RbGmGECXGO5MYwlCRUAhlEEpmA7M4jmA9DjeULm/Y5O0Z6VlfhvButKgBZsaGxXxtWYew5QzngAZetMZGOCVQvMBPLyUgIVi1SCud2OBnF97AAc+i4UHgAG1AFsWzuMcDCR92WoqL97+QHdvPy8UJ694YYYVyC/F8NOALnSHoAoMMszvRQBXNYP0NZLoTCRSxh8JCb43vcCpPIdP8Af2rIcIuZwVm3Z+phYBxIcApGApsbXy8kLCZAN/CmAXPkeCQkgrXl79fDhAMGsL2C2A8h29LtLnXRT7R1jAmDHZuZcelM22+uvDwATuFsvxl97Pc/Y+Qw5AYxt7WNPdgKsm+tgu/Z1bYGy1pyDjmdI3FA/SPC0e5715HPGw2d4yUVeAEt3YtuAt/r1uz/3cwFKsk3Y2Q4jwEn7x+GmlJKo0biwYRwfmK6ARYc3dmYnYDZ7oi32KsePPSpRprXomfb2N++/P/ZGGRcgNocH+8YGfv2hh2LNAtaB7d4DnEk7KdY9mR1zhIVh3B362HH7u85EJoni4EXLmYPRd6wx9s46By77/zstQvHYDgxi66DoUDsgc4iwOcbP3jx4/nxE3ZCuwFLHymWDrV8HYtI5Oy32qXZ45zlI/swzz8Re5NDw/mP3MSsUDjK2reioswH2MYeAg7Sok50C/GwFmw0otl/NDfvJ2WT9cMRtR/9u1Hj89EBk19tW1Yms8XuD2UQmwgXXeTflAy5FuLswWSDELGHGgIbU8t0X4LHLLgZbr7derfWWBxnk1QsQnXYZ1x4gt7ZllvcEMxQgmLYBMwAHyW5er/YvLlZHd++ubj94sDq+Z091YHExtI3nO0BYAHKvev18tzq33Kk61Z6q11uoVjeEQa8GwLRC93P9QvXS+TeqU5fPTIUfCoDs4h39lpgoElv1oo/Rxu6FYF5hd3UDgJgEagCu2pHEzIV+sbM3kh25mLt0u3wbP+00T+qcNo7GC9igbTmOeyvsa20vWtDaSeIA4DYLIJY6vgs5N32N02TQJqsSgLzSPRsAzCwgbSaXo0lqPe6tFjr7g8WeicxWBv2O9Tgji9b6mWvtrhY6e/pt3BXjAOAH3AAs46d7YSYN42yjpIyb42huFCCLPhs/dRqDjbhvjJ/rAuBwYmSdB/oJ6+zDXsytfchhoM+zMs8H+zDmZm84OCKhVy9ZleqzJo3lLHOTwFXONaDXHKV+ekpPBHt442zUOaueb9GfTdvDobFYSWJnH9vb9rS9nXVOj2TNNpY1nlIWCcbbhyk/od+RkHIGxmuZm/nWnujv0lzum0g232en5r4+H/M0K1PcPMdPjOXugVSEPsbc9PfgrBIHBVQMEL6zLxjiRTJBfdlG883mTgdp054tRl/NNTDQXvf7Mte5di7EvM8CgA7mJhKk7o958W6wD81FrMfaXE+zZ/le6ER/iz1Tp5Jzrd/2ofcCZ8n09RN3oZgbCeESSGTBtHEAACAASURBVI13l1bS6e7v7dLvaeeXcDa1l6Ke8l5IyRZ2vNt/d50f7O3p+zCdJOrQvpjreC904vc51/Z2ytSwmbO8s81Drsd90c6QvkHC66317bg25jqfBUgu0U3190KRQ0m9c+9sNvfcTEkF3WsWV1fj3OvHGZcUmruB869zJ3D2hePHA1At99pJ8+Mc6syISOBM7P87BzrXu4cgyDk/R56pgwcDpJ0EgLobiGwDICOOOPvCedxVMWbdXZxLRUU704tKn0WKAYagffqs787enuXsqx7t03d1z5J/g3ycu0ypT7+dkZGk3AVLG5+96aYgv01ro3F0vne/cOfSZ8/Qb3dI9yDtQ1hT/ywJ+7Cv1VPmWn4mZ3j3B2dubVRnMKb70dRT9+LD/+y/74U0A3AQQLl4XdW68HjIKFTA5J0Cpl7Tu+6qupKjLRwNrd/QzCWmDjBtJEwDQra0YwWLtJftwJAm+yCR3crsSWKanSYRIQEcgLy3dEdIMGAlh6QGJmwfXM7TykbVcjjRjnVjcigkMYDpkeQumNI7u7QagwBvMaP3PhT9bV1+LsFj+tHY0H0trNKHBPhfT+C2szdY0CEhceGHVzQmmNeh9Xzg3VVv/njVXgbeb2T75g/12b81TwlpDe3ANsZUJwfSalftc98N1vaOi/XQXozkepjNLaA5prjEACRNMLND9iSLFgETgIGKzW3zAM8wlLcrH9Fstwvqv/rVXw0QA3jB82aD8fw0QxsYDMAKEKPoQQIN//bnPx/tYQR2AshpE3CcnqyLe7msAw+eufnmAObqxTOxtbTnujNnqtcPHqwYKuEKf+mrXw2wZjvJnppjAozDRAsm3Pp6jL0xB+pqJ2DIeIVAf78d5siLAdAKxBUaDajByt1pAU5+5W1vi74xdIwrcBx7zt8Y5vIyCi/j2loF6NcWQASjDWQByhdB+Z20hbEFApoboAYgG+Bmbr53993Vhb6HVd0MPkcCMMw4eEEBOYFEgGfg03YSYDXbW5LAYXCqlxfZXGCje8l42dSBSiCkdjg4kEexdr3sMaqvhCXucMGbaa38x/e+t3r3E0/Ey3Qgo9DQRNYP7eD95pE2d7y42i8cHyN5J8Ucq49n+l//6q/GwYAX3JwZD+PVDHkqhwnjpB2+7/l/8wtfiLWy06KuV48eDW1X68Saw+pUv3ZYk/UrsL+xJ4Bb+1UiTzYHS5Z8y8LGRozRTgsQ2Q974DDCrmAGsCf1rMZslj1zPefY5cshU+CAZhzp5NrD22Vm19ts33BMkTdxaHNodUi0j0cm1jt/PtaogyjAFJhKb56N9fvtaInX26HvdLiB9frPvjpUPgGovO++AFHLQY9993djYmzsNTZHiJm9w4mpHzstHFDfuf/+6vHbbgsHBmeb9fPde++NSA5rJmxsVVXz2kJe46WXYvwcyq1hoDoHgT2001JkfzinRBBoB4dBYUMbJxcBpdhY7WDfSF14H9dzBWxHl7neZs4g9ZkHThj1sJXWoTWgHS45V1J+WiBygmv0H13qDwWgmADyZnGpXe+tBgCRocbjk+El4NKJ+mRiD5CgkfgYo9el1oUUizgA0CnapAmsudy6NCdY1ywJvCRIW6QTSFscXFqqbtm/v7r/6NHq+n37AlgGSHe7c9Wr5zvV6UvtaqNbVasb3ery+np1bmWlOrN8ubqwerm6sHYpGHcJgAK7RwOBhZW6NHc4Qnbn20tbxlF7gRjYtOpLWYvxNtIlHPCw1D5Q7ZqT9G94XtTn+/q9vAEUk8RtPOu1gLPBAuwcycRJ7QQASylzg1UZrNdqcmKvwjRbDPboniE923q9+isBmbZOm2tjB7BLRmpqh1r/9ZJA/+VgtSeoMZ7JliH5S8F8BAwBQYsOa9TZE+OILb6c9QVrcW0iIJ+g+b5gXwM+h+rrNxQohsGvffbOJECsDgBmgkd93iTG5Fyvxz4MKYH1kxOdL2l9W9XS3KFg/43eh9j4EpqdGUQaTA6nbwUQHfswwLURNq2XMgL2X6zxActw1I7F5M41HvrhfbCuPtfWY7da70cwnOyD3ZPYvgmuGcMFTpfWri1rR0uAntZjAoGXJjpLkm2+K/ahdc6x05ybje5aONhybuSksCLH2YpOzK8+m5s2YtQIm2tuLm9goJ8KFvUkW2Fvl/VYnC7NETeWaRs5TM5P3IfFIWa/xPrpOx/q21B96dS5GMzudDCOc4wlwx6wzUYCzTlMmvX5vvpEGvh3LSKGxztfiqMynWxJhmmWdMBIBJiOrEklgc/5WD8poUNeZtjumgf2QZ+nsaYzomIu6ss9470wbHNzb3v3pByTcZwEyAOLo9+d/RGN453dLOqz9+xD79jJ7+x0iHlvsZHh8JUXa8t7gayORLtv9ln84wF5/S4gfOzDviZ5s53hYOy/r6c5S5ypgbPuJu6h7qrNnB7OoyWfCWLSJKkDd25ykQhjzsTOqU1ZNedaEYnO3SXfSz1fTrM/7qzukpGr6uWX467QLDAahCn1uVdNypehjaJcsXpJTrjjzDfuVTAN93hnfGdzY+A+MKq4L7mXlShN+Mi4+yuCn/uPu/c0QN6Z3l3DGXxcniJ3A2QK53Oyeu4IoxjOsJlCUBHVKcLQHXOuu8n6ZxH0273M2d9YuvtNA7tb7/rn/6wndyn5BAAvwK5z5uspH9G9nL/fYaElHJq3e+4PELfVNfmtqtfZlc8aUsqToE076NfIPLdYtS89l8ntgMnr29fpHDRbQj9SEvseSk3i3mrV6q4HeImFCxDdbIt2+FnNvrfnQ4YDqB7MbCzm6McOCuC1I9HfHZFgL0BhLO3WQrZFOxqHnADX44JB37ndZ2U/FyzkFuB/pyXasjcS7JG2SBZxO8D+SALYz0o6qD6Y0StVK8JN2gnwr7xctTG2L+08jDfGXRbrfe+ougcljMt+Jkg9F2PTHBOgAUOg2AiAhPc//niE8u5Ez7U+hC6omHnADF4ywKkfIQgutvXC4ALjXKYZIc8OXaGvfCW0gXcKIHuGSzL2M2CF1y6YZhsb1cXFxfC01YvnAKz9MNhFkxOjExvM77eT7Km5pAAKQDmMUoba2DMsDOva/PxAv9T3PKuMi3YxSsI6APyMq/HaaWEsgXHY2MHaW17OBG579w5AlmJAjYHnA7usFy8VRln4PDBCW8oa2m57vPCMA4eDtcLoeil5BnC9HlpSwoUk1/OyMh5eokB1Mgq0g3cKmGq3tUDH+//4lV+JOcKYNAYAFmCP59WLtWrPALf9/f4XXwxGo5CjklBhu+Ph8yXRHx1TshSeYS1gLXoRrdQA/lK/z5gb+4vzwcHD3GDP75Rdqu/q8+KnsQvYdqo25kV/toBgpR3WkBesYr4cpoD8AMJ64oHtjguwkySCMTE31oZnO4TZz82Djj1qPMp+5SEGXGIi0wAra2m77Sifpxv+pXe9K9YugNrzzFvs48Y60Q7j4nBUwr4wQQHaQO4rsSeYteQI6KT/4M47o371ScTYzNbs+exe2Pw+U9zB6m99/vMB8NtX1vJOivkAoNvHhX3ugOrwiH1dD4vzDO1gM7QFu8Ac/tdf+ELIOZirsoZ20hZOMQdW9gQD18HZWra/7R1rphR2jTPP/rEmLi8tRcSFSAIHWUyDnRZrwQEXE1tEjnbor7Gyj62TolddbKx2sOvsIicuxr322EOjDvyztI0zUH0Os5y62sSWWx8RcSK0sjYms9TZ/MxPC0QGLqVG45EEkeMs1QxdDA5fXEZPrTw7kREYYFhoP1430HQFSGwtAA0X0jdCF3Gahur++Rurgwu3B5jRqTYd9fV6g0nbW67OrD4fmqJKm3RVW6j8XLVnAfCHtdaJvi61D1et6mDV6u0NmAI7udvF+gRkABX9u9qXoXg9LuXAg1HFuLk00w01ltnnrSGgwCBJj0qiq0msRQAqSYOi31sSotWfb160ycWeXm4CYqNtDHAAuL9n/rqQ2Shs8+H+JGADIJHsabnPVB3V5+IwEPJ9YOH2WDvA+VElGdPnYl60dVLJ5InC+w/1pRK2jmOyAleq0yvPRug28HxUv0uoe+ilztNg3T9mbhIQi/W4fiKBlwmsRUC89VgA2tFzvR7AdMpGPD9R79RcA5r020/WN3ofZn0vVusByI+WrirMfW0kgZLxBs19mHOd+ranByHw4+bG963HffPXJ4O9HwnQ/HxhGZ7pJ88cJyOgjalxfiTsRcpijLIV9uGl0GWnzQoYGw2oJnM/dbTp92JTNu/u2dqMXkid6XPrL08EaK2dDMU/GEBgluG5sfb8CPnX75QmGO0gyuSJ9vZNoZFbAP9R+9BesSYz6dp4XIHdpd9LhqCePLFZp/UCSLUe1Tmu2Mt0e8limJ/UVh61Hnuxr0llqC+dBlvtT2E1R6LM+dv6OuxbnWLwFHMd+tr9vk9yvsR7ZvH2AKc7fQZys0+cEEU2go2cVIr0gnr1e9zceCOyj9aP9Th+H3KS7Ir1SBYDa3qUrdDHojNNjmLSXKe00Q2VZIJFK35rn8o7+3ToTHvXjnMwprYyCZTjg/Uzqo3mhlPswtprMT/jEjQW5r53DP15TmQJFEeVZLTb2y8N3tnj5kdEHzlFIDJ26qg7hru+s5/zIG3kIP2MAVSRuoDH7k5IUs72zfO5c606nO3IRsgj5Z40rjjPktdDknC+HBWhqj0hG3HvvUGUQRgaV5A9kL7cH0R+Ot8285jEPbLTifuBs3DcmQ5mcslmcU9yBhYBiADljjAuihYJguRp0XCetG9ExyJ2BTt8TCS5cSx3TLiI8/koyRH3KwQZEajqdU8Ylb9Fv+EZpORIcGjvNLJG613/4l9suqS6wNWVSOSGYUobKzRzd1o6+4JlCxzs7r4n5SlmSbESgOVaP6ncnyQb+grA7AQkF6re/rdXG4c+kAD2CM/VyG72ugGYts9+K/WU18/1dYh3MigA007V3XVr1T34/pBr2EwuOEN9tKPP/VnISmjTjhnR5VGdXcFEDpAfC73G+J3WGoB6JPeLpHw7lzwpz4k2kD9ZOB6a0bMWRgv7SnIy4NNOwr3rzwLY0sIB+gAWpnlhyncZS0aOYXKJFn5wJYVxwEIDIgN/hAnPWhjam06ejKRljPmVFqCPsGLGtJlccFLdQBWeTmAp8GmnrLTyDACHkJqiWWpuZtUBYuhJJWBSYlSW0JWdjE0A6Hv2hLYuXWgeO/qysyiDRfjQ2lpoIZMoAD7tlEmp7V4aXp7/+6/8Srzg65Ies/QNgOzFRxoEOHelRaIyDHptaspXTKqbp5VUAhCZh/hKxsRzIhnmBz4QQCXm+ixaXr7n5e8ly5ZYJxiWV1KsWbrTQFMs9VlDhDzTi55cA6brlehml/bzVju0sScObrOWcI698ko4gzg/dgrwl+fxnmMLOKiQyZl1boqutwMgB9mVOD20pTiD2HnM6HpywWljAxz1rmFPOC8LED7te+P+DqQVlle096eF+JV6CrgtwoJNwSrZiZZ4qY+zBTjuIM4ZtLqwEA6YWYpDqfceTWYyT1jbO5GkqT8La4ONJZPjsFwA7FnaM+0zPw0QubCFAE00YoMJWG1lXhVWXSZSeiEAtk0dzOGWhx5w53CAQkU3tAleBUdvEE5/Pi6PLpGjSmHPauPRxRLVlOyuUm8y/pJV6TIuEVdovVZrY8N4tW3f/E0ZDtzePRJY1EbgA31SGqD6jcHYLDGOHYy9w5FEEPipZNDxJiiWgC9WZTJoARrjJCN8D2glwZF6M7R4GAgswBUiCc3cU6vPDuQTRo0lADkdBoAhbNetDMica4DG2QHQPQ70BTQBNMwNsCDBA/cm7UzAKdoY47hedXurkbTPXI8O2c4RG+gBcxhgS2PlNsDFAiKbZ6DGpozJcM9jHOcOBeASOp/tfSPBc4Af8DMcGxtvhJYqQGzUXBs3Y3hk8Z4AX3KusUs3bU/2m2BJN9p3avXpCDEf54QARgNok7GYcjKj+qxOc00nGJCDxTeqAK4AvQBk9WYbU4e33GuTK5sArf0MWKT3OopBm5qu89XhxbuivrQTc8kSr8+1vYiQ0bvcB/hfC91pTO9mUd9AD7h9qMbSHAYrzU2yzlMT+sL6GyMBeW2Zby0FGJYgMknIXFObY5nSMiljshZA4MmVZ8fqTPumPaPf5EqKo6TIROQaTxZ8ARaNY0qtjM6TAfgrye+wkXMMh8HzMjfml9MpEodujI6MjIiF1q7q6OJ9MZ7mNPciG7m5DxPU7kXbTqw8FeA0eaFR8825yJbpe/Z7a4RK2d+RwI52fkRspJ7xqLkGwEv4x5nT6d/f63NT3gv2YQKLL4eNHOccMm4cWEeX7uuDlKlbXZ/rtJHJ9VOXhHgpszJaulH7jGFJ+Fd/z5Q+sWeA6bpO+bikod4t9nMBkZNVvfW9kNE+AP4zkVARm31UdIW+WdcSUO7uHMv1GD8N20N2tWr1kxU+22fdj3YwshWSWqZW/LF+pEYT4E9bwYaFw2nt1ZjzUSzxIllCI977K9dgb2idl7m2D42nPsdcT5C2gg8405NeQA5xN21K9xUQ+XPvf3+c2QGq9STpZQ4BscBoOAgMhARdyCPSCq4RPRBp3FNFYzrfyQ+jzi3vhV4v2oPIIyoUKB2RvWtrA3azmXf3dl52Fwb6un+6k3vGKFYukFvuEaQl917khCZb2p1EO5EKyduVqONR7wXSgyJqEX2Q9oocH6JH6bf6tJPcKQxD/izR3T7bPNMafz9kURFDEMOClFUD5AHcQaRotwOQ/7SEeO94RwDdo1jY6oORwcpI1Llvj8JAjKF7eyHXuLcicEwqQyBySCesnqza579btS78aGbB9LEPwCht7642Dv181dv31j6zdJRXtFEDMHvjYkg2dM7+p6ramBx+MbGHtVd9MJEP/mwwcAeJ9CZ+uReM5dBCPv3HIWeRwPoscNG4iiWvu77q7n9HX48ZU26GMQmj3a06p7+SAD/G9jYE40e2hkTGXskF70ldZuMyY5EAj7OhWjtXtXYq71F7VmhT774j5U8Wb5qxFVUwOX/tm98M8ImxuVLwySZ88pZbqv/v7W+PsPwmQ29cwxg2F/mSyG2nCYVK/S7uQot5gyR54hGatQB8GFztkdn+SkuRYABwbCdLK4YtQBD4ZI6uFOBncBlOAMdv/YW/EMzwWeaHIfeCBD4Bs9/6/PM7Zi/GNqQV3WrFi+Vf/dqvhd5vSS44bay9DADHkscBkUd5A6fVUf+7tni2lxJw0Mu4yVSfVJ8X39/53OfCw7tT1mC9fgn9HAqAhCW54Cz9ERIPBAPcmqudaBDXn0PbiQOGx9eLcJZ14vsOE//FH/1RJMEDIJurKykAOQx+QKW9E8zoGQt2uD0MSKbFe6XF4cX6YE/M06zFOADVAdkOIVfCuPVMhxxSEp973/sCqJyVUQqQZE/e9fTTkVQOyH4lJQ5gMiffd18kF2xKaUyqm8QDxjq5oF947LEtTIbttottE1GBdetwaU/PAt6W0Dz7WLQHgH+nzOy6bTM3DuPmaRZnUNFcp33/d37/92PN2sNNhsd2x0X4pPewQ22RJNpuHeM+/9MAkYMJ2D5QHVm8L8BUIEMAgw2ZsgJ+AgsKQwwwNupyn9nibwz5BazPAB8aLKQEhfKc7FLs8nhiZbQUT4aS76kOLtwaF/FMVLYagHfRV6TPCOwtQB4QBwgIoMUEHVWOLN4dwGeEplcZwtwEcjBTAWAYn5FNfu3FABmbxfcyedexYKaWMH/tqTO7tVFb/R7Y8ubKE/1kXMMAW0pjzIccCGDImLpsY7Gl1nCs/uhzAkbtABOBLljdGbK99dwPsDoEDBNG3tfUTM3mzZJjibm3GhqlZ9aeD0B+VClSG1jiBbwCDuRYJghRdG0L6Giez65J5raVqVl0ho8u3h/A9EZoPPf6MgfDziGMbvMDYMNOPb/22kidYIAGRpy5AaqGPq6cMUOgHfZ56qV6HmfByZWnRrIBUwd5Xx+ovD3mw5os2sM5M6m9m2MxF3IEp1efj7m2JkcVYN2RpXsixN/UaWNZ3+XzKWexqf8NSAYEjirWoTXpX3s7SwLBpe8FSPUXe/JkzA2Af6tsS5F0AJwbzyJ7wYlQAFXAmn6rX1sBnxf6STlHyWQYM+AsAAvMJCzf/Aw7XsrcmJ+VvvPl+ZHMT23cPXe42tORuOyG6Kv9ESBbnyEf4hgRnWtuFiJBmn4DfJvM88K053A6tvhgX+N7JfZPsZEJhgEqU9edfby0diKSDI5japprAJu9x1YUvfj6PJaxTFmC5erk6lORMG1UCe3wzoHqEGdgR7LIPAfOhTxI2Yfs2GqsK/0E2nGMFU36Zr3m4djiA7Fv0sZ0+pIWmwB/WecAfnI6QGSg/CgGv35iXacDK2UiYkXW5ybeCyKZ83nsLRs5Ss+3yL/sn78lnDnhVIr+cTyljUxHk/UIXJ6PhKHnVl8MWz5OOoHd8W5IWY6URmnuQ/NRtNjVo53jImkyugDTPhOY2nNp5+zDHMsiVaLP5sN6zASaaUM2S8q/qCfeC52DsTb8zlyX+jbfM+1o54VIwJrRFaPY8d4v1iPg3Jo0hsk83ywl4mUj9vhGJEA8uUKKbOt7hiNHGzlpObHS1q/1tc5zbootKwx1bOnTK8/F/I+LAPmrjz4ad+IiJ+Hu1bwHRoTtnj0RBSxKDskO2a5ZnPUkuv7gD34QZAIkAufT+FlfH5wF40y5e3f8Dtj7v33sYwHWNku5tyOL/PUvfjGYtLAIOsHIaZ7nHl6IU+7WzvC/98EPBklGwrlRBBX1IaGQdFBEwTbzIxkPhB94ENLLl9/xjpC+G1XcA5AmsJr9lKR0yBwl8jqA8927I7LTHZPEoYT2dcm8UnchqJgXoDQWeCSsv3RpkGPL7/TbGdsYALrddRGFmnKN6jUHIlolVIeRIQa5w9TxMqtOG0mNwBCM4X/4hV8YOdf1cRgGkbFKL79QtS89Hf9elULv9sB7qu7eBzMx3Cxs140LVXvltUgo177wg77ExZW3prf77qoLzCazQad5WsFCXj8XCfbIaoSUxVUotIh7e+5NWYtdt83Giu4uB7DePv2Nqn3h+1cBzGbP5/tJ/e6ounseyASD00pfcgQbun3mT1LH+krBbGaTDvPC8QTXdw8nsBvVpJK5EnBM+7eEOlwp+FTCA77w7ndH0iWbdRamnM1It1RIA3mNKwWfQkJj164AoAAtP7rttghrnpbR01gB1LF/GUvg3JUWBpB+D8kEhrSENU+rN2RGCvj0xBNh/K9GkYTK3AhZmYXZ6WUFhGPof+1b37pilnjpA71fUgXAZIDpLKx1GWCFDf3lr3wlGKZXowAqZWr1chfOAyycVsqL5Je+/e14oXrhXYnebnmeF883H3ww2kLzaloRmg+UBPBLZEcGRtuuRArGM61XDPo/euc7K+zopoTFqHZZJ0A47ZCtVyLLnUqelPoHzqB7740XskPTrIU3n02RHJAUy5WWAt6WfRzSGu3pDkxOKeFkAP47XnllR8lC623nCHJIw0LGoGfnJmmile86kH3g8cfDo+6wdqUscbbUnrVO/+1HPxphZiQ1ZoluEBYG5BdudiUaxPVxMQ7/94c+FA5MWthY7NOK6A6sAof3T37lK1cM8JfnCY3jDPrRLbfEYXxa8d4tusy/+eijVyQDU39W3Rn09be+dSZgfVpby9+vNohcQMQS+u3iSJ/Qv8DfehRe6O72LiZbr9eLSyngd9SFFGgF7AVCuHiWBEX1fma4+4UACvz9zNoLwR6m99pkaoYm59yRBIbmjg10hDF/BwmUAvjUtoxEBOTQl3QRF2pdL6lxOV8dWbg7LrhF/qEkEqp/NtmEFwdAIRYbQLAJngPRADjAIWxhgJVxBJ5vhtNjAF4aAODqJQ0CAN3MTp9PL4mihJIX1h6g0sW+JG/rQyTJqpT4KPQvLwSo2GSIlfBiDE0OAy3U75JAafTcABwXIxQawzmBsuFIT2AQcEQIeCZYSzZuOxwHmyCytpVxP7f2YoBhgJwmwJ/921UdXrgrQGn98dxM6DUsz5ZJHi/F37EAOQ6aAH+C8QsDFqBxMvcAjmHmnhB663stxlh9J1eeCa1ga7IOlAzC/DtHAxBTT35P4qwE5AE/uR4TjLXWyYPQE8dAr5dwNLQXqn1z1wdrT3/0zR7M5G2bJQDkjQsDpql9Q0ZgFGMRgIxJWkBj4LSw8ky+le9RoKy1l0BeJ+aaIyITAQ7LtmBTJlv6xmBLW8tKMrsTEEzgM4FkgF5xOgFqm6xcbWAjji7eG7IBuc8AZJsAY45lN/psPM1lSOqsPtNPDjfsfDH+AF/tA/SmvnsCyIM2RgTExagXYKY+gBjHS1NCwNhpo7XIptGV9RmAbUpvlNnO+U5gUTLAtagTq3u4JO/2wMLN1eGFewa627Rom447wKx1YA8aK4BdAWib+9A6LA4sa8YcpG7uJohsHWu/Pap9bOOljTdjXTYBfs803yI/OBnth9g37f0Dh8FgbiT1DOnIVgCVp1efHam1rF3Ys/pqveZez/YVh5N2F3DXeCSD/9mRyTMz4uVgtWcupXl8Vz8ymWkm1ivOz1yTEptmMkVyME0pjxLxIgoCKF0S8YkqaWp/F31lffAM+0ado6IrimRJAWaT0Z3M4QL6mmuODexse4ctMz+eU3/HlogX8kbAbglXzY11Grrs/X1dkoWmI3Al9rP6gN3DDOyUf7Hn2Fw2ooyh+a+XSFLYu9h3cO0KuwPszj0/vA9LxEtIRnFg9aMB6s6SEpHjXGM8ODTivRCOtotDz3bPAcQCKZ3tgcKAQ9G6zWTIZCSdw4CVQFUJsEdFMrqzua8gvrj3uMdh6GLS1slS7spyKcmt4v5OdlCSamSF+h0a2EoSzfn6g3/+59EuALQcRLAFzyvSGGTOlufnq9eOHIkoVPUhEdXJQ9rgruncjtlMXlK/yGVgJ9eLs7czIqb+/gAAIABJREFUuPYApyP6+SMfGZKqLJ/HaBZFKyoeAAyQBkz7Xrk/RhT1oUPVHomzz5wJIpzIbjlzAOP1op4Smfuhxx4b5J3S50LEC3nGhYW4I5DeU7ecTI++851b7pjutQDov/boo4HHyDWCkPOWH/94KDrcWJobY4wA6P//9kc/GiS5ALIbORRKm4dBZBrEpBJWXqlaq1ce2hwPac1X3b1vqXrBdr0xtImnFYnVWpeerNqXfly1LmP/jg6TmFZP8+8YwD1SEnvuq3pLt03/uhfH8itV+/LzkWwwJCSuQpFUsLd4Y4xJd+9bU5d5SokxWX0jkti1Lj0z7eOz/b3VzuR1S7cE0N9bnIHt2l0JeRHgfvvMN0N25KqUSBy4p+oe+rnQrp5WGBCgAsbT3/vMZ8LYXM1Cm/J/+cQnwrCO0/+pP4/x+Pu/93vBLh0VErLTtgnj5bUSCs9gzAL6CNX4a1/8Ylzqr0Rvt95mQCVmGgB3XMhEs4+YgkJl6C4Boq40tLnUT2oEmA30mQWU8+IA9oREwVNPXRVATlu8ZGgzh7bTPffMBFQCn4BxXg7+vRqlhN2Q1zA/o7zEzefwOJsTQLY5ulIGf6nfi4c3+LMf+EBoV08rwCcaVQ4KXnKYplejACXtF0Cl/TMLSAlI94L/b/7jf4zQpKtRvHi97Hnw2ZNRHvdxz8Fy/fuf+UwcdhwErkZxGMCed4BxaJsFXAfwGxNOKc6xK2G61vtgrTqkzJr1mY0lHUFuxNptsgd2Oj7Wq1A9e9j/n4W1Dsj+5W9/u8K8bR5Ad9oOc8OeYM5ryyhGQbNuTil75wPf/36MSzMsb6dt8d7RBu1pJnIdVSf7YSze/eSTMS4ihK5G4QwiR0MSxjt5ln0863OvPojc6V/CM8wfaAzgctmnmVsuuNrnYhmXbjmkO/sDzHhj5YcjQ4KBGceXHozPXtw4GcBTarxuFuCh+jKB0aHq/PrrwU7FZgPw1EsCV7eE5IQLeFxYW1UAGoVFW6QIXJaLBIE2Y9A2Q8CLHimwAPjg8goEEca8CdBmC1xogQnkEAAfby4/HqH0JSy8tBMQgj1LpzKBzFayulr15HoYrqcDTNN2l2/MuGSInRnKdm9cgCOpR+rZmaysJLmqj0+RYMCEBN4CAU+tPD3EYCtSBNqHwQZkMNcu+eqvF0CYMSuJ6LDDSDGsB5ts2K5HmP/CndE+wNRiR2I9wNBWEBmQYJwyAeDp6HszyVUkY+wcSiZ753A4AAAzksM1mXHaaKytR4AlhnOTDViSRh5bejCcEMnabVV7568bAqUBQakZuhpgjPWJgQ1gaybEMy5FdiK1PlPSQfvq7NTQ5w52czJcrRlAU1O2JRP07Q8QGegLQMHetR6x+Ztzk/tmMUBmwCIAS91NYPHAwi2xJs2nH0Cj8W3Wp3/aDSjjfADcleRe9c8WvdSMLliMdgIO7Y3NiAByLRvBivdMvw9nCU3WBgM7gK/2vpAiWGofjH1lvqz7wiT1fEC8PhtDa8OaOLHyo75syzDRw/5IiZF91VpvuZoPMPRAAOQDtnRvPdpnD+hzJtg7HRImTdkWfw+AtnM85oPT4vLG2UiIt8nuzlGKZHAbp2PtAzKtR2BgvSRQ2Q5A+tjSW1IWqHs+2MNNh8FKl5zMyb4u+N4+wP9KtdYFqA/fY0k6bEqWcP4sBCCJEVr6XcBtkjIBLoZNPxPr0VxtFraLwyCleax369acG4O684U9sA9zbg5Ge70XRsnAsIfeC+ob954BVLIPXh7GwzpkJ4wTbfZ64Vhiv9XLbpPl8P1MXpcO7SKZYK0WB5P3aEjgrA+/8zMCh3bx7QGo2oPmxnpsJuzTLv22DuydE8s/CnkZTO/mPjwczspb+o6LXkaqDOYlmcjeMeZ1Tv6t0KMn28LhNAzwWz/eCSQnylxYc2mrjw4x+I1FSfo3394bts++qTsMipNNnUcW7493vnGxtu33evFu1R7zr9/J4H96ZFJcfUwHVr6vJcKtS8Got4DIZbwiKW73/GC+688GUjqvAXyxU92pSWaKNmwmcXNnwXB1d3WH/+ef+EScUZvFvcB9hUQGEBfQ+d4nnghwtV5IY4qyJn0hf5C7omhA57z6+Q4I6yyJFEcTuNPrxZ1OPiPnf88DfLrDiOKDBYjgcwYu+Yrq9QF03TURUOAj/qbf+uXcWi/Abf0G2honwPlvffzj8Z3m/UD0ufsRAgoAW+I6ddZxIKC59rk/Aa1Fpnr2d+++e8t9HZAPG3CuR5IEdCPeGC8Rw/UiOk+9fq/v/+6RR+KuWS/1e62+i0IlrfHzjz0WY1kK8ox5I6vn2Ugt7mfqg/mMI8kNgcjJLv1Pwb6tNoYPnltWzKy/aM1VvaVbk3W7997QSJ5WQj7i/J9WrcsvJXDbZ0NM+960v4fu7/zhqnvgncG8nVq6q5lQ79IzVXv5xaqizXw1CsB0bn/VJSVx4GdnYmcHG/ryc1Xr0rNVa/nKwng3u9DKRHqLN1TdQ++vuos39wHtrUk3yncKM7t16emqfeGJqwbwh241r+HB91XdfW/LMZmgWw1UwUTDLv3Pv/zlMCpXs2Aw/rtf/MXw2jAAkwowg1ftr37xiwHK8XhdKZOyPI9ukOz037n33pC0mARo08wBrH/8G98IT1tJinQ1xoWhFmYtbGJcyMRgjUj8tLERoJOQjLe88EKET1wt8IlnDOP2j9/2tpD7mFaMA91fc+MFyTN6NYoXDYa4dvy/73nPlqRgo57xc3/+5/FifOAnPxmE01xpWxh3gBPW+u/84i+Gfui04kXmhQIM4528WiClF1nxLhuTabrVhYVMJuGR73wnPNdXoxRNqz9897uDya9NzaRtzedYG17gn/ja1yJR59UoJdGfl70XPI1m2q6TWOsOT0fOng0JGOFmDj9Xksiu3g/7GNv1i+96V2gAO3yNK54JwHYo+htf+EJ130svRVuuVKKgPM9B79F3vStYDZLKTSrsCdYteyLaw/+/Wo4PEiNCwb5BB//BB7ckUB3VLgdlSTrDUXduazj+TtaOQzd7wrbZO5j00wpHnbY4dN7vkN/IMj3t++P+jn1C+kSkBQB3WrFOJF60b7yT64fTad+d9HeHdmvUPqaN7GA7S8THLM+82iByhvlfHwBGhJBLGNxbj/+fAMnmuQpj0aVWkTQu9HdXnomLMQBWKRnjAcaHF+6Iy6PPAcKaIDLQwcUeQOS5mXQtk1w1gUCX5cO0kHvd0FkFLmRSL4yuZEAWsADAtLx+JvSJ/Y0kAZmDOlOz6JEGENTen2zXqjsABOpzUUDkYGW1qurMCobYGwEmFfZVCasGzu6ZPx5MZS0yrgCGTTAe2/Vyhmv3NTWBn8AIEgJ1BnbRGTZ2OUZ9kLKV4e/1kpIOSRjRN0BgkyGWTLWUYADIm2dAms/7GaoPqLZxJgA9sg3YisHcW99M7JXh4Z0IVz6ycE/MpbGKZHhzB/ts17oW63rMXYJL7UyIt/pcgBL14vv7527qh6Q7U/v0XDgQNmU88hvBMt84Fyx1442xCJwCABdgwloGKALtrGn9AMRIDFdPCmd9lPB0f9c+/bF+PQdAn2s82bNAJmsiQsnbklIBVuu6pOQsaJwK88+L71xrd3V+ncbrc0OMxUxCeTxAu5SUSTZm+e/6+NQBfp/FdsUu9PuyD4se6f5gu97Vd4ScjblvznUC3csBqFpnyWanUf7KFgY/IAwwpH2A/QKa61eRTCjSDtj1waZuH4ixPLn6dKypuvMF0GR9kzjAGuZQSJZ3srtLMfb+Zq9gzpNqGCXbUpfmMUccFcbWPq8nkCyyB+Fw6i33oxfaAaaeXRuW4Yow/4Vba2xreYKqlEUhO1Ir+qvfxsPcYLKnbMum/i6bZS0DfDFJE6y/NBJELqBasqjbMX5si/1YQN8SYWB9H5y/PeaMHUn2rHlpaiKvZxK47kro3vq8dtYZ2Oq0VtLpkHJE+hARKg0msrVQElBaW/ZjJHHrcgamHrT6kjV8JGQivCc47tgWbPm6szJ08nvLydDuSx5hvGN0NwF++4MUijWjP+wioFK/6pI/EQmwkTJM4Sxp7QomuzVUd75kxAsplARpi1PJOGyyznPCrUf9Ns/siOgKtiXZy+nYyMiLuYh4Md/svPFi45qSLQnqYwxnJE7IoqyfiQidOiBvHZOdMD9skfcCB0k6gfY0HL9rAUazQxw91iYdbGunOAPVZ471Ub3s6KWN05l8teH49c6OqB735fZS3z6+mQD/QJc9mfbah8VODz7fM/b6oaHknoUlHut840LVaWcCTNE5TQY/FqrzGikG0psl6u2el1/eAlSS93SnBGjCFzBynZXdYwoJxf0eQCsfhjslMNLf3vfDH24BkZ23gZLO9IgTz193XfXnd98dwHQ9+s493RnbedLn3VHdWzGSPa/cQ5wHsXHJbThDi/R1nm+eF9UnYt19xnnZ935y7FhgRwDaeikgsv7e9eqrEVkb2s3Hjw8ifQHqzr0Ian/zD/4gwFd3Gn3GThbZW3Ag51bjRSoCIc9dVJ++8J73bAF9jd9f+MY3BnJw2o0MCIx3N6wXUZSAa3iC8tuPPBK5msj0lXNy3Gtffjl0oEVki5x2kvjZH/5wiHWO8GSenf2RQJCf9NtcwnzGETj6IHIK99PapbkbzN8hOr2/a2IJvWL4+0nyeimAX8TN440wRHtuB3BM87a7/+2ZTG5i6aV8BKkEkhaj9JCHdIk9TyhR9mEzTKrdP7PX9IaEb7WXEjDd//Z+K8YDptXG5apz7k9DVqO1fqaqQvepVra0oyQOrLelPh79Z2EAA9f3viX0oqvwlk1oh78Cbc8/XrVWX6+wkhsNafS99syhManNW70bC8cCvO3tuq3q8ThO0GjGUG9fejLkTszTFoB/5Jj0H7alLY1QakkH9z+czPV5if4yhGZUqYNPwEFU/3opmePD0PTDHgA6fmzs8GL5giycbfMxPP7YpRHOe+utU5mdtHqIyAN9JNZrtqPelqKnW55XD/PgCWoyjUk2YHTyXAEXGKBxBVOPcf34178eEgVN4KlkXtX3kOXva/syHnXguwBf9THhCfv+XXcFmE0f6McTQpzVry3CRv727//+FoB/0I5eL14EZV42ytz050wbi/B8mSt95zEVYo2ZNg3gUL8xYeRJfNR1hco4Rt/7wv+l7/5WxqloL5Uw9zIuXoBeNsXhAECdJDeiHgD/X/mjPwrj3Uw0WJIQlJVoLXhmtKM/VtZrGa8SXhKsqvn5AKB+62MfC9Z6iPtPsLPA0l/91rdCZJ/kSV0Gpr5ey/xE37XBlum3xfNLW+r91m5eW84P63USs1NYFQalFycd72YoVYxJbZ2UZ8b8zLCPeV1pAPPmjsuuW4aJ0+Php54KVmczsmHUmq2H9zTb2JREANgKifKCx3adxKh0GPPS//B3vxs2pb6PSzvKHNXXgvmeuo/n5kKb+WtvfWv1gzvvnMh2dWiTqI1Nczh0OJtm24pNKXJDPh8puvpruf59HnSOD1re7O2kwt4fO3s27Il93GxH2a8lxK08c5Z9jO0K5GdnHepGJaYoz4tx73arT/7xH0dbIhNzA7gduY/Z2P46Huyp2v5Rv31TDq8cDg7F0+yJPUM+AvPB3qk7L8sclMO29eoZkaar1pZR+9gYONCTG/n9971vsM/HzZGDriQgnGS3v/76luSLTRs7ae+UNV1/FtY63Wrjc7XYyFcbRM4w/9vjcu8SG8mZ2nuCJbU1tHqlurSWDjMgMlYY0CUTe6VTIlnFCRhjqNLV9XcMNZfUeilalYCX1Q2h0nkZphuL4ZQlL6TC548tPRCgFAB339wNcckfVVxoL669EX/Hfnpz+Yk+WCB5VN4HXHAPzt/aB1hSckHfR0km6JuLc2E8X+6zw+gOF7CgJDAD5ACsCtgBUG6yZwtjOhhi1VoAKQBgYPembELqcB5buj8u+IBRc2VMM7necMIjIKBxAcYbe2DGJkMsAQ1MtT3zx/oMyoMxFr6n/mbYMjADGAJ8AfiE5EGvD9z1HQnJ8F0McOTI4r0BBl9cfy3+e/zc0C4+VS22D0RbAd2cBgXgz7lO4BPgDOjQttS+3qpXXUDkYOC1EgTMxF7AymRMAyrNCeaxUG1yEtoOuKyDyEVf2hwAKUOKos8IrIeAkyZZaAvzvzf2irmJpFRz1w2A1Pq6BJDk3CR7TxvNdT0EPJLfzd8awGSrlWMOILIem8z4BJFPBVAG6NFf9ftdAQJTjuZg7BPjCTyy3jiMSsLH0sYEcpKFLdTfOrEuT608F3WWe7K5ObR4Z4CAnmmMrMcyl8P3QXI3bwRwZz0CqDHjgWgJ8OdJL8L856+PZ6aGcmqmbpUa0b4E5zrt+WC9rqyfj35nEsBMIkfrV/84NdQDQLN27MOm1rnnhz1Zez1lGuYOB2t4k8Gfyc+sH8xm6w/4CkzM9m1qLJexLCCyOdvVPlidXnshbE9dl933rQOOD+s2JVRWwwY3gcrCZE9pkbzLA1Q5DopET9rNudiDIivIDAFvRRywLc1irOxV+4tdVt+JZbrsZwf20VgBzjH3izbxQmd37J9hp1jqaOd+WwvHHcATk91c5/pxZe3EegTOJltaEtDXq4XO/tiHQyByX1/aOid34wxv7O3BSMbZXzvJyM2IF3udzUt27taEZ9pg7thZ9sSapS9tHDleNm3F4Wr/wk0BMpMhSsdRRpQ0HXfqW14/W813MtIkmMnrp9LB2AfPE9jdXR2avyPmQxvNI/mf5lxro+ddXD8ZjidttCex2XNf557JxJb3BDOe1I6xxSKOPdR4L1g/mTixG2vNeAbAH6znZJ5nxAuHAWa9iJRMupgRIcNREJnHwHgBvFPj2DOs8cLqLpIg+ntMFERvORLwZVTN6He2sfMe4Hz0XBrYdYke50FA53/21a/GeRCgiZAHTHaGbGoiI69hCZPVc94VnQYsBS6XfBkFAwGowkKwjYGYGL7uM/UCSEUMcIf3fXdA4CWJB+c75z/nRUSav/u5z0W0OVAYacRdcVQEIhAZq9fZ1p3W5//lxz4WBMBCHkJskEsFYAwcdh4nJQY7arKvJQ7UPwXLV1u18Zv33z8gaQF06Qo78/7GV74SpAvP9d9NiTtj4Y7u7geQNZa+75zv3lHOw87l2ojZ/PRNN8Vz4SjIIqPIRAHw3n573FslCPz0hz6UrPIjRwbnZMA5khYA2RgA8bGk3XdhI4N3V6sVWBcNaM9yb3dnlozdnREQPqokiNxdq1rdy1Xr4pNV+/xjw3q7AehIkLJaVYOEGu0APnsOYDZ4JHkTEodNuquqeEAGG5Dre7HqASr3v3OKZEK30pY2OY1z302wtJ/9dLOnG6ENHM9U+jIILeEo9HkdbOM2vRTti3YMAEL/v526u3sf2Pz7qJHR541LMR6tS89Vlf43dGoioVxJKsfT29lT9QCwvdWq1V3LNrbnqx5R+ra2FG9wAt+9XbdX3X0/09eKHg+YRjdjbr6fDPFGhtp8Fm3ijfxpL1U9zwtAd71qxVi18nelLfU+zx2ounvu7yf6OzSRARySGhd+GGB2tYZaX9N0oyE9WA/d1Fzu6Fc/k6j1o63GqLWQfxsy1O3QQ+7uur2qFo5XZD/GFRsQuGGDAHyahgXoUH4YC0nYeMZsDEZy38WLkdCJ54pkBUCwXmx2oC1PTzEm49rCaLrM827d1Uj2ZDNqh2cyXJ5Tfub6Cd+Kbg5DCNCoF0ZWW2xknrpJAAeDwFNHtoFGZh1QAGwACrUj9Jple56bixAI7cGmK3o7BRytg39AIMbHWGAPTpKRAD6RBTAmQDCGthQrQdZSfdYO/wqtADaaB2PlpRLATD98xUugzmgtovL/z8/9XLRlUlHf0XPn4oWJect72GSJWzvFmFoPNIH0FzDC2PoOA2qsIiNqp69NKINr31uHsefFOI4l56WoHixKMgVL/XrrbefV5HEsgK52eGZ9LXvB1tdQAYodBgCVgHUvKd+bxNgDOhHa9/IHZtfZpZ6v755rHoo0hDXkv8vvox0LC9Ge+rOMHcAUQ9tLaNzLR9+tAaCgvewg0/S0+jvgPxIItNsBbJWEY2Ut67vfSf7QdLIA4uwbCbqmabtqg8PV3S+9FJEF9VL2MV1v/dfnCG3qdOLAU2QejIP+NpMbOszYw0KDvn/HHVvsTf1Z9stDP/5xHETIr9TXK++2Nui7dnh+WQ/2a3MfW0P1BG3Gyvpg1wDakxL9qT+SdD77bCTLqB8Gp+1jtqQwdO2Xk/v2hXe8XoyJ5zugOHxNKg5yDnsOWE0ZGGNiXbIbnmsc2PpgNbRag33M7mhD2RtlzZpHWZMdvsifTFqvxT4JAyQDMyoxpjVcTw7JpktYoX3+ph0OlNqhnexfuL/7oXkOcuyJg7i+jAKS7Vf2hNTIr3/1qwHwN5nZ/l5PlKJf1oPfF5ti3Ebt43LolaRE1mefmZTojw0R7SEc0hw0pYvYNVp2ijVrrwpltK+1W3vY0rKWmzIr1iqbIgxyFh38iYup/8erCSJnMpulvh7poQCGAF0u4cMSDPnwYK52z1Ubzt4tTE1g2+W4PJYLZIb5Cy/uSw84x/Z6AS40Q7ULY1GdwB5/B85gSmEDuvhqj8v2vrnrgrXnUg1gBkQ0Q23L+CV79M1gPWlP6pK+HhfxEgIu9Bvo4ncu04AigMb4xHoYi5eDCWl/aoc2FrAAKATAEAIOaAH6AKXV29TxLVq5QBSX8rjcb5yuTiw/OQBOk624tzq6dG/8K5zb74BuWd8wgQAwgSVcEtABrQLEWT85YMGq59Di7VFf0ZZdaKV26DCYmvIBG9Va6GMLqfd3oBmt05LYC4BcQp6BIsbSXJqXpjxGmZsA+NdPDBjfAA0scWNrvgG0BxZui7kBfhhnYITnJAg43O8EQy7Geiw6wp6RYE3etwCpAb7TAnZ27yesA57X2a4+WxKuqcMYWLfWEmZcgsq9ajHW6cEITzcXCSLvDjCsWV/Yju7lAK613/esdYBYrr3Lg9/TQu5UczFfngtUHGY25yhqB+Av2Yq0sNcDmAWwFdAuGJ5z18V6BGhG23vrAVw292Gfwx9rRb9prRonQLe+h7aupF2tpXA4+bEesfftdYm96iBgtrIX9QUY1dnX11B/Lddj9/SAwY9FSrZkbUNEAt3rdBgkUFkn7GQCyboetPUIrAxWdz+xZGE2A9jMhTFWH4BsNIh8Ieog+wDkwiYlu0FDNrWz5+K7Rxbui2cArDNZ4Q19RuXwerTvAeeKMbR+gbOxlvtSDIC51DifT4C0nbITCy2OklGJzEh5nBrItpgPDqISrcHhZ073L9wS7HrPwsqdFUSOxJmrz/dlNRJYBIrag9Y04NW6t6+T2Ty8D41LsOBDxqGvzR76u0WXPR10kVCPTnWfLWsurXO/a+7roiGuDnbGmNHfP7P643BMssGAXm0S8WJ9TwORQ5t7/VQ139ndt6kvV+fXybZs6rJnxMvdsdasyQCcw6YDioeTenrmmuR6kSdgpWpXC2HHtLM4Vdkt9t37wZ5kl/UtI3+2AlxszgUOmt7lvoPhUuzDYOGHk5fjbinmBiAb7+yqirFNp+/weixyFsEiby3Fe6nIcJQIkIx4uS3e2eaSIzeSW7Z2DyRBiv0elgY523c6765Orj4T71klI1729yNebo6xMe6ZTHF07ps6iIzpfmr1xyENEu/XjbzTuYeKLnz+hhsi7wWQEY4xSorzzQMHgmyyNj8f9yvndjgAMLlIrpGcwGx2Tnd3dM9w1iX15txbLwV3gK/AN5xhRSIiLGDz+jvW7R2vvRa5g7Clv/a2t1VLKytxVxwl0em+5V7lrgGDQQoROe3eV+Qd3R8kb3fndRd0HsWudvdv3jsLBuL+qo/uYM767tdFyiNkGJ95JtrvPu2+4Xzq3mYs66WQ09y93DPgVtoDREai8V3PMFbuOH/jD/8wolYRw+A56itksnq95gEWwwGgfe51mMZFY9pnSTPSbDbW7h3mCDnIHbeeJD0S6/XvCDAndyXzIFIU+3xcgu0+iLwawGxoIdMgHuKwdWPhtdbPbuokByh8tCIPgZk6YOkCLxeOhbbtlgR6c/syedvEhHZAyNWqWj0R0g3V+iZKPhg4mrzLL+czIyHb4QA/6fSGjnOfLVzal7IIw0yD3u47QweYfMJYyYQAkS9XrUtPBSN6VInxKn8Dqi/dnMA6JomEfGvnqt7cnqqiOxxJBYcT5cRYkfqgE92ZnESndfn5qn2RFnIfKK41qLXR7zsQvbuSc2BujEX3UoyNILbe/P6qJ4xQW+pF2/vJBiW4myQjkXrVz8V6SGC9xncEnq9YD0I0VqpeZ2+0xbOtqVgrG+cTQDYm/lZPtIiZNX+06s0fq3qLR6uqMx5Etvh5UnhorjtzZktCIWHGNoB/AUAMAe8SENbvgCMFuBQ23NSfZDixF4vmzMgF0P+luhgjAG5Ts4ah8jw//uY5ft44dCguz3VvkGcxMvXiMq3djCEQahITuYDIWKb3v/jiFmAQSMnYyJzq9WgsyGVgOwN8i46l/2aMgByDF16rFZ/HAv5Pb3lL9eKx0V5Qnwcix0vg1VezfzX5COAHg33w/Pl4wQAfot4jR8IY8pRpn88wmubG33ymyWgFbjDIk0oAOufPB7hhXEYVmkfF6MfL6M47AzAxr0AYdQBosa8Z1iYTTjiJxHZeBONYt8ASwArPLA2qUcX6MV7FsGuH+WHwy3r2kizrx791gAlY5cXspWnNTAKR9c0Lucn81S4eTXPgmfoOtDEP2g8git9fvhxrmJ6tdtTHRJu8eLD4eTXr66jZb/W/9/HHQypBnU1WpzViXfqbsbVGysvMS1A7lzkgdu+OvzWTClrLPOl+aFhPKoBbL3dOheJQKZ+3Ts2DdY0Rq88OU9alfayd7Iz1QRe6KUXgc+wJj75D2yQ2pWfYv4DdBYOXAAAgAElEQVRBa6IO8HtWsWvmQb3GWL+tXeunZB3WRmuoDmjzePu9/etvk5IwAqsl0tM3P80x8d+DfXzhQvTdXtV3c6YtigOZZ+l/vXBA+I4EGE0dr+Y8ObDR/43+NRjRxsT6cNjEKCgJBM25tWiNWOexj48diz3lM9aN4sBrbQFt7eOJ0R7Ly7E+HBzfNUbT3OHwoWefHTA6ML6F7GmHNasd1qtxKu+k+j62rjhg2BsH91EJLRw459fWYl4c3kftYwdS48XmK9a/eeCUKe+kwT7u7+XmPmZfzY3xmqSfbS2wJ82wwDKPxqvonTuomhvjLHml96I1Ldyv2LamzAqbpu3eP9PkpSZu8tofryaIXBJGRYb39v7q3PrLcYHEQCvJ6urtKgDbZog1EFpynReqM/0Q8GBdLdyReqTd5UjiVRJGNcHUUndcINdfC6DQ5bqAyHFproS2H4lLuEtoMP3WTwVA0mQ2l/qCIbZxZiB1QdoC4ALIiyRurXZ1cP62YPliLPsbeQfPGVWSMb0e4J++AwIBl9qZyX96Ae4CtoEAir4W3eVRwGKCHq8FmAYM2AwBB4qmXIfxKHqkAGcAE+mIulZsaW/KHwDJgV+pjYv9GQyxtdcC5KMTSnsWaACcAWoA5wGEowC2sIMbpwI01mfAAEBDnfqZwCmt0P0BOJRnBiDfSAZX2pnJDoWAHwygQtu0JRNcSbS1FOsPE/ncOr3kMxFiPQ6ULlIM5jyB8fkAXOidAkwUzocD8zcF8KqNtHcj5D0SzG1N0grcwk712V1zRyvMcyAJh4lxtkaFvHNSYIB6drBdA7gcvrd5vvo4CUoisUjIFfq7J2LegaGF7erzWHtLgMaFZJU1C7AVwO+75idlXeZDWiYSe1W9GF9rR/sASZnQa9dQwrFmvZlk7USwT61fDgNsYuOYTo39ARrbe/aNvQAAbrLYN/d1aiJbe2E7+mAScCiZn61Yj/YOFqJ2+v/Jxt46jjGW3eVBmLsxsoeC1d1LxxaHQQHf1ZGJQ3f3E45tjZzNyIbXYm/53sWNN2N9G1vzPd9OnVnrkQ1gI42Pdo4qAehHosLUoLYe/K6uy27PAAEBlcsbp2KNpbPJPhzdb/3EJt/dOR79pL9r/QTw3t4Xtksd5gJQiVkOYB3Ndu3FemRnAJn2ckn4iAXrHWO+vRe0lcPA/LFvRWd4+L1AtmU96kvZll7U63sA+WIPDy7cGkAl0Nq4FOmJcbYipI3WXxuAxUBKGuXeK55RJIm0sYCl5nAc2zUlE85l0tNW7lsyC9Yeh4i1Yj1bkz7HBpjncFa2REMNrx9jYvy1kc0Jxn2vW51cfbLv0Ms5UEdJHJj6w5kAb9T70FwEy7+3HICrf62d1NG/mM6G9p6Q5jHfmaAz9d1HvbMjGW4/+ahxj8iSVjtsDPkkxTwcWbg31k5qrS8kszmSwg4D54N37Ma5sDXBqp87FmzpItHDrhdpnnQg2fur8T5zFhhVYrzlYgjd5F3xTsg8Aaer9ur5OCuTVJRAvJBJSAmOy9HjnOYOB1h0PnP/Qf741Ic+NCDm/BJy1B//cXXi4ME479/+6qsBksIkRuXpcJ4EDEsq527uzvRvfvmX42weCf5efDHIgf7mfOg+GVGr3/veEHu29F997lb+dX91lnRmFMEtetrd1f3gb3/+89X1J08GhoGsI4p9lCxeuRPoMwKDz7oz0wj+g/e8J+4MN735ZqXf/ub8rh7P9jn3tlFFP77+0EPV259+Ou4qn3vf+4KJ7G7kTK/OX3jsscithQClT0BkLOJRxX0L8D4gNc3NBVakjYgxgGVyryJJjUXRvS4YSz0CudTvfs1BYB7e+eSTcY+XjB2gPopIkiByMFaBppiiqbszKJgSG2cDXMZADUYrAJCe79KtmYjv8o8DqOzNH6y6ex+segvH+0BlzVCQbwAKYsOOLVjPmMSeKWvlcIZKXwNQts98I+QUFMzVjYPvrVorryZDFoDp0EcSYdetCZo2n9nZnYzphhdwuFl9BnYwfxsyFv0Pts9+OyRAoh20lklCzO1NLeeVl6r28ksxFt2lW6oKwNwE0IONqx115vaYwdm4lGOSTxv6UCT/u0jq4mSA16XvAWSvnkzZCYzoxZsT6N4lBKY+N5jBffZyJPmbIK0RrHVj4uAynFk6gHxzsPxizENoLe97S/avt5Hzs/xyP5nfTVXPWqFTXS/GxHwNMbe3jonNUZhdjFRTusElXhgEFp2LqouwSznQRLiDzc/QMF48VsKq62Vlbi5AhgtLS1O1VIECDDPQpaktC9DRBm0BVHoOQ6I9MngSeAe2Krxc//6RR4a3X6sVG5dxxFSelFiPoQxAZXk5AJ/6LPLiAQ54zj767W/H37wQsAB5rv76F79Y/fz3vhfP9t8ypvKqlRKJXtrtAL/O7Ns3UTeUMQSoMagYmnVgECAGjAN+8IYCm944fDgMtWR5wAa/11YGzu8Ao9p6eWmYrc9IAmEmFevCnAC7rINR5Te+/OXIUqsAi70ojLc1AngGcPA+kq3QDv2vF+E5GH7Blh6XwVQYfF9aY1yyQ2Cq9VAAIe0wP2UdA/p5Er93552xjqyhHpmJfrFOvACKhMSkUHhz4zAwSgsZi1zfPdc8AD1pklpTXsA/89xzAw+lNmhLfUysFYcOYFEwLfvM7VFjj0VqH6h7lJY4YMq6NAcY6daDsCEFc1g7rQHzpo1NMFLGXt8zJs1og2Z72BNgsX0kSqBerNOyjwFl9rDwJuvBQUk79MF/0w1nU+oF69Lesa4Ap5P2MXumLs4E+7m+jz1LO0pbAMhhU+66K2yZ9SPkSzEWv/1LvzQE3pobc1KA90nAoPmwTrCe/Ts0Jvbx6dODfeyApu80ys0RRwn9YoVzQzuabGNj4MdBssncbs4Ne4K9L4Jk9+pw8h97W1scCCW50A7MBnNgP5obAKY19HX7+B3viPdAsR0hfdFqBVuYw2TS3JSIAmul7hyrt5fWmHkoDsVgG7zjHdUvffvbsWa1FZitfcXxUd+r9nFoeMuIXNvf9WeErExfNoi9GLWPbzhxIux6Ca2zLtl1jP9iU64/fXpgT6yhuj01LsBcNoXzapxt0y62Wn8l8RhV/ssvfSmSIiocO9aI9693gfei9jisFrvWjBoIh2+fuT1LotuJL4X+H68miOwCmMm8bghwACC1yXYdJUEllLIbMhYAAt/xXQAbIEcBCAhhdQHF8vIM4MMohm/pL4aeizMgEjPNBbdoS4bmbrRvT17++8mxXEjHgQ8J4tDeTY1Y3xG6DYTwb+kjFiQwDPAxCUQOfmowxF4bJCcDML258uQg4RrgHEMTExQL0KU+tUM39Ujr8wv0iGRU3dXoG7AAuOp3yQZNoBJABGQEDmPeNbViS53JEKNxLMT/zRhvzGrMPWABgAroIiwfMKAvLvQADuM67vxcQGSABQAIyw6QBsyj6wqMN0cBfHf2ZkKr1lZmc2knIAdwBwYFPG0EM878vx5XhGSwHQtWaLDeeyuZ1GpEWL46E+BfDTBam4wPcAioUcK1yU5o57n1V2M9YKHn3Izut7lQnzZGfcE6fzHG1ryHA6PD4QCM6gQAaSz0fxQoHQBb7/JgTaZESFWdXXt5IIURoHHokXaTRT8BRC7MYZ8DeALRyBIIAU+AH/hNe/aeGGNAU45psnPHOwxOB7iYTNF26O5ak5tJu47Ffrbvi465do4CFs1NMjVpa59KqYN+kjQsw161HmuU7ATgjqMCqGpujOO49Wj8U+qG5uqxcOycXH025sW40gS2VgH1+goMSymUrex9bSzJPSMhZTUXofeYpSWhmnWS8jzX0USLtToqSejwPuxWlzdOBDhp/XDasBVF45WkiCSP9kFGVdwUc5gg5eh7rO+yDQBs4DjJn9T+vhz7GrgfEiitTKjH/tozox13qcuur2xkkXJgu7DZi6RROm8OhxNFsySwGzfX9mH0Z+2VAesYq/uN5Sdil9oj9HHZBwBhscGjGL5lLNVnfosuezgC+8AiQN/ceg9w1sWaDib7gS2a36W+BPix+MkTnaeyHnscSMvWaJN3DSayNW9NAr5THmPUvKSwxnmSTuun++z0Vmgth9RRvAeuDykLIDW7Em1uJ4A8ylFiHDmYynvKHiray4B+oGyw7fv7zvr1fuBEGDfXkeSyD8iHdEXnWDh9sdkVc3ps8YHYn2y7OdFvc7Y1wiBHE/hu7WbEw/FgDovMyfbMhS1jE0n2hPOqQ6d610igO/chHfaLg+iKzJdwIeZg4eKbcf4Uletu5S7lDOrs7Aw2qpT8Mn/y0EMBzDrfOhf+r3/xLwbJThGFJg8T0oF7iDuIc92oyF+fd577zv33xznXHRtpj/SgOxVyBTKP9pR7O9wAGQI+0GQNqw8JxDkVZgH4VdzlHn3nOyNa2R0TQ9ld3/+n6Sz/jjGos3EHtqcvNedM6u4Po9Gef/vRj4bMqXscEFh9+giMJwspv5DnNgk3pV4SFeQmC6nlyZtvDvLKY/fcE/dfwDlCovtKuT97rvvVqOJOCX9w7wIoawNQ2Z0D2cK97ZNf+UpEK8Iv3Ds4EMzNqChKzyggsue/54knwlHw6Z//+Zj7UZKQQ4n1Rrayu1q11rFPn6naZ7+TntD5QyFN0d19d9U5SzP4R1Vr7XSApN0D76p6izcGqDpN53fk86b80nPaJ79YtS/mQbu7963VxtFHqvblF6r2uT/rS2B0q40DD1e9PfdUvblDMyWu20lbOqe+XLVPfy2+CizeOPrRqsIAxtS99FzVvvxsJKsL5vPuu2bQg95JK6oKS7lz7jtVtUIv+XTVPfBw1d1zT9VaPZ260ljd7YWqu6vfjt13/nTmZv1M1bYeLj+b7Vi6LdZDAMK99Vg/7UvPx/rp7b4j9I+D+fxTKDxYQDnh6YBMRoNBeOn48djoNhaw4Zmbbw6P2jRG606byBhoC81XAK7n+AGouHT/w099aiCKLgHYP/31X9/poyZ+jzHhHROW/skvfzle45IGkoRgJP/Rpz4Ver2K//7Hv/EbU7Wgd9JQLwPtAMQxwJjkvHA8X+ZBWI258RnG+VMf/nCw8nxmUpj5TtpSvvPffvaz1d/6/OfjP71Q/8lv/EYAFtqHyactX/jZn62EdjPCV4sJ12zzR//0T2M9eMkr/+STn4z5sXasY+vIS8Na5kn17ziQ6UrGA+NT3z1X3zkVzIMwJWCqdvAy19fyT2tMHE6sS88z/9rB06p86LHHQovKi43H9j986ENTZRF2Oi4OOsZD32lU6fuf3XNP2BP72Hg5PFinn3/ve0Ob6qdRPKtu2xyaYj08+GDYsn/46U8PwDo25h9/8pMzJWjbblvLPpbQgT1xeGFPHATtYzI2bIoC6GZPmsD6dp857vPGxDqVENFztcOhTjvsD3PDAcPLz9Hwux/84Ewa2TttH6kL81BkfP7nv/yXq8984APBCHC41lZ2xlqWAZpNmeTw2Wk7MLbNQYl8sC7NgwNpWcu02cr7yL/TdMN32pZ/8Lu/G5cMhcNH3187dCjGAsjNvtG0C5vylrdMlZDaaTvq37uaILLLYyYdE0KeF/EMLz46ku1a2uFS68IItHCJB1wBHxT1uEC6gNJfjAztATSOZjT5TtG+BKi6NKc26/m4VDq7A2JckIMZSlu5n6xuHLPZpdnlFZPMZd7FGYgF1AZK+l7Rbc7kTb247DcTjtXHHciUjLXzAQoBOPRb27VLGLmQYhdfwAK95Un1aaM+qscFOgGd5ZCOML7B/A0AOWUEgAcu7IsBVI5mK2ovQJyWpAJcKcmoOpEgb28AoOYGiGQsS1j+uLWZ0iBvDLSjAZfAHICIcSh6pkAPYAJAMIHK0W0EDphjYNBy90yfpbYcWqLOd0BK/bQOzZP1lMD0aG1D7TaH1h+Q1/eMadE69XdODEBQ6KvG3AjdHp94urRPn+yJCIPvMwE5CAA25sa8c3zQ2y3JvEbdH1NzmG7s6WQK97oBjKV289kA/PTbmjR2yXY+HHMzqRQQ2XdpAZt3TOIiCwGc9GwJq5IpP5o9W55RtMlL8kMa2MGa3jgfewiDmwRDyLS0sV4PxPyM24clcsHcpKzErpBHwUTOsPm5ASBvPUaSz/l0GI0r1p31yFZo0+Vuaqna1+q0Hq0fbTcubFEzgVm9bmunRFaYC2PPdljjaxtZRyTx7OyN/WTNp6buaEZlqZtThH0orGpzU+Qn2ERyFmyKMbdnxun4lvoAyNZPJnxMB1SypTlz9g6iKEpCMw4f8zKKGZ97JpnD6RgjB9MJXXpM7FY110+Cl06skAELRvaxLfru9bEsNpGDAGvdGABoFXMVLPPO3gDiQ1pn4faxoKLvpPQCNvvl1GTvs7szceB62EjAZCaG29fXLU4m66hS5JOKjna8U/pM4tXepb6e/6HQDQdS2wf7524cG/FSngHoNLeF1Q1cLfrd5kF9kSiw2qgOinjpHBnrwCrJPSPJ7EYmJgwJl350TazHkNdYDJs439kT8jrW/KR3rLoyWogcT85NYSKrS9SDfafd3jUht0JGdEyxn9lw7fXciGIILeflcNpy8LBJ1iq7Zl+nhvjo90I6FDPBbOyTXjqh/Pf85dOhNQwUBVYiviGqkM1zFx9rKzqdAcjrzIY0hfRWogvpACNrYBIDiOXbkbxvXEFeAUA7+yLVlIhRoLbzobZoI6BTNPDbn302GL6A5CL/OWR7Wq0AkpFHEK9Io/keAhqCmruZKMB3P/FEkKeQVoDKWL6TEnSrz5kUFgFH+vLP/Ez1Z/fdF30UHekOikCh387UJO789yiGr/bqJ1BWv4G92uF3ZCmQzDCEyW+6a2Nzk/Rwjm/qStf7rq9/8PDDAcC7czjDA87VjQBUzvrY4+4ZpE4nzTUCWGEtGzdt/fYDD0R7R0nJXQORJx4tJv/xGog8PD4kRq6ByMNjcg1EbqyRayDyWKNyDUTeOjTXQOThMbkGIm9dI9dA5NEm5RqIPPn8djVB5MzsLkzXJXxvyAgAaDGIxoWTa51LPMZZJtQjI7Ay0BpWZ5HJcBnFftw3l+G840rROgW0CFfGcgSwuOAD5SJxVGsu9XLnb4vQ8lHhxZv1J0NMeC0wMYHLTAKULNDNOoE3WIYA1UngFYAqmcIn4sJcQAK/V1yQg/3bpmV7oNofIPJ4oFI7go28fjKYay75RW8S2FDCn9UNLMHiS2BoctRdAZEBtEUDOjRt/S+Y3EWvMhPsYayOY5t5NmAo5UZeD/AuQLaeBIVlHLPf5oZsxMGFO/qcvXGRgfrdjT5jKubcrAeLWkkJglyXQrYPLNxczVVb9UiHLuO99QAmi4Zygk4Zuq1k+4B/mSgKa3NUwrFSZwkBN9fWpHE0J9ZjgJ+tuQBA9TkYvwv3VAsdYNv4aEht0T5rMualuzpIrFf6q05rBuiEhd5MgNfcPwHw19jC+qztIcMXDOn5ZPdHNMBNAVZOKsnUXK5OrjwzkDAoAHjZM2xFMIgX70nm9Igw//ozAGDkbshiFDCw6JJHstTWfACU2JFFO7aZ0LNeX2FmYqgmAGqu16LPkVYo7ATnAx3kY+HMGceezXozuoJ0CmZmkYMpkjCZJIyNbFd75q8L/d359t6JYKpa2YgLIcfCIUZmpsxN6g1ro31d5BfGybWUvhegmz0z59G+vmyNOck60+Ek6RrQbhKzOZOnXYr1qK1pw3NvxyruR30YO4BiSmPQQx7vDKTjS4IAuJgRGbkPs6SMg/apR32pKT4+6XqRBgHGi4BI+50SEgleZiJWa936JhEyKeKlzPe5tVcCQAXUZhvZs42Y4/Ku2d2RoO94SNZMshXqLFri5EbMd66htJHFVqSkyr5wYKVs0iRbkUkkrUc2KOsSubHZRt/3rrEPAbb20ST7oz72FkBr3off2Slf4v0X0lFzR2M/Tprr1GXHPH91YMc394z3q32Y7wZOvEOLdxndCf2Ot9+Q7nV517R6CXBGZN/qaoXw8Mvf+laQdEZJopU9g40MjCWpKVpMVDeQssgbYN4CPkUYI5ZICg6kHntO6XRCboFkg4R6QFQRZvEzNxcSGNqnnQg8/9Uf/mFEX4pqrsv71esvMooSqSNpyLtRIslLBGGRm0CsUB/ZwGb+jnqdAG1ay1jT377vviAyiWwVlWcc9du4iXI0lmQoIgaiLvNaq7Dkc/r3H/lIJKw2rnKiiJgNx+/aWkR8itAlQSF/Eub1JKC7gMiiLLW3SEiqGzAtSl7UpChIzgLM5nqequYcaaP5QB4jtaFOfZbLZFRU8TUQeeJRYPIfr4HIw+NzDUTeul6ugciNNXINRB5rVK6ByFuH5hqIPDwm10DkrWvkGog82qRcA5Enn9+uJohcnpRMrgORYC/lEiZfSAEaIXOw/lp1bvWluNg3C2aYLPd0YgFi40LoE8ZJpiZAw8U5AbthWThsKSw2gAbpiFkKCQIABLCtSBuU7xWA5fDinRECn8nlxsvWJUNMePXJaGdq+DbOCVU7GIXAB4DTOLmN8q0CTJ9cfToA6jrw6TOpn7kQQKW5ATpNGkffwSbMRIdv9JMdDsvI+Qzw+NBiamqmZup4QKNoDgNx/CRUN1ynOoCfwAI/00qCBc8F+ICZCmislwSH5qojS2Qobu8D6lu1i8t3rJ1M2CeR18sB2jULUCNlAzK5F1bpuFIAfvWRacE+T3B2s2SI/d4Aw4Ddo7Rnm/UDmc70GampHbt1/ajvyOJdsR8ngam+mQz+cwHS6veoEkngrMe566YyKku/aX0nwL8JfJa6Yx+290TI/yxzrQ5AkzUZ8gt9nep6WwGJhxfu7CeC2xP2Z+zc0HglN7L+WmhAZyTA8HpUH9kAfQamavO0oo2nVp8O1nazjQVcDL3cxfti7YxjVJbnCPdPeYiXY12OKtrG8YIZOm39JGP6cuiwn19PyZJmv4s8EftonU8rANTTa8/3IyyS3VsvJTKFXi55nmkAbUSRdM/HfGMgAyqbBYgcNnI+nXeT2K7lvcCOn1x5cuR6DOmNVka/WJOTgM/SFvOhjQBaTOfmLmR3yTlwVprrSe8F301HGx32HwcgP8pGFmA2k4QenDY1YcO8C7XVvA+/Y/O9wOaWd/Zkh0HainQE5ruhOdcahGFvPe7pHI3/P+ldE9E+vbXqzNoLfU3y1OGvF8xsfSWDwkE9CeQu38v8CuRFLmT+glopQLJIzr/ypS+lfF5DJq7+eaApmQkyfp/9wAe25G7yWcApeYgPfe97EcELmB5X1CeqlpQDvV3AtBwp9chaQKp8V8De33z00bH5NurPwG6WgFliOUBoHfTUPmCytpFXIx3h7tCUQq3XR4pPZCPAV7LrUcU5GzhLSq9Igo7rdwGNf/uRRwI8B8Q3c7AAjeXS+s0vfSlkKIzDpDYC3b/Zj0b9unxVx49veTxQXiQkKVPzgmE8rmB0RyL4e+6pfueRRwKQJ2e39fSTNVwDkaeaoPEfuAYiN14Z15jIWxbLNRC5sUaugchjDco1EHnr0FwDkYfH5BqIvHWNXAORR5uUayDy5MPd1QaRS6IfQO/RxfvHZk8fupwFoLEcOrGAlybA5rMYn1hSQKzUrJyQs6Jf+ZnV54Ohqu5NBlv+MQG7oxHiT7dyliIU1qUea7oJ2hVgSJ+PLN49k1RaShKcqd5c+WHU2ywYgcAHTNdZQEDfzzDjF/rsZmzkzYt4gvv7g1Ep9HsaKK0+F2+yDcArF/Im0OQzQJzjSw9G3ZMY55v96wV4lQnMtoIF5hjAVpik0+emF3PCCQFYzOSEmwXoB0BNtuutU6vTR4CY+Qa8jAJoAZMYw4Bk4MYsYJO2nVj5UdS33me7lsYAv/Q3JDzmbpwISpfvAIYwNS+svxogVr0kUxyj8sbq2OKDU9iz+U0MSvvEvADlRxXtw97HtMeWnlY4b06vvVCdL8nlGkBgrMfOoWr/wi2ZcGxKAVZxuCTAT9ZiKxAAWLQegdIlGd60eoHIby7/cCTAb37VpX3s0CSgsjzHXAPOAb9NYLFIyiTb9Z6poGLsw95KrEnrkZ0cVSQ+PLp0f2jzTgLOy3fNtfVoHDOyYtixkRI9R2Mv+v/TijZeWHulD/CTIhgGfROo3B/AeWhCTykpX7IaUQES/41yGAC69ZtzkRzKpAiV8jj9NY6A0GYbrZ20PzeErv0s9RWNYfU27Xhhnh9euLs6tvTAzO8F69p7gV0bVSISYO7GcKhOcxj4PuD43NpPQpubZAvAtpRMkro/EjIeCmme6aA0QF+/A+Bf+8lQfaVe42g9crK1aTbP+M6mP1+Y7PW+R76F+RsHUQaz1Gdfy4lwsS/XUq+PzAF5BmAqgHYcc7Z8B8uXVu4zN95Y/atf+7WQO2gWrNe/+sUvhvzg8TNnImfVtEK/WO4fshOAy3pieqxcspfv/tGPIp8IaYdpheQCtjRJTtJ69fwZ7W43GM50fv/eZz8b8hjT+q09wO7f+cVfrP7lxz8+8vHAaO2j4+z/z1KA0pLfPXvDDZGgvl7Ibmjbx77xjQDlpxVAuXHEHP7c+98/UgoOk/nvf+YzIXXo/4+T26jPN4fBP//EJ8JhQH5knOTeNRB52gxN+Ps1EHl4cK4xkbculmsgcmONXAORx1qUayDy1qG5BiIPj8k1EHnrGrkGIo82KddA5MmHu6sPIreD0QR8ADa5+E0ryRBbD3AEgFVnLBYwDJvpyOJ9UfcsgJ1nukACP7FKhd/WS0k0hkU7y6XZd1PL9syAIVavr4RVp2TCdKDSd4GVmL4SCQLFALYF9M1w/80w/9QjHR/6XdqC3Xy+zxADaNQZYuoTqpzs5uvHan3W+5XakivVmdWfVBjOGfKefBwAXdExBpxnArXp4L7vAvgxkUcBOdp3aPGOAM5nAUiMZEmSJblcE/S1BgEZBQicth4z8SGw8kwwFgGBRdbBdwFL+m09AnMmJZerP0u79Dv1ZwgrN2kAACAASURBVM8PAfzWj3B8fbcep7EV1QtUw3QFVhrLeilSKLS1Dy7cORN7tjA1MXKByLR8N4HF2ImRqI68wSTt4no71CmpYJEvaYK+uR6vj3U5yz5UnzUDPNdOUjhb9mFnX3Vk4e5gp05jVJbvZkTAMzHnwvPr7PgM8787QGQs1VkcJZjDKUGBqfn6cBvbgMrDITNiTc6yr4suu/WIlVt3voTUSEX+5baQYJh1PQbzc/X5kN4ocjr1hhbdazIos+xD9Rk/towtH47WAFTui32InToLKF3keNhxTqeQgamxmwG03geA+NDdbwMqx0cYbM71iersuuR15CKGmcOh8z53Q+iSW5Oz1Pf/s/cm3lEe2YLnzUX7vgsJCZAQuzEYjDfA2MY2tbieXbar6lW9rbtnTs+cfnPmzV8yPb2cM9XndL+u916t3l2bd4ONF4xZDBgBQgsghPZ9SUm5zPndL0N8SqWk72PI6qrqCB8dlHJmfDfuvRGR8YsbNxi3kW14rn1JBH84mdYB2zA3eClmE4t5wbkgMrIE8BPVTJ23L3lcuWbGcPXHefyxdxE819QqerqAHPTkAOciypUL/kedzK9s/JLbfWFe0LkrrKksnDm7dNVIe/M0oDkpqPDH1LGC+oiKd068LH9Z5uIxd0znBvyRjR134d4dcg5/6/PP5RsnTqzWZP3/gESiXLm7iYhXchmbSF+AL2D6b996S5757DO90C3dZc+pD+JOFy5ZBkpfWL9e0yaYQn3kWuYOK+6hIR/yaoUL/8irTF7kVw8eVABsSs7cnOZF5k4ZUkWQ23m1QmQ0l6L/5uGHhRQU5AQ2l4ADzYkSBkoT5WtyNq9WJ/+f+2pIP/HFli0a6esuXHrHxYem3avVR1Q3F9tfamhQIE8UNnYx0JfL2Elf8aP33tOUG8iM7KsV8kH/4rHHtL5blZWaziJdsRB5NU2u8P8tRF6sHAuRlzqLhcgpPmIh8rIjioXIS1VjIfJinViIvNRHLEROP6RYiLzylzsDkbdUVsr9dXWyubJSqgo4Ah6Q6fl5uTgwIKd7evTfq8PDEolygdLSdBPmKQA28j+yAOfHyR+qSFThm8lN7ICYQBIKOPWxgCR/KnDsdp5TJycyUBp4ZWAGUbrkuZWEs3SlHRQutRPyXEpCYaKmyZjvXbiEysiJbCzqSZPBhT0OLCB37u16nFyegeRRbxbN3PA+nTwWvBgMsajNDZY4l1plmYhKp82000mn4eROdvJR0mZSWkxrPk1ysjppDpK5fFl2B7M1ag9w5xSyQAaTMpFD2JHP0YEmD3Aih2NjCq6I4HNDF8CkRnIlgZ1zLN+Bg+jS0R35b51ck85nHdsAkYkQc/Jp3s7bjP6oj+Pf6FFFkrC2051P17GNiTpOKFgEkBDlnAoLiAIE2nHJ1e0j74vhkNs2pCvRHK+xMRmZ61pia+ADoBJwRSSk8UfHB50ctmazwuQLRV5ABoAEwIjt3TmRgajl2eSKNcf8k/6ttqC+pC+5bANoAuBojtfo8CKITH34IyAHoOzksCZ3bsBl46SfJ3gCPgTgd46AA1TdBds6+UidTQMTPevYJpiEkE4eWIpja2dRjQ656BJfut0Pnchm7IxPGr82+ZfxQcf4t/uP5puVmESiowrOsXcq9DUgFcBocoi763R8zdEl/hPXHLZOuhH8MRUCUg/QCjlNXmBn7Ak7PSRh8oMbHTj90ImqdDac+N0dcY+P02YixRdybDtZP9MMro79HX+c0FQR5Mx1F8YwLt4EfDqXHzpjhGNz+p0jk/FPYxs0PKyRyE5edgP4NQ+0Xma2VsqymxdyiDtjpDN+OaZx+rijU2ejxMB9vfgvPrNITiAlOXdNap5F/pgca2/3Q8ZHcmDPqn+bXN23K+RC03JtM/7obC7enhccKE7+ZOOft8cZNgyoj/HRnZIAfTn53TcvsrXqLWVecI+R+CDpfpy2L4ZoyOX4TvISwIWc6sav3bp0cpqbVAz4Y2qUOPOfMy+s0Z9kJ0luHLjnheCCf2IbNlKpi1QRc5oX+XbkMHWQdgKgauZBTYeitk43Lzj1mYsOycvujuqmDk4sMPagT+ciQfec7bTx9lx22zb0adrtTpGBnzAXaJqj7Ga9vNWZF5y7CMxGpJln3PMCG3akyGDMTe3bzDOkGHEuiCVFlpNb3MzZ7jHISc8SU7htcnUz9roLlyuT1oELjblsLpQEokTqEp1Lnl0TuQs8Jk8uZaCkRC8N57K5oZISBcsUTcEwNaVRzU+fPKl/A1aa+oCxgEvq5HfSOgAlB0tL9RJs8g0DVbnQ3hTqPPLFFwpT1/f1SdnEhISjUU3twA/1AFCpE/sjy1Rurkzk5cn7e/bITw8fXpBbZZyZ0RzIAGlyNnPBHoXI3LzZWW0zwNitA2AszyA3MJdykwv6VgV5uEVlAJ4j34/ef18A87wGVpNnWVNzGPk47QKQDoW03W0NDQrNj+7erSk93GX31avy2JkzsuXaNc0xjd6IHKZewDDt5Nm8RmZjGwD/Px45ormreY9JDcLl2QBudEnbKchHm2kbdfCadvM5orf57PWqKpWPC68vNzYu2Dp14LcQOc1U6PVPFiIv1pSFyEs9x0LkFB+xEHnZ4cVC5KWqsRB5sU4sRF7qIxYipx9SLERe+ZscS+ON5eUKjw1Eri4okFAwKDPz89I6MCBnbt2SC0mIPANEji0+9ux+AktP0k0AwoAPzr85uihnkaqLw/ioHj8GbLFQJgUDZT7h3CC/OMUBcCWo9bDA5yI3igKyUKUuhlmEOgAzoJABWEduVweCzS57bJn6HEgJjCCPKEA5V5fPLD5ZnPJcvQgu1q8wBvAyGx9bAlwckONcwAX81EUKl0hlN2h9wApesxAGYEzFBiUWn5X5xIzmRiblhrnoic8asJsbvH1Bn7lAisU38pkL3ohUYxFPm6kLYMBrJ7/rbeDPghtQl5XM10yuV9rLojw3WOzoLBFRO/FeIlyJdKWoTjXvroOrHRkdwI+9AWPokaK5grOqZTI6oDYgBQKfIUIRYOzYZCp5IRN5chfnTnUujcLWDoxOl+PVgDMntcGARs1yudwcoCnlGD02dCJnaW+OhNSXivRYNJ/j82wCFIarNLKOTQdKXOYVZGAnoK0pBkoiIxfNUWg/eqM+PsPFktSJLNgCn0GH/I6OsZ872hW44mxoOPlxFT6FStT/kNtcrhUK5qifmIvlsC9tNn3IyOhcjJaj7cYfTUQloJHL17AtMuCf5hSAIxO2JgqQqE93qhFns8HJV81xd6dfOhekFS3kq+WZ9EfaDaxDLs2DnbR5KgyjndTpXCSZrTAUH6U/IhcXi9EGfAD/cXKHJ7Q+/DE1TY3pE9RpLlnjMjM2YoBJ2JoNKaLcp2L9MhOlDqf/OFHxS1PfUCdtNpsuTq7gkrRR99ru2JjmWcZO+Htq/nTNu6vjBONjjmBTfmdswGf0wkmJab/RTaY558JIivEjdw5js0GH3tATBftr5HQwT/3RRO3SPnSq7YxHdPyhj/I6NZ0FsuCTzomDbG2z0auxsaPvbPXHSGxE5aY+Z0NsMfg0c4FpO/YB9NNu8gmTDoIUEvyNeWEm6uSJ14j7OPPC4pQbTuqkHO0nC7YOlWq78Qt05mwQhrQOxhyn7bSZsXd6SZ5c2mLaSNvo4+hUbQ9sSl5YyjOdiHgnHzD9ED2n5k93LoRz5gUzVoSD2dpO9IE/coEhMqMzPZGiqUucecy5qM+5ANBdeD620S27YJ6OXaSMYKxy+n6u9knH3s5GnebBTs43blujR7WJjhWMj9k6LxCBTr1El7Ppxe/8HX80gBcd0g/dJ1TMhgh1uedsTgYA6PXC0vikc4GfhPViRwC3My7OJH2SixnNJYpOy1WmICeRHIDs2MZsAjs21u8fgRydy9wXt+I/qZskRTMzUp68EA74WT4xIfUDAxpVC6AkMpj/v+/SJY2WfW/PHpUjkpMjHaRgKC1V+AgYVfm4rC8alY03b8rafidvOSktiKglKnm4uFhBM3Xye39JiVxdu1Yjm8k7DEzuLStblM6COgGgyEfOZqKIN3Z362vkJeoY6MzFdqSdQGbAJ7/frKyU9vr6RTmRqY+oXNYL1JU764z5j547J4fOntV2EhkNVKct1EdUs+ZFrqzU3MgT+fkLOYxNjmXkod1AWYA2OuNywaGiIn1+xcSEwmnq6aqt1XYj+0hhoUb48q+70J66wUGVlQvx0Bl6wDbAXeSqGR7W18d37pQPd+3Sj3PpHzmhAf28z0QiA89JXdIwMCCVo879AcBpoDLR5LR7U3e37G5r099JY4GNBkpLFZhzAeJYYeGCrRcJa3Mip6rD32sLkRfry0Lkpf5jIXKKj1iIvOwgYyHyUtVYiLxYJxYiL/URC5HTDykWIq/8fQ6I3OSCyFsqKqSmsFBCXPoSjUrr4KCc7e2VC/39cmVoSP82twJETn2asygvlOLstXrZFRGt5K4tz96gi+i+yPllL4paSfLSrEY9zjuri+O5heOtLLwB1VOxvrS5lZerk+g4oDSX7RHtS738y2vnkixyxK5+/NFdPwv9mtydCmGIpAMIl+dskLG5bs0TO5/msp+V2gzI4hgzkIAL5FhUA5bNRUwatRZfnLZjpfoAL7SPVCG0n8g8FvfYCfjRFzmnuvRbyEdLDlB0hj2cY9wJfQ1Ap93pciunew5QgPypJqrUvEfTh4QKFPqmpnJYSV5zuRe2pp2ACuRyjko3SX/ka02p4rewSUJ90cSc6tHZ5KhIwndSG2CbpRf0LfccTQkTImKzaMHG1J0TLNANBxOZ6VfOmtx7FBz3zZxXeXiNDuiH6fILr1Q/PoI/Ou10chMD4IBqmq85NpA21/dyddJPNKJfL8+qUZiGTwOOAE7O5YnpL/xbSU6i72tzdyoMow7SKeDv2J3TDw4wXww8V+uHfD5dqgP0QCRl6kbGSvU5IL1Q/Y9o3eHZDmLr1Z8A0r2Rc0tg52p2Z9zl84A20tuwMQGURj7809nQWD1f6+3+xuWCTj902xjwyKYUMk9EF+flXtl3srTNROc688I16YtckNrce/S0BP54p7bGJ3VDIB7RMQJQ6aQiGtG2p8LJleR0IqfZKCnUSG50yViG/YGn+JAf3+FZ2Bt/pE4+zziODgDKZswEpnot1MPnqZd2GhDOpgnR8MyFSy/8W752B3oX6GYg9ZLuBHDMpbFA296Zc3qiwm8h7QjjDW0kWh1/B6gPz3bKtIJk5oXlTzmlPk9TcISqFtkYgK0bMbF+9Umikb0UwCeAcXtnp3DRHlGpLx06pOkeXjx6VH//z88+66WqRe8h+pXPl01Oyo2qKo0k5jn83rlmjaZ0SE3lsNJD+D774NdfK7ClHgAnwBQ5AdrImRrV60Xof/2738n/+tvf6udbGxvlhWPH9JJBXpNnuBswvUwqh9T6+U75wtGjerkg7SSqF1n5PK/J1/z59u0aAeylAL5p373t7apLoDRytXR36+v/fuTIsrmaV6r//suX5f966SUF2y8fOiSPnD8vz3z6qUaZv7Vvn7YZ0O2l2EhkL1pa5j0WIi9WjIXISx3FQuQUH7EQedkRx0LkpaqxEHmxTixEXuojFiKnH1IsRF75yx1f4zeUlcmmigrZV18vpLUAIoeDQQXGl5MQ+Xxfn0JkIpEtRPb2hdlCZAuRnQhuC5G99BgLkS1EthDZGTMtRF59xLAQ2UJkC5FX7ydp3xGYH5Hg0LsSnHJ2zOOFOyRWeViCM9ckOH5aAvPDIom4xEr2SqKgRRLhMpFkvrI7fOSyH7MQ2ULk1XzKQmQLkVfzEfP/LUS2EHk1X7EQ2ULk1XzE/H8Lkb1B5JYkRN4KRC4okHAotACRv+rrEyAyQNlCZK+eJ3rM2kYi20hkC5G99RkLkS1EthDZQmRvo4U4lwHaSGQbifz/IxL5H156SUZsJLKFyAw6gZkuCY1/KTLbJ0D2eMleiRe0SGBuRAKzvRKY6RAJZks8r0kS+c2SyOeInbdweq+DmsoRHZXg2CkJzLQ7cuSuk3jJHn22JKISHPtSgtNdksgqk0T+BokX79XfM1G4gZOjDySOJx/MZ9u2yaXGRumurtZE6BxZ6Csr0/w0LyUTxWdCDguRLUT26lcWIluIvJqvWIhsIfJqPmIhsjcNmUhkC5FtOgubzsKms/A2ajjvsuksFl/2iE5sOgtvHkReW5vOwqazsOksbDqL1UaMTKazsBDZRiIv+J+FyEu7ooXIi3VCcnty6+wHoB89qlsIJIp/9cAB+WTHDs2P8+3PPtMP8fr/fvFFTQJ/twvJ6JFj27VrmtOH/Ebk3zm2a5fCfJLSA/h5j8nN9NHOnfoeEsdnovxvb74p/8tvf6tVk6Pp37/4oibsRz5usEWWtx54QF7fv1/zGg2WlGRCDLEQ2ULk1RzLQmQLkVfzEQuRvWnIQmRHTzYnss2JbHMiO3mNvRYLkS1EtjmRbU5kr+OFzYlscyLbnMjTVzWSlMseiB6NF98n8fyNEiLydOqSRp4msis18jSRUyeJrPLMRLvadBZLxi0LkS1EXm0ysxB5eQ1ZiLxYN2uGhxWgP/T11wrQuVyAZP7FU1PSyOUGFy9K/eCgfL5tm/5wQUKmwLrNibzYNhYiW4i82lhvIbI3DVmIbCGyvVjPXqxnL9azF+utNGOEA/ZiPXuxnr1Yz9u3qtvvshfr2Yv1HG+Iz0kgOiwBC5GX9CGbE3mxSmw6i6XDrE1nkeIjNhJ52bnYRiIvVY2FyBYir/bl1V6sl15DNifyyp5jIbKFyBYiW4hsIbKFyBYiL9VAfqhSCsPVmnrDQmQHIjNWTMzfWu0r6ZL/byORbSSyjUS2ENlC5FWGTguRLURebXa16SyW15CFyBYir9Z/bCTyUg1ZiGwh8mr9Jt3/txDZQmQLkS1EthDZQmQLkS1ERgOhQLZkBQukOKteyrObZDzaI2NzN6Q8x0Yi+/2OZSORbSSy4zM2EnnZvmMjkVOiTO3Fekt8xUYip/iIjURedjyxENlC5NW+qFmIbCHyaj5i/r+NRF5ZUxYiW4hsIbKFyBYiW4hsIbKFyBYid8qLx44t3EVEKkPSGpLK8D8/+6zXr50L77MQ2UJkF0QeTaazOJmSE7lZQuOnJTBJTuThZE7kvcmcyGUZzIn8ngTNxXpFOyRW8YQEIzckOH5GZG5IAomoxErul0RBiyTCpSLBHN8dwMsHQsPHJDj6ib41kV0lsYrDIuFSCUx3SGCmXYLT7ZLIbZB4XrMk8jdIIufuX1TGs52cyKdFZnvVDvGS+yVeuFkCcyMSmL0lgel2kWC2JPKaJZ7fpLKIXq12d0sgOiZB/GG63ZEjt1HiJXv12ZKIak7t4HSn5stGhnjxHs2vnYnyQGurPHDxojz89deay5XL4lrXr9eL0fafPy/f//BD6S0vl7a1a+XlRx+VE1u3ZkIMvThuX2urPHLhguy5ckXzx36WzCULEPqHV16RLdev67P/6amn5D8991xG5MifndU8to+cPy/f+/BDSQQCcr2mRt545BGV6f985RX55uefC5HCvP73L7yQsYv16oaGtM3f/+AD2dTdLTeqq52L9Q4elH2XL8vzx45JQ3+/Tma/fPxxOXbvvXKrokKmcnMzopt/++tfy7/53e9UJ1fr6uQ/fPe7Ml5QIKRSuLe9XRr7++X3+/bpJYQ3KytlKEMX6x0+dUrtUDMyou38f55/Xl7bv18ebG2VB7/+Wn15OidHffnEtm3yxdatEg/c/X5cOzyslxvyPOxwuqVF7VA0PS2Nvb3ySPLv6svbt2vfyVRO5O9+/LF86/PPZW1/v16s+KvHHpMrDQ2qn0Nnzsj3jh5d6MevHDyY0X5MLmjyRO+9fFk+3bFDvty0Sbqrq6VqdFR9uWR6Wn35dw88IMiSiVIxPq7j2kPJsQ1//HTbNvWHq/X1Op488+mn6hfkq/4Pzz8vHWvW3HVRGCcYT+jH2KClu1vHi4937tR+8s0TJ+QfXn5ZnztQWqrjybt79tx1OagQndQPDMizx4+rr2CD801NOq6jB3z5Xi7I7O+Xt/btk1cefVR6KipkqLg4I/I8fvr0Qj+OB4Pyn559Vn7z0EMqx6GvvtI+xQWe+PLFdet0TGHsudsFiIwNmHso+CV2WNfbq2PKQxcuSMPAgHya7MeMJ5nqx//7G2/IX7/7rgTjcb0k9RePPy59ZWWCjPdduaJjDeOMGU9MH7/bOnHX94eAyFnBfCnOWivl2RtkdP6GTM73Sln2BgkHc6U/ckGmogO+m1iS1SClWY0yG5+UWGJu4bjxXGxSpmNDMh0bkHgi5rnegnCVcHTZHFuei09KQEKSEyyUiWivjMx18g3Xc328MTdUIjW590hAgjI816GvubxtfL5bRueuyXx8SqKJWc915oZKVW9BCclcfEr1h27nY1MSiY/LVLRfkNtrCQVyJDtYIPlhjmw7F+vx+bLs9RKUsPRFLshMbNhrdQvvq8rZKmU5G1RnyFmWxXfthIzMd8pMdETbnfCoS+6fKQjXSF6odKF+PkuOVqLlJqI9qkuvBVvwufxwheoS30HO/JDzemC2VYZm27xWt/C+vFC5+nc0Mad6pD6eMRubkEhsVKZig9puryUnWCz4ZE6oSOXFr42f4zMjcx2+bG2eW527Q0qy1qptkYfX1Gtee5WP93GxHjqjrcbv6D+xxLzafTo6oH3RawkEQuqP+HlhqEZiiVmZjPZrv0EXtHl8vsdrdQvvK8pao+3EDti6NGudFISr9feJ6C2Zj09LPOEXIldrv04ttJt+6KdfZwXzJCtYqLrMC5WpXMjD60hsXMfIaCLiq91EkzLWkH5gMtanYxlpGZAP/8T2tNtrYawoDFdJbqhMbWRsjOzhQK7KPBnt9Vqd+g5+XRReoxGuo3PXpT/ytdTk7pCirLpkyoQ7sHV4jbZ7PjEt0fiMjuc8C/+ciY3oXIO/ey1OP65K1hNUf2T8KQrXqD8NJ23ltT7ex5hNO7E5Po3+sPV0bFDnCeyC7F4LbdT5NJCrdg0GstRG84kZHTemYv0SiY15rU5CgSzHNll1Wi+pK5iz+J1n4Y/4kN9Snr1RqnO3ychcl7aVeQa/Mq+ZxxIS91zt7Tm7YMHGMB3aPhUdVJ9MiLfvAHwnY03OZfesvbNiMXn54EFZOzio31lfOXBAfvyd73iWzbyx6dYtXUPDX+AuZRMTupbm+zlrkpNbtkinj7UJ35vvv3RJNvb06HdomEBfaanWOZeVpWuuS42NvuX827ffln/1+9/ruqC1sVHbnDs3p+uHc83NulaIhkKe6uU75XMff6yMqbuyUubDYV0n8S/f87lfyM+6PRyL6ed3dHbKsx9/rHK8fuCAciXWxv9y+LD84ze+4Uk295v4zv1/vPaajBQWymsHD+q6Fv7z2oEDuk67WVUlYwUFnuoN7Pnxj1f+dpiISiA2JYHpNgmOfJqEyJUSL75X4vlA5DMSmLosgflBSWRVSrz0AUnkrJFEmAXa3V8YcYFfcPhDCU45X3bihdskVvG4BAGoUxclELkpgVhEYqX7JJG/yZEDiJmBAkAOjp6QQCImiawKlUMhcuSaBKevSmDqiiTy1kkiv0Xi/JtdnQEpgMjX1Q4CMJ4flHjZwxIv3J6EyDf14kMJZEmiYJMk8tarLBmxTXRcAhPnJTjTLoHZPn1OvGTfbYg8ekKC0x0K3BN5QOTdksi6/QX5bioHYLvv0iU5cO6cwq/3d++WC01NOoCxyGfgYDHLoPPG/v1ycvPmu/n4hbpYJN979arCg4cvXFDIAgT8cvNmhU//7vXXZfONG/r+nx4+LP/vHQzWXgRnUKwZHpb9Fy7ID997T+bCYWlraFA4emrzZvm3b74pT588qeCWQQ6Yfa2mxkvVvt4DfCqfmNBBEBsAoTpra+Wje++V1/fvV9D+F8ePy4beXsmZn5efPP20HN21S4HPbFaWr2d5fTMA+e/eekt10l5fL//l29/WARQgdV9bmxBNDgRiUgF8jBQVea3a1/seP3NG/t1rr0n16Kh+jt1fID/QEuiDL0/m5sr7992nNmOCywREBmIzYQEqN9y6pZP9T44ckcLpaYU+T5w+rX/Hl4E+wNThDAG573z6qRw5cUL9gU2Enx0+vPBF4YlTp+SH77+vfvr1+vXy2wcflNObNvnSudc384UIO/DlAIj7wX33KXwDIq8ZGlJfLp6c1C9Fb+/bp3bLRKHv7Ll8WW1z8KuvdDzDDown9KO/f/11+caJE+rL9OMfP/NMZvqxiI4nwGPGk+Zbt+TC+vXyyT33yLt796oMf//aa6oCwOR/fO451VkmSunkpMrywkcfyXc++URt8FVzs44nQFzg8q6rV9VnscvPDx+WoaIimcjPz4Q4cujsWW17ydSUbvr89yNH5P09e1SOR8+eVV8G+P/siSfUlxlTMgGR+XL996++qr5Cefv+++U/fve7+gUcXz547pxelMl4Qj9GZ5ka2/7mnXfkhaNHhc1MvpQzntBu5j76E7Iwzhy/5x71ZSB7pkumITILeIAfC9LSrPW6GAU2lGZvkKxgrgxGLvsCTUYf1FccrpdIfEyBTW6wRHNWzgHt4qMKK/0sSIEjgEqgCzAL+Ed9vAaGAb/9QuScULFU5Tob88OzVyUnWLJwPHh87rrKDYzxWpClOLtBghJU0AA0CAfz9Pe5+IRMx4Z9giGOLecpPAcwAUhm4xMKGdEBMBVQ4reUZzcLkH90HlA+LSXZzqIW2wMz5hWQeAPyDkQGXpVoHQCcRCKukDsUzFXbAAK9FuoDvgMqS7IaFdaNzl+X/FC5lGav1zY7Gwb+CvCPz0fjEYU2QGUAFOCKn9mY46deiwNTAXaFCkWAYMAv4DL/js1fVyDot+CPxVl10h9pVeBUlbtN6xvQ196hIs8NBkJSnNWgtjGyIC86RV58wRBHjwAAIABJREFUxw+8cgB/vtaHPwLkp6J9khMsVR8YnevyZWujG4Ax+VixAXpjQys/VKW/Uz928bPh5EDtymUg8rQCLAC416KbQYF87XeMGcgVT0TVP9EjPunHd3guIBB/xB5AbXTLRhH10c8dyOodTAOl6SPIh40ciDyp40c4kKd9289mIPIgI4C/PGejjM/flIHIJanO3SqFWbXqj3eSd5c2Gr0BURkzmYMY17A/fRHdei3YmrGCfoe/O20MqH/OxsZlZL7LV308F51V5myWcCBfRuc7dRzHVtPRQRmd75JonHnBO+jGHvhOKJAr0fi0jt3MuXGJal1TsQGV1WsBQiMj/YZ6aTNzNv0mO5Avg3NtKqvfwuZNRc5GGZvvVjswDvGsifkeHSuYF/zM2Yy5/NB+bGzGL15TPyk4vNYXZE0+Pi5EDrP2BiLz3Rl4yevfP/CA/MuTT/ptsq4VWUPnzc4qNCZojnUU38/5fte6bp1+F/RaqkdGFHQjJ/UApgHJfK/n+zPrP75X+y1EWxNYBwcieIE258zNyRsHDsilhgZd28aCSzfNlnvOU19+qWs0vt8Cj1lPA395TZv5nu31+34oHl9YZz129qxEg0E5unu3rO/tFZ7DeuZOApa2d3XJX7/zjgbLvbN3r+xua1NGxe/wKWT1uj7yAJHjEkjMSSByQwEhX0SI7gUgA4sVlvL/iEQOl0i8aIcCVQnlZQhUTkpw4ozCYoqCyuLdQhRsINKtkbcSm5ZE4XZJ5DZKAjkCYb9+5en9wcmLDkBPRCURLpJ40W6RcKEE5vodnRB1m1vvgOTsatVPJgrPC05dFZkb1EsQ40W7JJHfLBKdkMDcgEZFK0RGjpzajMFsic1IMNIlgUiP6iCRXaP+wLM1Ennya7WbRiKz0ZC/URLhwkyoRAcaFqh05oJIRKPyGGCIimM3i8GNjkL0HDAoU5FPVWNjGr1JZPTeK1d0oXympUUjXoEfgAUW9RRAw5sPP5wRfQCHSyYnNSLvyBdfyEx2tuoD6NZRV6fQB7AAuL3c0KCTCPrJRMEe7Hx++9NPdTAEhDGwEt0JlGJXDJ3kzs/Lrx9+WCPUAIhedwP9ykzU5FMnTyqkZgeOSZPnAbS3XLumwBu4AWwZKyzMWEQ0Azn+gF9QsAE6ab55U7Zfuyb3t7bKdG6uDvJE0ANPvU5GfnTCjjGRgds7O/WLxMUkoNWNiJERjYomghGQfWHDBvWjiTzG+7tf8AX6K8+LZGVpJCl9lsImEb5MRP2VtWvlVNKX774UDjBlBxwbEZ3OaQJ2lQdLS4UvN8989pnkz8yoL9PHgXKZKIUzM+qP93R0aPv5EsXz2urrpb+sTP0HfeHLfGFhk4i/Z6Lgp0QAY4M1w8P6PPzhXFOTbnqwEUGhzxBRz7iXicJ4wtjGJowB6/QPxnUgMpG4jCt1g4O6WfXO/fcr3I1kZ2ZzGWCNHegv9AvGdTZ82ETk/zG2sYGJL+MvbFhloh/jl88dPy7burpU7fgJdqgcH1cfYryvHRrSuZHI7Wu1tRkb2x47c0Y3YPBfvpTzhX+4qEijSNAJPouO6MNs5N0qL8+EqyyqM9MQ2YEFYYVqRJQSgRSJjejvRCEBDwCgfgv18WPgmokgZiFpfrwuIHk2C0+ir7KD+Qpc5nQxHtRF86xG+fqPljaLe8AnC2XqLwzXygyR0tFBXeT7gVcs7PNCFbr+ADKwcAbu8DtACF34gU3m8wASALou5BPTyWcEF6I0/doGkANABV4A04DUgBfaDSgADnqFyHwuN1SsIJXiQOSY2ggAARzyB7oD6o/YpiBUpTbAFtmhIvVJ7AR081vwP8AScA2AAWwDYBEhTjRgNDHjCzY5UeL5ukkAECISFfiF3PgMMvuNTqVNQKG8cIUCFmxTnL1W6xufu+HLd6gLGxBtjUwGSAJEqQ/ZnGhX7xGVBizST/DHWCKqG0L0QUAe0Y/o1m/BFkS8Mi5wQoE+hM87Y9GY6tXvWAFcpB+mFvof0cN+IpuBqQ6kdXTJWEMEJRGw6JWTEH7qQyb6Nv4IoJyJjepYlhcsVbvwGtv72cCiPnw8K5AnoWCO6oy6kDscyNYNLD+gEt2pTKFy3WCcjg7pXFCSvVY3T/DHO7E1dmGDgP6GLYDzwF+dExJstk3r+OG1OFHiBQv14C/Ijj9SH2OFnzGc56Iz8g3zL5sYjGOMPeiP137nBcaK/HC51hOLzybHxrAzVkpU/dHPBhH6QjY2PakXufAZ+jpjEXCfcddv4cRLUbhWfYW5ij4ekLB+H0A+5jGvJ1R4NnMCPoms+FIs7oB3/FMjz6NDnusjsIvNfbO2A1zyndCceuR7O9+b/RaC5FhDA6WBxXxHZ93PmoXX/Dta6J3/FE9Py5rBQa2DwB3WNQSX8Zo28N2ROv0W1pisEWgz0cKcOIWX8LqnslLX3H6CtXZ2dEhTT4+ue4C+BJOwDuF7PvX7WbcTJc7nOR289do1rYd1FoFmO9vbNeDiTk7Rs54mKI11EOs1AlsA9F81NSkLQ9aZHG8ZHFaHyOyaJxISYKd2fsSZPAI5kggXSCKY60QpRydFOKYVyNYoU00fEfBO7n0ZPTEvRCMHYs7OcSJUoFBSJC6B+KzI/KgIu4xZlQp2HTnufkS0fpEA0tJ2iUoiEHJSMwRI3TAvXDIHwE2EyySRXeGA1AzBbG13dFJtIRyLAFgT4csXTr7IzA2LBEIiWWWSCOU6smSiJOIiDOSxSZHomEgwz/EHbJCIa5S06gub8QNAzpBOWMCzYOUIM2D0Rk2NjBYU6M4QYJeFPIMDi3zSE2QKgjEY8XxgKTtzAFuOOURyciR3dlYX0UAQCgMgu2uZKAyyHI1gN5CdO9rO82j3bHa2TiDAQ3bgJvPz5Xp1dcYgC5MUu5MMtNiI6DfAAhMCr5m8jCzoi8mCQTwToAVdA0qZiABvRPrqDmJWlsrCRAhoYTJh8I+FQr52Jf3YkihT/CF73onQwga0HV9mpxh9IRcbEOP5+Wq3TJTsaFQqxsZ08kIHTIbGL/Fl+g7/DxBGlCkwzs9OrR+Z8QXajm6I32IX2xyzAVziy2wMYTPSXWQKDNKP8+bm9MsLX2SAf33l5TqeoCNsw4Q/kvTjTKVKoO/gDwBCon8Z0+gjUzk56pvYpmJiQoE7esJ/MhXBz3jCl09swFhGH+FLIRswfMnBlylERePLmYpWRyehWEyfx3iPDQCUjOv4jPry9LSOs/gJX+T4Mubni6Efn8VXzcYg/oh/YgvkMGMb4y++nMnNMfwEnZhNKfoqdkBf2A1d8cWcv6Er/CRT/ZhxlLYjE5uB9B82MhlPGH/pP/yNMZa5EZ/JdMk0ROZ7J89ggQssAVwAIJyFnwND/S7C0QlQg2hU4A8/pHjQ78IS1//8gAL9HitBjeAiypdXzjFYZA9KXGK+IY6pM5xMIxeNA30Bn9lalwOu6JneInJNfbRbg1j02K8jn9EBEbp+YJjz+YCjy0BI7UC7g+J8N3YW9d6PFxtfxc7Ym3Y6tnHqA474l9Gx9eLUAegMr3Ls5Cey0NEjAAtbO/0rLvN63N/xzzlfcM202XzegBteG53iP7Tbr60BI+qXCzZOqH/yDL/g87ZtchSiA9iQCf+kPgCMf1s7QN7IZ3zU8WqnD/qt0+mHtBLb8Omo2gZdmrHD75hooBjtpQ7H38Mp/dB7rc4GRvqx+Xa7/fRreAIjWNiBYcnTCfQh1ox+4ZrTEmyTlRy/iLyln4ckkXB0Sr1+gJ35vOOP9DvHOskRRPuQ/3Hc8R9nIyyqYBsgim753W+/XjovOP3FjBM6N9xRP7w9L6jumH+Sc49jK++2NuMP7XTmP8YebJOl/YXXd2NecMZHRy7/Y4V7XqCf0I+j2mbHP+90zna+AzjyMM/QhwJ3PC8444IzPjpzv9NepNdvAT5O+fA5vhOyxuHUNtojCjWcfD2Vl+c5tYF7JKE+1kbUx/c5vqOztmTNRPoJ/uYnMAwZWRtTB/9SD5/nOTyD9d+dfG+kzXwPps18XnWQSDiv7+A7MesM8z0Xq4TjjDei67PZcNj3up11Fm2GmVAAv7SZ59BmrxHDbtvwvZs0I6yDWIMgL/WzLgEeA7/5f16KB4icrAYgqY6pX4sVmjpwkL9HReLzkuB1EEjp7eFeBFz6noQ+K5DM95LgC3SQL2pJUByPSABZMglLjVDadr4gObt7QPSFtiMHEdHIEczMsdkF3QBokQP78OUXG5g80Ow86tGdwB/ANsZXSIEScXyE9ptBPRZxfIVJIxh2wHaGAL9OdvG4DggMPoBRM8DQgQBCdJT5UEii4XDGFs/GRkA3fshBYzo9gwNyMLhSgIIsrDNZaDs6YXAEIANm6TlMGMjDriEgATm8DiJ3Ii82QQ6eybOQhwmBv6teZmf1X3SVKTBo5GYARS88nx98wrQdOZCTwZUBO5PFgEr8lsJgbgAg8gHWsQ3Q3c/k61dmJlD8AJ/gXyZrbKS+kkhI0cyMTuLYJlOA0sisPpmcQM2XG9OPAWHYBrtkKl92qu6YuPliRN/BJyhM8KT6MDYzX2786t3P+/FLYCV9A2BqbMN4gr7MuMa/mdp8QV7Tj/FZ/IG2U3SMTX7poS/hP+b/+Wmnn/dil/xIRHXCWErbKerLyR/8NdPjienHQGozptBv9cugmXtCIdVXpqCtmf+MP/CaMXahH4to39F+nNxI9KNrv+81/Zh/JRBQOcwYxnjC2AZo95qHze/z070/8xD5bkhp67AasBqwGrAasBqwGrAasBqwGvjj0oB3iKxym12n1Mhe925UZqJ+F6stdffL/czlZMyU4pdru4m0cKIG/jBlJVmQ4A8lx3K+8of2E1HopfuSRLImjaBaSNyWJZOQxdgdOcg9lBpRa+QzGsu0LAv6SOrE7Zf8P1MyLQfPQR/p2r2gk0TCsVsGLp1art0AjkVeiv/8oeRI+qXppTqCJNuuo0gSLmcS7i/46wp9ZCUfysQ4t6iPuPvxH9A27n6c6g9qm2V8ORP60JE8OZ7gH+6IWncfTvXlTMli+vEiOVJ08oeQRf0k2Vfdz/sfNd6nG0vdvpypSOjUsS3deGJ8yMTsZHqMNc9bTifp5sZM+at7jNtQViYtFRWyr75etlZWSk1BgYRDIYlEo3J5cFC+6uuT8319+vtMNCpzyQ3fTMtm67casBqwGrAasBqwGrAasBqwGvhj1YBPiPzH2gwrl9WA1YDVgNWA1YDVgNWA1YDVwOoasJHIq+vIvsNqwGrAasBqwGrAasBqwGrAaiBVAxYiW5+wGrAasBqwGrAasBqwGrAa+J9GAxYi/09jattQqwGrAasBqwGrAasBqwGrgbuoAQuR76IybVVWA1YDVgNWA1YDVgNWA1YDf9wasBD5j9s+VjqrAasBqwGrAasBqwGrAauBP04NWIj8x2kXK5XVgNWA1YDVgNWA1YDVgNVABjSQaYhscqVz2aO5RJac2FwCOpObq5eS3snFinqT9tyc5M7OOredk8M5J8e52DJ5maQfdZlb07ngkLopES7eTV5GzK3ifguXWdJmZOR3LkPlQksui72Tiy25wFMv64xE9FZycnhzMSMycsGp+84LL7JiB+qkLnMbO3WobXJyVN47uXsgLxyW/HBYskMhCQYCmkM7EovJ9Py8xFx3TniRkfdkBYOSEwpJflaW/p5IJGQmFpMpLgKOxyXus85AICDZwaAUZmWpjKFgUGajUZlO5vueT9674FU+3hcOBiU3FJLccFh/kGs+KSNt91vQWygQkIKsLP2hoLvJuTnVZSx5273femkz9dFm7kQhxzn1zcZi/vXIhbqh0IJtkBcZqRM5sUvqzT0ryavX1WObUEhtkxUK6V0u1GdsfSf+Q334Iz7E77SVnzvN746t8UP8nB/aiM8Y2+CffoqOkYGAthkfRwfYF/mQk/7jr0anvgV/RI+BgPqj0aXv+rhAONkPkZPfaSd9xvRrv/0QHSFjYXa26hO9Ip9pN33Ib6EebIxdTD9Ef/jPHH3Gp23wadpKn0FW1WPS1tR7J/6IfbFzXtIf0Rt9kDsIaLvfYvoM8lEv/qRjxfy82oY2+7G38Ud0WJSdrf5I0bEiOUbeSbuxh5kXwswL8bjWhw/dia1NP8Q29G3aSX+h3djIrz/SSurEH9EldsfG6BBZ7+QuCPwnB19M+iR2oK2MFbTbbzHzArZBTr3PI5GQifl5tQ928evjyIBdzPzKM7CL8ck7sfXCvBAOa9+mDurENrTfjz8in/p40jbUTbuxtbHNnfgPctFmMy9Qh7G33znbQmS/nmzfbzVgNWA1YDVgNWA1YDVgNfAnq4FMQ2QgZVY0Kjvb22X/hQtSPj4u2fPzcnrTJvl6/Xq5XlMjYwUFvvXXfPOmbLl+XbZevy61w8MyWFIilxsa5Pg998hAaanv+komJ7WeA+fPy8abN/XzV+vrtb5b5eUyVljou86qsTHZf+6cbL5xQyrHxqS3vFwuNTbqD3X7LcVTU7Kur0+2d3XJfW1tCnlHiopUxq+am2U+HPYF5LFD/uys3Hfliuw/f96B8eGw2qa1sVFuVVQoUPZbtldUyPbKSqkvLNTFaffkpLSNjMj5wUGZSAJ6r3UCbWry86WhqEju4dJHNgnicWkbHZWTvb0yEon4Ai/4O4vH2oICeWDNGmksLpbi7GzpHBtT+bonJqRvetqreAvvq8jNlY1cUFlaqv8iV8/kpJzu75f20VHf9RmAs7u6WvbW1OjnAQUnbt1SXaLHO4Hd+2prhTrLcnN1MX9peFiujo5K19iYQgM/BUCytqhINhQXyz1VVVKakyPjc3NycWhI5fQLhxSuhcNq631r1kh1fr7aqnV4WM7098vwzIzW77fUFRbKzspKWVdcrPJeGx9Xe1MvNvJbaCeXj+LnW8vL1Q4D09PyaU+PdI6P62s/IAdwBSDBH3dUVioABba0Dg2pXeg/fm0NaNlYWqr+2FJWphsS+PXXQ0Nyqq/PN2BDRoBic0mJ2oY+A5Smz3w1MKD+eCdQrLm0VB6ordX+iE9ik8vDw9I1Pi5DMzN+TSNVeXlqY/RI+/GZGxMTcqq/X26hR5+QDWCOXPdVV6se8cfe6Wn175uTk9puv7AScIU/bior0zES+Ic/XhkZ0fb7LfSZ+qIi2VRaqv2QfkQ/+bK3V87296vv+AGBfJ52bquokIfr6nRzg3GYsQIZaffY7KxfMVV/tJs2l+bm6ljbwbg7MCBDkYjv+rAL88F9NTXat6OxmPbtL3p7pX9mRmYA6D5qpc2M4/g3voO/Mz7g49cnJu5orKCODSUl2g+3lJcrpByOROREb69cGBz0IZ3zVoAnfQ//Rk5gPDAVf8R38Ede+y07KipkV3W16hPofXVkROdY5ga/czbPXltYqDbBHxnHqQPfQU58x894hu/h44wRzF/UzQYjYwS+c2tqSgbvZKzIz1d/xD74JD6IT54bHJQOn3O2hch+Pc6+32rAasBqwGrAasBqwGrAauBPVgOZhshEzhLl+vjp0/LisWMKU4HKn23fLp9t2yYntm2Tm5WVvvX36FdfyZNffilbr12TNUNDMlhaKqdaWuTlQ4ekva5OI5yJqvVagLNA6Wc+/VSBN+VCU5P85sEHpXXdOumqrfVcHxG+tLupp0fbvOfKFakcHZXeigq5uG6dvLtnjxzbtcuraAvvqxsclAcvXtSfh7/+WoEv8PzVAwfkg/vuUxjvJ8K5ZGpK6oaG1DbPfPKJQuS57Gw5vmOHnNi6Vc62tMhASYlnOVnsBUXk8Lp18kRjoy72ACYKcfr65K2uLumfnvYFXYBfLJh3VlXpApLFHgtQwNW7164pNKBOr4X6WNgDcL7V1CSby8t1UQ64AkoDK+8E5DSVlMihhgYHDpWXKwBjQfr7ri75sq9PF/ZEl3otwAxg6qMNDfJYQ4N+bGR2Vt5J1gfIIQrLazHR3N9ublbblCchMiAD+T65edM3oAVUAtf21NQo6K7Iy9M6gKm/bm9XWEIEqNdCfUAM7P3kunULsACbHL95U+E5vuS1mIhKYO83NmxQmytEHhuTSyMj8t61awqI/BbgCDLeX1Oj4AV/BDb9pqND/ZINBD+QBP9Dd0fWr5eH6uoUIgNaaLf58RuhSnQm/gigpd1A4N6pKfno5k35fWengks/0XtAnPUlJboBgT8C8IDIn/T0yEfd3QoW/YAcjdAMhWRPba0809Skvk6d+CM6xIfuZPMFqG82Skw/xG8Ye+jjwHk/QBVwta6oSB5vbFRb04/wwQ9v3JCvBwd108CPHvl8ZV6e+jd9Bn8EvgOR0SNjmt9CX0Y26ru/tlbBIv3wvevX5cPr13Xc8NMPiRguy8lRX/x2U5OOj4ztbn+8k82XA/X12g+xNRsxNyYn5dzAgLzd1aXjuF8YD+gFzO6vr1cfxw7Y+J1r1xR+smnitU7GCiJ7ke2Z5ma5t6pK2319fFzHx9N9fXJ2YMCvaWRNQYHKR78BygORgZWMj8e6u3Ve8OM/JTk5Ogc+UlcnT61fr/5IX2Ys+/zWLfVNPxttJnKfseLJxkYFtUDkK8PDugF69MaNO9pUpb3MDTpnFxXJ+Oys1scYie/4kZGxgk27zWVl2m+wOxCZfs2GAWM4dvdb2BD7ZlOTANDph4xf1yYm5K3OToXdfk7SWIjsV/v2/VYDVgNWA1YDVgNWA1YDVgN/shrINEQGIK8ZHlbg++LRo5qCguig69XV8tXGjfLKwYMameu3/PC99+Tv3npLI2kBtkTlAntfOnRILmzYIL1lZeI1BQXQd3dbm9x/6ZIcPHdOWpKRyJ1r1sjn27Y5P1u3eobIpMaoGRmRHZ2dCpGJHAacA7anc3LkJ0eOyE8PH/bbZI1ofv7YMdnV3i6NfX16pBNo/MbDD8v7e/aoTolM9loa+/tlV1ubPHLhgrY7mEioHtvr6+XLTZvkNw89pPDcazHHi1/ctEn+YuNGhUQsAFkoswj/2aVLuijXSE2PlVLnU+vWySP19bK+uFhBE1GeREmx0ANCEF3ptbBoZsFIVPPT69drnRxbBrAR2fRuV5eCMb+FRfNfb9umUbl5WVkKBlgos2gG0LJA9QNyiI4CzrIQp24K9QEKTiUXzsAhrwVoU5Wfr8AOYIBegdqjs7Na568uX5YBn9FcwE5A/P66OgUFRCwC6LDLrzs6FKL7AYuAT+As7X1wzRqNKiUqkmhcoC+QDZDltZiISiJ8f7hlixCRjE9yrJqNh3+6eFE+TvZ1r3XyPuTDJ4miBToBGwBDH3d3KygxsNJrncBZAAmQDXhFnwF2AtawDVDMbzQg9sYfD65dq1F8QEAAFuDqtbY2lddPnWxqHFi7VvZUV+vGC8CNfog9DMgBhHot+A7+iJ3xSUAoPok/0u5fXr6sG09+C4D7e5s3K6hls4h+yJjzm85OHSuwu5+0BEBKNobwIX5Hj0Q3E5VLu4Hy+JPXgl0ai4rk2Y0bZXdNjfqjprOIRuXN9nb1Sb8FUAlQZKxgPAOw0bc/u3VLYTwRoH6gLxsaQFkAIP6jKVsSCbXLRSBtV5fW6bd8p7lZ/mbbNm0z4zAnH9Djzy9d0n/9pm0BzgJTkXVNYaHKSMTw5z09uhFxfmjI88YdYwURs0RL448AX2A8YyzjGEAe2O23INtfbd2q9TG+YWt8kvHxg+vXdcz10w+BvPgjmwX0HfqMmV+JtmeeJTLXawGU0w8PNzbqJpZJQcXGxlf9/fLPra26weG3MLfiO8yHumGZSOimC5s5zN03JyY8fwdAJhMpTZuB6PRD+jJzwwc3bujc4Lcw1/zd9u0aJQ441/RT0aj8rLVVx1xee91wshDZr/bt+60GrAasBqwGrAasBqwGrAb+ZDWQcYg8MyM1w8Py9MmT8v0PP9R8w3HAUG2tpmB49eBBTUPht3zv6FH50bvvSunUlOTPzGjuXtJj/OzwYTm/YYNGJnvNtQxE3nX1quy9fFkOnT2rsJYCTCVVBFG5Jzdv9g6R43GNuAYev3D0qMLk3Pl5hcjkL/7nJ5+Unz/xhN8my6YbN+S7H3+ssq7v7VXoS52A+Hf37pXuqipfqUGIbEY2APITp08L8HsuK0sh/MktW+SdvXvlRhJgehEW+MWiFoj8HBA5HF6AyAChn7a2aqSUnyhN6nu8oUEerq/XxR6Ag4U4R/0BgKRO8AM0gBcAByDytzZs0OhKAIJC5LExXTwCXvwW4N+Ptm4VIpIBbAARoq+ABUBpIpP9RJMCg4guBBaYdBZAZIA0kXFEbALcvBYi2FjMYxcikbEVeT6JFgZUvnzlii/gy3OBS9/csEEBPzC1KAlJqO/19naNTvWTkgDIQiQpx9MBqkAdCvYFClGvnyPg2BUQxLFvbAN8AGABXUg/8ZOLF+8IPmAXoAuAiKhk/BGgAczAz4EufjYM2NQgKg67sHGAbbB1+9iYAnkAFjlU/RQDkR9NQkA+S7uJoH3lyhX1HT/pJ9i8eWjNGpWPUwHAJwogFZ8ELgJrvRaiXQHTpEv4bkuLRqZiL6AaKQ5ebWvTVAx+C+Dq+ZYWjWhHZiDQjfFxefXqVY0kBQD7GX+AigAs/JEUPRRsDZA+2denwNJPGhg2WrD3Cy0tqkvGSJP/mrHin+8AIgMW8Uc2N9jYMGCaDQPgGvr0c1qDKOQNpaUKKfFJNiF0PhwdlQtDQ/L+tWsKAv0Wopr/ats2Jy9yEiJz6gNoB0T2mysXyA3cB6qSlojCRiCbOYwXzA1eISC+x6YV9v6L5ma1NX8z6VDev35d5wa/hajZv9yyRVPfFOfk6MYv48VrV69qfYyPfsYKbI0/0m76joHI9EPSl5wZGJA+HxCZjRbmBSJ8gcj0S8YfhcgDA+qPdwKR2dRg7GEeM3M2qSd+29mpUeKklvG6kcyczcbVvZWVupGFrc2cjU8SLX0nm4FpIfL8vH5PUYjsI6+SWC3SAAAgAElEQVS2hch+e4Z9v9WA1YDVgNWA1YDVgNWA1cCfrAYyDZGBxqWTk3Lkiy/kR++9J4UzMwpjzzY3K6j8cPduX9GuRtGPnTmjYHrz9etSPzio8PPsxo3y3775TbnU0KAXw3lNZ4EONnZ3yz0dHfLtzz6TnR0d+pjzTU3y2wcflHNNTdK2dq33+hIJyZudleaeHnnh2DHNOVw5Pi7DxcXSWVurEb5v7dvn22dIuUHqifsvX5Z7r15ViEzOYqKa33rgARktKNB2ey3kWCYPNHp8/qOPNKIbKP3enj3yyY4d2u4hH+kseC66JOIMYMDilCgiQCXgE1AJrPW6eKQ+FrRAOz0am4xCIkIIWPfbjg49fuon2pX6AKpbKyrkuxs3KjQAaHAsnYhmgJifaFeja4AiQJV6iTQEAtJWji0DPwFNfo4tA1BNigx3OguOu5N2g4W9nwg27MDlTj/YskXlNMegWdBTH5DED5Sm3cAqogGBOUAX7I1tjvf0yCttbQpq/chIfUQ0766q0ghnoC8F/SEfwAAw7afgj/gPGxsAjfK8PBmNRHQzA38kN6nfgq1JZUEkKSCCNpO3GDB0pq9P9egHVBqQ81xLixxau3ahzxBViJ9jHz/Al/ZQJ9GuRGpyFJxLFOmH6BHb+L1kDsAP6AZ8PrFunQI3CvW9fe2aRhb66YfAfYAVGxA/SEYOE0EL+CMn6fHuboVNfguAG+BL5CdAFdsA44l2BWLRD72mOODZRPmuKymRb2/YoBs6FDabAPsco8cn/diaCMrK3Fx5YdMmBYH0GeA+4I86X7961W+TFcYjG7YBJLO5g31/096u6XRIjeIHVGIXxkj0yKYTv5OmiCh79ce+Po3O9VsYxzihAuBnEwJ/ZFPo5bY2zUHrZ17g2ZzWIDoc0M2mIAUYDai8NDSkfdKrrbELMlEnmxD4EfMCEdyA8896enQc8lsYwwD8jEH4I/ATn/zF5cvyu85OjUD34z/4C/MC4y5po9zpLIg8R49+TqiYC0LRIalGqJ9xmFQgbOKwGXgntqZfswkB8AZ8s6mK/zD2MPb6yanNnE20NKc1+F4BUEZuNkeYqxkfAd5+C/W82NIiWyoqtN1s1LGJxbwAmPbjjxYi+9W+fb/VgNWA1YDVgNWA1YDVgNXAn6wGMg2RgcZcMLe9s1NzA5PeIhyL6cVygFlSWfSXlSm8JEJ5tZIViynsBB5v6+rSS/BIHTFeUKCAlqhhLusjrYOXSGQu/kOetQMDGt1LlC+/U4jsBXZ3rVmjv0c5JhxkOb1yCcbjUjw9LUT60mZgcvXoqAwXFSkwJ2Kadk8DELKyVqtOYTFtrh4Z0bzNLd3d2m7kmczLky83b9boYfIj83q1QuQ1bUbGqtFRhefICfCnfcB45OsmPUZhoQJ6L7Zh8QnAIOoKuAYsAEiwIAW2EL0HaCIi18sCDagE+ATKAgBZ9AFMZuNxBTksHIEvwAiOy3oBBkRuUQfRTIACIBEyUw8gGXDFsW0WvV6gLwtcPk89AA0im5EXkEj0H2CatrNo9hKxCMwAsBFFWVdQoFCa6FwKR205Ekx9PVNTCoaIYvSiS6KjifYEMmEfc9QfGA14ILIQmb1GSwOliSgEjPDDsWWeQZ5moB22of3kB/ZS0CO+AjwH5BDZjZ34O5HIgEXqIw2DZ9sEg5IXCmm0MLYmAhSfBG4Do6mT9nvND2zy+AJFkJEoQ/wSfySiEKAB2MDWs+QcTnixjKhdSL9Am9nUQK9AY3J+Ih9+ia29pmHAH0uysxXsUx9+JIGAyog/Arqpz4s/Yjv8kRQt1NNUWupEVSYjkYlABgQaWxP56aUfMlYAJwHy+CTtB1TT//jBx9mEoc1eokn1csJQSBoKC9UfAW2kL0GP9G0AFmPG2Nycp34N7MPeyEXfxn+okwJooh8yTtAPvcrIZ7ENwIpoe05WUD/+RwoCACi65LWXy9GYLWkz/sO4A+THJ4PkyZ2f13QOyMn46GczBxmJHmU8Y/OO6Gl0wRiBXYj2ZRxHRi+2BsZSJ76IT+JH2B6fwb/ph9iadnupz5wwoB9yAgLb8C9+AvRl7DEXpDKGe/Ef6mS8wWfoh9SHzOgOGfFJ+ja29gJ9GcfxcepEj/gkYwWyYAv8EdswVnjZIMLWpF3C1vgjcyH90JwooS7GC/yRDUyv8wJjLidImGcA8fgjcuOPtJd69ZJC5mwP45nJvb8wL5SUaH5t2kh/wTbUTYS3t9HR2UhmXmDOxja038jIBYCMj4Bpr/mlsTW2BfDjO+Q8Z6ON+Q8/5HsKcw5t9mJr+rWFyF5mefseqwGrAasBqwGrAasBqwGrgT8LDWQKIuulVvG4lE1OSkN/vxTNzEh28pK9/EhEBkpLNTJ3PD9fxgoLZRRYmTw2u5xiqbNgZkbKJyYURhNJu3ZwULggjgvguFgOKEvdN6qqZN4D/AScIg/pJ/gBrPI3CvmGkY9oXOoH+q52cR2AFtAN8KU+5ERefqcuYDR18NNXXq6QdrWIafIpo8eSyUmtr2J8XME8UcfUSZuBx7R5lBytgcCKdQKQiZQmQhy4Tb20G1ANAFfbEE1bUKC2QUaA9Up2YdEMuNJFaDis8I60EVysx8KeBRoLcP4FwsQ9wE9AFbABiAH0NAtcouyAYCzGgZSaKoJUHKvcSs/iEejC4tFESQPsqJ8ctNTDv/zocf9VLoXDH2krUZnIByxBRkAEnwdAIBNysrjn39UgCTDMQEBADvXyQwEMUIepm99Xi6xERj2qnZ+vcpmIZOTk73rJEbaJx1WXaptVYAF1cjR7kW0AvsGgyodMQNTe6WkFeFwnuBqAoM3YAbuU5uYq2OBvyAtoAR6rbZLtXw1244/4IO0EbmMbowNAARsbRARSJ0AMW68GNQAuQBzsAfAEEAFIgMhEFBrbGD/ibyvVaS6irC4oULBmNk1oO5+jHqAnvo4OVosU1y245LF89e9gUGXF7hR0iK2Rk9/xT+yyooxJ8Km2yctbaD9+SsEepj5k9AJe8DtsQj80/YZNE2TmmDu2Mf2bNq8GVGm39hnGiuxs9SNsg48iGwALfyRCk/pX6zO0C7/Df5CJdlMnYxkFeWg3/QUdUv+q/qimcVImIBtyIi99HD+hH1IH4wV9EFlX6zPANfyRduKP/E7dgNMJTpXEYgqTFdpFIqteFGbGCuMz2IR2mxzG+ONwMqoZUIm9VxtzaTP+TLtNf2ZeQFbabMZI6qPd9MnV+qHZrFTb5OaqDmk/smCLRfNCNLrqZonZuKOfMEYY6I0esEnqvDCVvNdhpS+A9A+1TXKsMPMCfm02whhz0IGx9UrtNpuV5hJO/kU+ZGe8ps30bZPrHLlXgufm0lHqMfnD3XMs/QS5zJzNGOkl3Qh10G7sofUlTyPhjwv+PT2t8yHyrebjJq+9sY17XqAP6rwwN7cwZ68WcW82XhbmbEB/cs4GbNNXaDOy4o/MD6vJaCHyn8VSyDbCasBqwGrAasBqwGrAasBqwKsGMgWRiUDecOuW5hcm0hVICaDMjkYlzKI7J0d/ALOae3jHDukrK1O4mg6qKvicm5Od7e2at5j6gdL6L/WRh5aLvYJBjUQmL3JHXd2qqTLIW8yFelz+Vzk6qnWG42AvkWgwqHUS1QxY5YI98jivVEgPATTnoj4ikJEtZ25OZQeSA3u58A95SRlxvrlZIW06OA2QBmjXjI7KI+fPa/QxwBsATH2AXeqkzdR7ad06zS9NhDdweblSPj4u93R2SsuNG9LU26tgHjnJiYw/INtUXp7WcXH9ejm6a9eKuZaBK8ALImaJKgTAABRZSBLFaKIoWTQS4cNxaBbmq0XHEa3HkVhABnUB8aiPeogQAjiwGCUXK7k1iXRaqRBJSCQlEYBEHpkczkADICowhx8Wz3ohFXk6l4msZPGOXMC/h+rqZG1hoUYAAkqQFYADuEJW0ieQj5UoPgDZSlCM6DqOpRPNzOKWSGyiuyhABgOlieK7PDKi9a50sReQhbo2lZerfWgztkFObO22DRFYpKIAbiwnI7YF4iAjR7QBbdSFbagPu5joP6L3iK7ksiuif5crJmUJKQiq8/IUivEcbA1EoM2AP/yFdmMbouSWKwAc2k0EMv5IFJuJPsNmtNlAFuAIx6GJrgSKpYs+N5CJSEJyc5sIe2zDDzbGT/BHoBjtJSqQtq8UyWZSlhA9aiJI0QX+iK3VH5NAgyhnjtSvFFlJ2wCT5NDmJIDZNMEfKdRnIimJSCZ1BP640tFy7MBletgGf+QZwG5zHoP24SvYhXZzBH6li73wHSIKiZol+hHgZCK88SFsg/9RL30bWxNVulzUq4lgp2+T7oZxSP0xFFIf0nEiGY3KhgY2IbIUWVfaLKE+/JuoR4ATbcYfKWb8MRsa2IZ0PSsVBbx5eeqPW8rKtD4F1eGw2pR2G9vij6TKMFA+Xb34OLYgLy7H8d39kHYxnrHphL31tMHYmI69+OdyBT8hMlxPFpSUKABl7EHH+BK+iA/RdxhrsQ3+s1zUK+3DH0lDQLoN5KUenoMfaDR8MvqYtEToEd9ZLY86vkgqEDZwkBG/QU7th0l7AwSRDT2udvEqmxn4JOMj/+q8EAiojajP9EOAIrahPv623EkVk++beYF+bVJG0G58kc8iK3oktz/jJP640nwI0N+VjIZn3GDOZZww8wL10m+Aqswz+ONK/RpZGMewNxHIWl9yPGN+wDZm/uJkCfmWiUgGVKcrGh0eDKqMtBu/Nv2Q+vT0CHNpPK5Rw0S145OrpcowYyP+yNyILnkONjK6ZAMZufBH9LnSnM1GN5sYpCNiXmTOZqwwc7ae7klCefwR2+CPq25k7fnxj1fb/PD6ndy+z2rAasBqwGrAasBqwGrAasBq4I9aA5mCyKSYePTsWXmgtVXubW9fgMhuZXAZHlG0ZzZulJcee0wBKCkZ0qVOKIhENPr2yS+/lB+++67wmqIRNa7ISQB055o1crqlRS/F4yftoieRUGhKPuAXjx7ViFzgKqkjTH26KOCSq4ICBck/e+IJ+c2DDyq8RfZ0hVzFpIY4cP68bL12TUiX4ZZPF32BgAL0Nx9+WHNCd6xZo/WnFmQh6pgL9b734Yey++pVhdypdVIfuZFJk/HF1q16yV5PRUX6dsfjmrbjW59/Lve1tSnoB0pTpynUN59MlfHpjh3yk6eflpuVlQrU0xUimViMcvHWwYYGXdyyqEwtRPRwjJdLa1josphMV1gkslgkLy6XbrHIAzpQp6lXbZNIaFoCFqPkE2WhC0BZbjHHRT9AwE1JiExdqVKy2B2MRDQvIotSQFE6EMgiluiobeXl8q3mZgXTwMbU+pCFiEXyaZJPFFBL1F1qMVGAHH0mXyr6BMAYgGPeT/uIthucntY632xv1wjV5aLOgGGAeI4BAxapDznT2YaLuLiAbKU0FCZ/L/kzn1q3bgH2uuvEznjT5eTxfF3cDw+n98dkdDiXWR1qaHAih7OyFukSHVInkIQ8p7+6fFk3IoA46UAgvqIXMVVVCRetKeBP02Y+C6h879o1BViA5HRAHn8sCIc1B/L3Nm3SvM0GcLvrRUZsQT0A33evX9dI0HT+iL6AVsgHFFOInIxWXeiHSTiNT5ILmwvxAFnLHX8HsgDOuSQLuJhan3aZpC6BYVzaB2QDYC3XD7E3eXHJj4s/6uaDy8/RIb4HjOdo+ZsdHc6FZsucNAD64Y9sQgCvgGNpxwoRTbOCP5LiwURCpsqJrfGZvbW1mi8VwMb445bRtBlASV1cQkbfSbthkIzcf7CuTi9YAzACppkH3L0GWwNV8UkuxCMftsJq1zjqltXk70WPwOl0Y4/pN+90dclHN28qqF0OqBoI+L3Nm1WfCntpt+uhtJuNDfyRduPnjJVp/VFEo3DxHVJY4Ec8Y5F/Jy+Fwx+x8UtXrihkA7yl64f4DvUgHxetYft0CatoN1CR8Qc5GTfSyWg2/cjf+/3NmzXSFWDr9nM+hywAVHyGvMPoc6XTEPiiyd9L/uu080IS0pLjHjmBtcudVMEfsTdzF1DV+Rqx2H+QEYhM/2PswR85IZGu0O6G4mK9a4AxzUT3ptoGWzP+mNzDRDkvB7rpJ/Q/Npxou+oxZYw0uiSXOHM2Nlru8kz6IVHC2Pn5TZu0D+rmp6vdZs5mw4ANDS59ZE5MdxrCREqTR5t5Gz/CP922MfXR74h0Zl44duOGszGaph/yWdK+MGfj58yxy83ZbPxiZ2A8/phuznbbyqazSOu69o9WA1YDVgNWA1YDVgNWA1YDf44ayBREBk7+8P33NccwKRjyiZ6NRBYtIg1EJj/ysXvv1Vy85PZNlzqBCF/qeujiRdl//rxG91JIHQEMplAf8JPUGEQ1c4HdqwcPpjUb4JQ0GFyk95cffKBgF9iLjETlUojwNXmQqfulQ4f0or2Vcg9/48QJBd3kGuYyPVJukCbCXaiTCOxTmzbJyc2b5bPt2+VGdfUSOQG7RHID4Z84dUpabt7UaG6isonmNgvy+XBYYTztBp7/y1NPKZhOLXwWOxB9/cP33tNIaYA9QB5dUNCDO/czlwu+8cgj0rpunVyvrk4bJU6EJhfpAMWIYiOqCfDrLiyaWdACRgCKBqqmMw5RpMCbxxsb9QcQR3QREILFqtomWR8RQizmgU1chmOiGFPrRVfAWRaP5HcljQUymmP55v3m+K5ZQBLFly6iCzmIlAYSAGdNbuXUhbiJEANgEaUJ1CBCLrUAgIqzsuSeqip5oaVFATU64zks8NW/k+DBgAFgwattbRq9t1wUG9DhmeZmzfFJNCQQ0OjQyEC9yAkYArABNoikTVeQCxtzYRsX6pncsejRtN0cB2YxT+QjtuHCwnRFc3JmZyucBSIDFEykNPCEQnuxP68A8r/p6FA5gd3p0ggAoakL+xBthj/R7lTgSwQbkI62EtGNT6azNZ9Ff8CmI+vXK0yljaQyMX6O3MhooqY/7u5WqJEuB685ok10JheNmaP+btuY/mJyDANb8En8cbnLBel/wFQDpdGtiVY0ujf9BhgPpAUOsbGRrgDDyCPNRYy0HZlM5K+xjYlOxTbYA5iKX+KP6QAW0bjfaWpS2+CPpHVAh6lAjM/i19iZfmNyBafKSR30PyJ80Se+pFGRychIM1bgJ5puJBKRj2/e1M2XdJtDJmr00YYGvYwRX8K3TfSj6Ye6gZHcxPzg+nX5fWens/myTKQmG2yPNTbquAbAw9bmhIFpk6afSEancpkbm2IA4HSFjRE2Hp7esEF2VlbqeGiiQc28YKJyqRe/wR/R43yaNALIgo8DpYGL9EGTNmJhnklCcvwAudi4Y8xgMzCdrWknNmGMJPes0WW6eYGNOwDl8Zs3td50KQSwLXUCFdkwACLSbqKwiaKlmOhUZETuNzo69IJBNl6WS73BhtgzTU0Kzc2Jl1Tb6DgejcrnPT0ajcwpEOydbp7BH2kv4yPQkmIAuNEldqY+/JHoeDYisFFqwaa0m01KoDR5pd3zAvWhB41iT/ok0bhvtLcr4Ge8TAf4gdxsAhIlXltYqJtkZp4xMlAncrLJRJ3mYsV0/sgYRp1EIWMfs+Gb2m/QIxthQNk3r14V+o45KeCuF31hA9r8zaYm1Z/pm2bONmMZIBiA/lZXl84zRDcz7qYWPkc/BJxvpN3J+xDMWOZuNzKy0U0OZ8bd5QC/+YyFyGmHKftHqwGrAasBqwGrAasBqwGrgT9HDdxtiKwgdnZWo3D/ze9+p6CSKFvSThCd7I7KBX6Sx7i3vFyu1dRouoj377svbcQrAPUbn38um7q7pWJsTKEneZbJFwxUpZASgmcBRonYfWP/fvmXJ59UwMqz3IUcxet6e+WpL7+UZz77TAEsnyfyl/QOuiANhzW1A9E0ANgP7rtPYTcR08jsLsiALD/44AMF06SCoK2N/f0ahe0uPAs5+ReADqTlIrvUQn0A832XLulleoB0dAuU5of6gb4T+fkqJ39Dtp8cOSIX161TUO2O6qY+bEAE8g/ef1/b2kM04MTEwmWC1Ie+NE1GKKR2AXZzed+pzZsX1Weihbjgh0W4iRTSvJ8pF/wBMjhyqsfVo1GNrAQWpIsmBUqzCDeA1hz1Nrkv1dbRqC5GzUU+LJo/vHHDyWOYsoA0x8b/cssWhcgmF6yBOW69s7hl4Q0kUdjd05P2eD4Q+kgSrvE7YJF2G5hBnSYijvYC84AFv7h8WUF6an5JFvAAT9r8xLp1ml+a6CoAAse2KSyaNeVCIqEQnPqIsuO4ceqxYAMqOeL/g82bFVoB0WgzUNVdAAUm7zDRe+iRSNp0hRQERK5xkR6A0Rxb1hQmSehrcuQiI0fCf97aKu9fv66Rm6mwCVkA8ETZIStyAEWI/jSwG8gAADK5P4lCBiwCsFLzBCMDOWyJnkWX6Ap4RbvdYAhdApCxN/VfGBhQkJMuJzS2vTcJhoDygCbq5V/qptAukz+Tv5/o7dVodkBoKpimXWyIsPHyfEuLwsixSERlJDLX+I5JFcHGCKAOyES9gEB3MVHsHPF/ev36hZQq1GcuwDPvpy+ZqDr6ycttbWprnpUKmwBXAGnsDXShfarf3NwFXWJr/k6bqfvtri6NLsQfUyOmaTebEGwYcMEan8VHkNO9maMpYMgpPjOj9gDwA5vSbZQAgthoIoKfVCgmX7U59k678R3gLjZCBkAlUbTUl3pM3UT4HjCgMrlxgx5NTmRNceC6VO6r/n6F3SZ1i9s2ZpOFzYfnWlockJnMjWx8x7zfjD3ok9QbQDE2dNJFauLbeklmZaXCX3zA5NQ2QJ72YRN0Qr8GIhP1mrqxwftpH1AaiMy/jJEmLYOpz6QQou1shF0aGpKviKTt61uSd1ijPouLdYzkNARtBfgb/zZtRh+mD9LvGSfoN0DB1NMVpF/Azho9W1e3kNKI9Df4kc4LyXlGTw9kZek8g08CfFPHCsZkNoIYK7CNyc+MP6baBpvQj/Fr4Cw+lC6lDkDz8YYG7TPMh4zdJn0H9jEQWfOTk+YqFNJNIWxzaWRE/dEN0GkH9mWOpW/j77SD9jJG8jyT+gb7oHfmFzZKLg4OytWxsUXR8TyfDQL6NZsktJVn0qeZv1LnBfofcrKRS51Es6eL6jbpZIju5Xc9PZTcxDJ9m+fgk8jIfPHG1as6f+GPqZuBxl+wC+1mrCa6mI0tY2v6IXXiJ3wfoK+wIcZ4kQp90RMy8T0F0G3SbdFm96YquuR7CvZGn2wwvn71qn4fWOmyQguR035dsH+0GrAasBqwGrAasBqwGrAa+HPUwN2GyEQGr+3v16jh5z/6SGEvUaxE5m7r6lqUNoG8u+11dTJFRNrMjBzfuVN+evhw2vzA1Pevf/97haiATfIDb7t2TUGqAdNDxcX6LCJrSQHx3p49Gj1MVHJquoimnh55sLVV5STPMtHFpJhY19enaS10QZqdrbmGSRXB/+NSPPIsG5Ds9geirYGxQOQjJ09qTmZAMsAWcOsu5CwmUrh+cFDr/6/f/KacaWlZ4l5A4ReOHZOHL1xQoE0+5IaBAY3sNhAZSEwUM0CalBzo4K19+zSqG1ndlxWiO6KQ9165Io+dOaNg/EpDg9QPDMiOzk59voHIwH1SWBi4/vn27fL2/fdrdLYpBlSyqP/R1q0KaTjyykKSH3fRY/5jYwq4yEn4244OjQYEkLHwd5cdFRUaSaoXyyVzNfI5N0QG9LL4BuwAQIA4ABKOnqZG+rJQBF6RHgNZgY8sWokYSwWqLMABfyxUqYcFJNAgtbDI/eHWrVofKRFYoNJmk3+W9xt90HZywFIvgISFKQtnN7QDVD5QW6syAV9Y5AL5WOSbi9GoD9CB7OgeMIK+Aaq03V00H2l2ti6YicBmYQwUN1Gq7vcCCpAJaASoeaWtTe2TrgA+gS4s2oGEHDPmM26IjN4AnsBh5KcujudzvDoVBAIcSD1B1B6/81naRlSbATkGpurFXsnL4QA4RIil5t9F/zyX4+7Yg4hBfAe9GvhAu6gTGdEx0aEcr/7ppUtyc2JiyVFo/Idj1eTTxs5AK/wGOGdkNJejATSAR8hHVBw6J6LNXbA1NgY0salBGwCQyIgOtB8m007QZo5/A5aAUERVAnPcRaP0QiE53NiotgY4oyf6EaDfXYArABF0RBQwKTKoD0CWClSJIsUuvBeZaSP9DX2hUwq+zWcBRgBB8sVy/J2oRfqoKcwzlfn5GsX+bHOz+jTRjegQEOo+ucB4oH1kdlb1TJ34pLs+Uy/+R5uRkTbji0BQd2oH/BS7Uhh7gL6cCCDCMjWaFH9Fb/dWV2vaCfoNzyWilLoptNNc8ghg47kmV3dq/l0AFTojcpYTBmz48H4iQHmWu1AHkBJQhv1/fumSAn7gWSrgB0qTCgV/A4YyNmIj/N9s5tA+7I29AGBsDjFWdI6PL4J26IpNIcYG/Jy6kINxlX5oIKBJ4cGla7QbmMi487uODtXHgq2Teb2JjGeMpI/QB/BFnuEujAeMuchAdDV9mo02+mUqWEQW0rTQd7A3nyHi3Fx8SL18Bv3ib/gkGy4mkj01bQu+hR8SkUu7mReAu/RDY2sjK3MNkdLol7ZyAgRomVoYu9gYwjbIge7wR8Zid8ofxh7GXTYOAf2vt7drvwH2uyPk6RdE7bN5he7wJ8ZIADL64Hn4BnVojmk2TCIRHWv1dEXSf4yc+AZtwL/ZXOTzjD3Ynw1Cd6Eexk/0TO5/AD/tNnnv3e9l0xcfZ4xlnqKfmdQyxn8YK5CL9zAWcFqDMZLxCF24C77C+M2JF9rOeEo/pt+YOdtsLqIP+g56YPOFNEKpYy6bSvgh31OYE02EP/WZi2t13E1G2WM7+g31/vLyZdXDcmlb+JyFyEu6gv2D1YDVgNWA1YDVgNWA1YDVwJ+rBu42ROYiOMAs8HTv5csKfYGR1SMjsuXGDQWXppBrGNhKxNsM+7cAACAASURBVGvzzZsaifxPTz8tw0VFCm0pRPgCmPe1tsrfvf22Rsme2LpVdnZ06N/cZbi4WCNxibglAvhcU5N8cs89cmH9es2T7C6kiHjm00+FiGRkJnKZVA8AXyAtBQCLHP1lZRqxS73TOTny8qOPamSuuwBiiZYm7cT9HBtev14vpyM/MhHE7kLuYkDyFo7tBgKaa/nkli0yVlio6TgoQGJSYfzVu+9qCg8iltEdlxSWT0wspLPg87cqKlRntAGdXlm7VqE0+jR6pE7qe+zsWb30r25wUPM/80x+J9JZF1HJfMjokuhoUltgOwD/rw4dUrBu0o2woAWwcdSdSFIiZ1lYEzXFzyLbRCKaM7UgO1shALCAKDEgh7nsyR1R+ezGjXqxz/DsrDQUFmoEFtDLRA0BH1hwA74UruJnExMKxFIXkBwB5sg3MpFbkoUsi0Wi2lIj4wAJwAagL4tWFpCAIRMJS5tYhNNuIrkAYIBCFqlEB7oXpMiFLERBAivMUXqewSLWHZULOGIRzsKZZwFlWfTydxPVDTACrgCg3Zf9fNLToxFd7oIcgAHy+JKHFSAHDAeQADXcBRvQRhbn/D+iug0YMmAREIBMRNkBaAGbQBWOvmNPdzoLgAAgkyPS6Iq6gTnnBgeXRIgBKgFDBoCR5xo7o6+FiLPkpXUKG6anNaIRmQEvbEy4IxaBS4BYjqgDIvBH6iFq0w340THgGD8CDgPNyHcK5EN+/AN/NJGApAShboAvAAefMhGGOlaQS3tmZgHwG2BC5DC5h90FQEXeWXwHe/Ne2oM/AkXdBXiF/oho5NIvoC8R/MbvjT9iO0AY/ZD30x76JaAp1dZAOxNtST8ksjtd2hYAN/lnAVPoA6hIf3FH3ANW9Hj67Kz2f+Sin9O33Zs5wCo2C+iDgGnsTd8AruGT7qP09DtAL/WiHwASEBl4aWAlQC4nGFQ7fH/LFvUJNpAAP0And3oMwCJ2o7/RBtoPYMMn8QF3QV/okXqwrxmTNDdyMlLTHPOnffQBZAeqs1ny2a1b6o8mmhR98Vk2xYD8PA8/AQjiT6m2JsUIwJr6AHZAZMZHs9FmUmsAKumL+CtwH91iU3dqENqMjIyZyIxPMPbgk+7oeCA0aVAAgYwZBpSiUyAnENEUbIN9eSZpEAC0RHUDHA38NBdbMuaSjgAgTnQ6/ZL+7i74DeMS9mJspj6iXUm3YgC/sQF+wkYg8rH5iB8CI9loNP6jF4/ik8kIeTNPkOooFfrSn3TDoKpKUzHpptL8vI5pXLzqLvgqctI/aR9tJl+uXtCZ/E7DOMPYhW2IlNZL3uJx7eupJ3PwQdrH+E6foS7kw4fd8Jy20g+RETuacZYxiDkRveFrpOahrUBUPs+m0um+Pt0s4bXZhEBPRDZTH32biG8gMps76Ndd8FNkwhfphwBfUgnpRl7ytM/CiZfaWp0P8VP6BP6YOi+ofNPTCxti18bGVKe0PTWqG1kAyMwDjG0mgpn+iV9STDoLPssz0QffGUipQzoY/NH0Qz7DuIs/MhcwRqITbM1YZAp/w9a0HVvTTlLV8H4zhixSUvKFhcjptGL/ZjVgNWA1YDVgNWA1YDVgNfBnqYG7DZGJAj586pSCZKAl0bNAWvID1wwPK7g0hSjXsy0tEojHNe8v0bO/euwxjTQmepgC2OUiuAcvXpS/OH5cRouK5KOdO/X9ROi6CxHDpJkAnAJDAaHUQ4oMUjK4yyPnzyuU5jNEBXNpHVCX/MpGRurgp62+Xs43NyvoBmj/+Jln5OiuXYvqA+7uv3BB3wOU7a2o0NQPRPgCqt0F0E2UMNHUQHLk+2LLFo0KJjKZQlTzmqEhhcgAeWA4UcAHzp3T+tyX/83k5mpakBtVVRo5jE2/am7W/M2kujCF9BWksdjR1SUDgIq5OU1jQX08zxSjOy48JD80kdq09x+/8Q2tH51RWHyx+AY+sDBjAc6CbktZmQIxdzEpIoCtRGoCMwA5Cm2Tkd9ESQEqgTh/s22bRswRnQV4YFHqvlTHXOjFwp9oXIAMC0YW96lRuUT4cuQd8MQz9Khsbq4uKk1EpZGVz1In7aEQOUxeRHMcnr8RMQd4ZBEOZGGhjdxAO3f6AGTkRntN0ZBI6IKUqGXaROS0O0cn8tNmFvjnh4YUVAIfiGJ052zUOqen9dguz0QvALufpmyoAJSAdUA2oshYcAP8WIQDtdyF+oi0YqENRAIsEjkMCDYXe6EngNgTDQ16cRIADnhOCgW9oMhVIc/RdASRiLNBwMVrkYhGsqUCfvLtkhcYqAJQoj3IS95q024TlWsW8vgcOv2nixcVgKBHM6oA5wAQRJECXvFH7A3QMukIENVAZOREH4B5bK/t4mK4ZI5ZPksqB6L28HfyoQIr0C36N+3W/KzxuPoJYBs7AfIBvqlR3cAJgCL18DlgO/AJf0zd1EAvADg+A/gh/QQbBjzHXOwFTAP+Yws2DAAoy0Fk2gsgMRGM1A/YxB/ZXHEX0k58Z+NG1TG24fnI7I7yNfm08UcgC+AIUMTmi/viTGxJiggD1NDd9NycthefdKeBwX9oM8CS91MfIAc5TZ3Ux2fNsXwAG/bDlvRDN0QGJuEvtIE+CJACNAJoabe74DukdKB+dIPe0S2A0Mho/JFxAui5obRUL+v859ZWTZ2Ab5mNDUClSctDpCcbXQBOA33dz2YcpI1AZMYRNsRO9fZqSgIDfemH+Aq2YZwkrQI23V9fr21Phee0E1g3OjenYwoyc7rCHYENWGTTBV2bDSzgJvoF8rvrZIz/mrzK8bjqnj75i0uXdBPEAH7qQ2ekgMHmQMxT/f2a15foe3fBFrqhFotphD8+eIVctJwqSQJ+TX8QDKp///W2bfocxlCej07TXayHn+C3tJl+SLoINtvchQ0N+guQElhLm7Ax/ph6QgW7IA/PBFpzigbfwTfNZZz0DeYDUngAJ9k8ou20OTXqnI0q3RxgY3p+Xv0ReYnOdV/ihuxs2lEfesIP8VH8w50ChvmFMYwxmXGINgBnf3np0kK6EDNnM3bRdnybNrMxx+/MFe7ihshE7DLP4W+AX5OXXSN8Sc1TVyeki0If2I75c0tFxaJ5gWehD96DnfksAJ2+zRzrLpx44cSC2RAgspnxkTkqNf0EemPzBV+g3xLJDkDHT8xGLeMS7TtYX6/9FVhPSYXI6JHvHcx79AHgPH2ctuP3qac1jMwWIi8yn31hNWA1YDVgNWA1YDVgNWA18OesgbsJkbkIDhj5/Q8/VMh7q7xcQeXG7m6NngUwu3MiA0yJsCW6GJBJWgYiaIHJROvqomdyUtMv3Hv1qqavIBIWyLz1+nWFm+5CygfqJDK3s7ZWCmZnpWhqSn752GOaz5hChG/pxIQC3+99+KFCZ57Ha56RrgB9kYtnko8Z0A3IHiIFBjmTRTR38XPHj8ssx7qzsrS9laOjUjc0pODZXYjMRkYih5GZ9nCBHaCYiGIKgJnUE8Du9X190trYKOF4XO5vbdW63YXIYBPVTfuJwibC+5ePP66wGHloN7L87VtvaZ5qoDo5pR+4eFFKJycV9LsLcpxrblbIzeV+tJ+LCrtqa6UnGWVsLjliwQrcMHAJyGpSMJg6WTwCkgEe/JgL5zhibRaQQD7ymhKZSsQZwBEgxmU4qcegTb0sIFngARYBfsArFvc8D9jDohLYSwQSAEWPkpeXKwgGHKRerAdAJBLZRISaHLQcrzcRYsA0fv4/9u7729KjOvB+dQ63c865W92tYARCCAkQBiEy2Nh4bAP2zLJnZr0/zl8yP86aeSe89thjGzmRgxiDCJKQEEK5c845526967N1ds+jw7nnnqeXkEBTtdZd3ffe89Sza+9dVbe+tWuXhSkYLcLYQhokaYJK7wcIMirV834PdgGLvge2gRo6lCbCwhVw8e/9Cxf+0mVH2m0RDrLROTgKjgBDQFOCHPBKZLOFN1ADgCak7M6T6zlQABAEUcAs8FVKgrzsiTzAkKPVIITP7D9/vtwterEr2jXST1y7FnDf88CK8wd5BBzkECknH+gnV68OWMAHtAsAjOhHF112cixrs8X9yydOBKgkB919uxMhBmBlFKRj5DYd6CYulevk8FVnEz6AC97HH4ABMEedbAOi+z3f4CfgRFzIOHZswHuwiJzdl2+RE5wDokFwkZeiKkV2q1vUnz4CyPBHuhbVyVbe0etyK7Alo8R97qmDB8P2dJsgkB9qs/eJvs7UFPyxO6JSpCCfpEfPkwEsosuMBgSuQDRgEagEUUBrdu/egNBmugKsyKqfxqVZnYu9yMKv6PKzq1cHUFOXeYc/itAEK5sbJWSkF/WAgADolk4/p3/9ii1tVIFhNgzYAjg37pChCT69P/L4nj8fAMyz9KLNNmAAX/KAn+AXaAdgA1Hq97NmpH2OPTYLnj16NPyVT2baFlAu+yHgx3ci7cmoUQEBQUjv7+6HUilkLlc6BbJEGosAzbQtxlw2/uCSJTEGie5nT4C1O7JZu/xO3+Ln9KUeYyRdAcb6ITn4I9jNr9hCu6WJoKvmBpH6wFR9RruBdv2FXhPwGwvvNUc3oq2NgT5v7G0W9ZgXyMcP8/JGG06iuhXR1TYepQ4yL/gsn2QXG5i9irnDJqU+wWdtBoLyCRa1UZ8xRvqZ/Ns28PgPf+zeXKQv84J+4VlzjrkJWMxcy9oGnNtUY19jKj8EKruhNP+yqaHPGZ+Nr2QW6UsPbBf5uYeGIg2KOtmRLuSO7/YdOtBfyEWHPm8u45Pk4FuKDSeQ25jNlurTXn7VDbrVZ5xnI35A7/oQu2TaFnLYULUBAfzSI19gl+4TL3FZqHQRp0+HbPStjS5eBdwzX7gTBi6htFEC3tOReUd95Oi+CC8/YwPU+Jp/U7BZztmRR3vhwpivvZN+9UM+2T1n598p2k9H5GLr7+/Z87q0LU2/qxC5ZzesP6waqBqoGqgaqBqoGqgaqBp4O2rgjYTIE65cKQtOniz/z1e+EmkXHnvHOwJePviLXwSo7C7g8TGX+AAfQ0MBiAHPf7n77puRvnIpf+yppwJ8ggciYwFPuYtFKPcq8iKLnJUXWeqG//TZz5Z/ft/7IqoYlAZopYh4+Omny66FC8tTGzaUDzz3XHnnli096wORgWYwVWoKOZGl1Hhp5crIQUyHn3jyyfJn3/hGwFaf/+AvfhFRyNoPrjfL2UmTIqJ337x5kat54uXLZXvngr28sO+9L71U3v/CCwHXwXfPgL4bdu36pYv6YgE5eXKkr6BTuZ5drPc/PvGJiE6mW7mpVx08WP7Nt74VkdJfu//+AP5SevhddyEfPYp+lrt5z/z5oYOfr117E/BbgIEPFqaid/xrIW1h2Uwd0Kwb9H38wIE4Prt86tTyN5s3F0eNFcAoFuIim+fPjwUseGvxNxxEtpgFFEA973fs/cmDB28uxC2SHfH/k9tvL4/t3RuL0geXLg2Q16t4J9ACruTla2QGcjJCDJQWwQZMiYIDwnwBAb3AIsgA/AFDd86dW3526FD5i5dfjohEC2KRhyC4W+3pDbxVF3jePOaf8oJ/CZFBKtDyh/v2hQ0ympQe//XttwckUB+YIhdkEwhlfXnhUUaIAYtkFVWZgB9UB/eBTEDERUueAyu6NwyyXjJ63nv5xF+89FJE8tKbdrK3SGRgiM0cYWdrULS76PtsB7KBZeSL/Ludy5QCyJcS/sg2dAEsA2cLXJQ1fvzr4IP6yB/RdkePBngBVsgn2jcjMkF6NgPV2DZTQQBD3RsQZOY72k1HfNKFcICq94BVIAhYxx/Z/7u7dwcM41O9SuREPnMmIDy7+B4U0ocyqlvf+Ojy5QFD6JZeIw3KxInR7l7FRgv9Oc6vyL/rVAC9gJROEwCT/AtYB5D4Y3eOZc+yhTZrO73Q3Q/27Yv6ASN2oDv+KGKWP3qGX3Rf5pX1JVTMlDVsC1QbK8gIygLc2p75uH0G4OerzQ2IbD898jP+qi1OLYCL/MDn6Qts+ty6daFn4wV4xe97jhVnz0bfy5zroDN/B1kT8HtWXmDwzSbIu+bNe03m0aNflyZC/Zn7m5/rx5EC5/LlkDFtDaQloANH6Vy72YnNuwt/kBeXHqVY0C6RmuozntEjQCvSni8AwjZsjJE967t2LfwxL1O0gSa1DR/JEyBOALgMzRgvOlZfXzw09LrUPN1yAoUiw20sSPMiclgqBsXYoR/zLfYQxQvespUNhF7FvMEnIwf8zJkBZ0XR0quxSz+UYuQP16+P6F3Rs74fDkrnyYq8HFaeapHB/DHBv00WYzj/jJzMY8bEOMAfe/VDgPLxgwfDxvwCpBbVrX/zyUjNM2NGgG7Ale/qR3y3mYIh298NkfeeORPAt5mXnU/98fr1AYzpx798lB80TwOoM1KDdE7PaKvPsK0LSOlSIaPnRfkaZ8Fxm0Qi880VvYr51LvZjg/b1DB/kR90t4klTzWf9B6bqr73d0GvwneMM2C450FsY5kNp5yzzTO+bGqKbjY/ejeQ3GscNzYbb7TfZ9VnjOy+nDHlqRC5p2nqD6sGqgaqBqoGqgaqBqoGqgbejhp4IyGyfMIrDh4sn/vRj8pKuUA3bIh0FMNBZIAyL6yTfgEsXXnwYPnK+95X/vH97w91A5hfePTRsvj48YjGBVVFDEvNMK2Tu7jbLgmRgWcR0V+9//7y/Xe8I1JMALYimzfs3l1crndh4sQAwT6XeYG765MSQ5Q0QOtLHmGRzmAyCC7SGOj+wve+V56+7bby8ooVkRtZ3mYAuRl9HYuzsWMjX7K8yuq+fefOcnjWrPK/Hnoo6gXTP/HTn5ZPPvlk/F608/IjRwL+yk8MTHcXEcggr1QTIDl5RV/La6zOdfv2xXseePHFMuP8+cgXLar6A88//0uR0uomg3drn0sHpSTw3m/ed1/5/jvfGXASJBAtBBKAUqI2gQpRXL1gqnqBJUd2QQ/gFMgROWRBDQCBTBa2mYPXe5ZPnx4L1OEWkKIUPeO9FqhgTUZkWeSKTrUIlfsVJPaO7iiprNuiUSSShSlQQib/d5M8EKO4yAu00xafz8Ww9zcjILNOi2oRpMAZYAgyAYsAkOdFcdEHQAcuAWjaA1x2L+zVaWFsMQw0gMyiv4AMNtD+SDMye3b53Jo1IYKfa6+j5b0gMlgOGAAvIBi7AmNsA+yIHgPdP7V6ddj12IULESEHSABNvaLivJcNLL5BIQACUAWaRIiRsZmrGkAGIEDbXlAamKH/vFxPygM/cyw5I4dBVPlIQRaQlf3YGoCh126wqN3qBPXZDUACOOUdBgvUL+KT/PSWearZpjt1QNpafWxAT3l5HAhCt2RnYzCMT5IPTPE9OXsVEdLsDSyJ9HScG/D+xs6dAUkUEZWAi8/xSTpk/379kE+wDaBtw0S09ItHjwb0E8EM8AJG4Be/VRe/6I6o9H56BHGAU/5IZvZUv/ap33M2c0Rq0oc2gP3d0Y/qa0YOg7R5OZlI0i9v2RKQk/+wtU0MfcF7gUb+CEL18nM6ZF+y6Fv8BgTUD0WJ80d1gKmXb9yI1BP0yD69in6qzrwcVH8UhUxOPm5c5IugtHHHZtf9ixeHffhb91iRKXr0EaDWmCCiH2QDAtUPpIGdbOLz2pKXb+Ylj01Z9Wt9ml/arAJBgUWgms34KFBp80bueWMT+AnQdqdWUa/3Zp7hPL2gnWCfDRHF2CG1gX5H33zWhgR/6rUp5pmEyOTRRicr1Ee3xhf+CMZ6l407fdPG2HCgEiwWVe3zfJePaDNdkJ+M2vzRlSvLpk7O9n4Qme7JYm4x1tpApVNRtJmOScS5aHsQ0+8yZYQ0Hb3mw4TI5httFi38v3fvDsDPJ/meOvglHaozLqJ0akFke1exkabdedLHGMneYKh+6Bk6lI6ILUT/GseleDB2dvujfq1f0KPxwuYen7SpYSy3QWEcdMkjPzT+8Blzrn6YuYu75WRr/drfC/oxf2QX/qivk9Fmgb5Dl/oSW3Wn28h69UMbC3Kmsy0dGSv5jzFXdLI7Fpx40Q724082Ddml15ytHqeQzl+5EpuI0mXYoLbRSq/dpULknkNk/WHVQNVA1UDVQNVA1UDVQNXA21EDbyREXnb4cFlz4EARRSufr8vsRCDLXdwr2jX1KaXFd++5J9I0uJTuH97//kgZocjZ+6+//e2Axj+5444Av59+4om4sG+4Irfw43fcEekkpHYQPQuwunBOvmPySe0gcnrmuXNlltyXhw//0gV4Wb/L9OQWBl7J6hnRvd9997sjXQTZRDKTSxoOKR8+/POfRyTycAWk/d673hWRwqKiRST/zYc/HPWLOv7M449HlDC4Lir4Q88+G5BbCoxmXumsH4zXPnmgtevojBmRY/nFlSsjKtkFf6LDF544EdDY+0VV+1kvXd6Qr3DcuJCH3ulIOpFHHnywfOv++wMKApMWZ+BaRheLqBwOIJMV5Prxvn0R3QMAOW4rHYOFr8XnR1asKGNHjQo4A1zeNW9emTJ27LDwQYSfz1rYgZCgCYBFHrAJ+LLothC02Lc4dIlUr2jX1KW6wCULRoBY/UAOQKQ47i7SzjvI/ZFlywLQDFd8Ji9hAugscC2cE7yJ5BIxB4zk8WLQHHDsFSUVR8AvX47oRrJpp8/l5VGgEv0CoIoF+7pZswJU9oJrKbeFPMAPplrIa7M20im49rtr174GUo4fjyhb8JKte8moTvABEBHhaaEOrvoCxEAHcA7MAR7UY/EPDHVfQpXykYMubQYAKgAGOCRHMN0BI6KagXqAkD98fMWKX7qsrmknkAEsUDKq++vbtweUEBlq84HugAxAFfCn37x0rdvmAXzPno1ot7xsDxACfPkTPfJ7R6/B+fyZevsVtgH09TlygGwZ+SkC8gsbNgR4Yi/5vwGYfgVUYgeysJ+oW3Y9RMaZMwNU6ge+8pKsXsf8vYP/8Ue61PeAqwD8J0+GPHRlM4afu7ASzGPv3DAaTk5ATISi8YWvselfvfJKvA+gkruYvwBDbP/wihXDgivvALm1WfQ/H3OkXt+QMoJf83tgi37J7Ms40X3ZYcoLltsIsJGx6eTJ2OjSbv4ocpO+RJiSS1vo10bOcBGVWS+4Ryb+CNqyNbkBLf1OfcYy+gZn2YesvcZdPgyA8TObKOmfbKBOII29jTXkNbbQrQ2+5iWh3TYy7vBHgI5Pso2LKRWRzV/csCHGcxHpootFgQ632eQZ+mJHYwWflM7CWMSvzDX80e8AQ/lxzQ3GkF4RueozTrC3r9z88yx/lGIlN3PMBWyjf+c4PJw/sgV/BDaNMfq4nMNkV8BUGxuZXxxUBoKHK8YnG1jGGjDc3ORUBNuwvw0eYySoD/Lm5XBkb6bmyfrJp79qi3mWL3pGBLMv/+fP/EcKJZt8xtD3LVkS885wRR9hD3axueDiOhu/3sXGn1i1Kjbp6IXf2Cjx/XDzAt8Bks1FZN577lyM4/ojHzZGmk/1RRHfinp7pdLxOz6uHzotpO3me7YmJ92SxQboJ1euDD3oC/5OGW4jWZ1swY76C1/T376ze/dNSN+tqwqR+0439ZdVA1UDVQNVA1UDVQNVA1UDbycNvJEQWSQxWAwmi0SWC1k0sK9+0Nclc1JYAKmidoFPX8rUCxcCxs49fbpcGz06Luz7+FNP9a1PBK30EL62LVpUDs2cWY7MnBmAVQGQXfonshZQ/sjPfhZR0MPJKOewL6Bb3mKA9fTkyVG/yF/1gNUgL6AsWvhdmzdH+ojhirQdT2zcGJHC/i/PMGBMB9dcTLRvX0QPe6+0Ex//6U/j4j8AuTuyORZSchZOmxYySc+xa/78iLAGk0USA8aiuLURmH/PK69E/WD/uGvXfklMqT9cDAhAf/fee8u5iRMDYLPLFvmZR4++ebEVEAgmWPy9e/78YRePXmKxmMdMLdTAFws0wE3EFigEGoEZIhUt9ryrOw9iCiz6ygJSJBzQJjovczlaRM+aMCHyIIJMIpksHC2khwOV6k2InLAr8tweP34zAkk71aN+EVfkFHU3XCEj0CC60JdFtKgpoIPsAAIdivpSjzYvnTYt8qf2ipLKyGGLbvCGHi21QWkLZNF+AIt2ZlSYtgPV/SAy6Acuin7MC7QcsaZT+rKYnjB2bCz8tdllSnHZYSN3cVMHGR0Wx6nlo+5EErtkL/KcTpoUsmon8ACaDAcq1UsOOgPLAWoRidrLTpnPmV3oE4wALkWwgVjDFfWBJGziCLM0GKBg5tQGPedMnhz+CbjZPFDfcBslmeubj7MNXwJC2Dty/HYi9IAx9QGFohqHSwmScovoBNXYTwQgIJl5ctmYbekSYAVnwcZ+hc5ER9OfL/AlU26AdSCO3NXsCzqBR5k2ole9GYWrzTYOAHKbLvxH3xUNyi7AEP0Bs2QeDgJ6h4hBG0z6Xx5TB9kyJzKwJJKSnOwOnverTz/RVrBL3/F/bRYJym78EUA23rALH/ez4erUD/UFkcd8UhvJQrcgFn3xwdwYAfEA5H7wSrv5ozpSXrYmp3cBqHySD/BBeav1m145m7PPALHGWACNPfgy+ehX29g789GLADVWsFEvUJm25y8u32RjPql/2yBS9Ge2TduAj9Jj9IqUzvrIot/ZxCCbeYLMQKt28kf1kv1dCxbcTN8yXD/0OToyL4Ddij6t/TYMQPfML63/8Ud2Yq/hCtvyR3MBMClyWHR5XB5aymtAftassJP6PyRtUlcO6GbdZJQKxLitvS5dpU/18Ukwnv+xg/HB6QUydl+2mnXq+/yYLfhj5pi2acle/DFzGBsz+KNNTZsnvU68ZL2ArzQ/5gRzlPGcvN5lo4E/+9cYbENLmplekfZZX5z26aR4ArJBfWlR6NNzmYaHDvUX8uWler1s471sKzqabehLfaLGyWz8sZnMD/3OGCxnd6/UPFk/v+OP5mty5aWX6mteiJufrxC573RTf1k1UDVQClsE2QAAIABJREFUNVA1UDVQNVA1UDXwdtLAGwmR6WX0jRtl+oULkT/4cz/8YVx+JxrZBW3DlX1z55an16+Pi9xeXLEiYKhIX0U6iKGLFwP8qtNFcA8+/3xE2w5XgF3Ru99+z3vKVx54IFJmXBo3LmBt5lUWjQt4f+YnP4k0FIOUb9x3X0QPuxQPmPUeF+Mp8jQD0SKGpe8AkMHk4Qro+8qKFRHdLO2HiF8yZ33SgADo8j67YA/oHi7dhneAvtJkyNMsolnqDykuRBOrUy7pcVevlnGiSvfsKV989NGol8xsNlwBuR+9556ydcmSsm/OnHJq6tTIv6xYwIMQFrbgA6gDQAwHfD0DCFmYifKxMHV83qI+67NAVif4++HlyyMSdKQC5khB8C9798ZiUn0WgRbVGSkLcjtqDNCqv/vipOY7PCuPaByxPXMmZAYA86Z3MAPwBpocTRet3A9Uek47wSGR1xb1ohgtwv1OmwFAEdjqlJpguGPaTTlFoor+Ax8sxMmt3tQlaKM+cA3g6L54q1uv5AIWAUuLexGl6oz6xoyJi99AFqAbYBMF2a+wBUgrdYcIQHYBG7U700NY1IMF0qK4TKnfhoF3sQNQKYcpiGqBT04+oNAlCEE2cC2Pgg87Vly9Gv6ovWATXWYkLTiuzcAiKA9oiKjslYKhu34Ri3JoAiZ5wZkUCfwxv8gocjFTsfTTJSgNAvJHQIge8tIoAIhPaqtUDPwRzOpXAFRgRIShy9lsHLAL4A2QsUnq0oWPjn+PVAAwtnahGX8XOXu+0w/Ze2j8+LJoaCjgGhn5Ur9+CIKpS/5bgFLkrXoVsIl8c6TvmTEj6rNh0C96FvzhzyIWyZk69HPewy50ySfltv28y0c7ULlf20Vlyh/O1ur0lf0wo0htroH7YGU/UOk9/BHo5o/arc0JrnLTxWaLyEzRlcPlBVaXdrGrOh/ZvDk2H4z25NMf9bccIwF+qQ74+XCgMvUgepc/ko9Pgp6Zf5ZtMvrc+COFCRn72Vqf05/NC/oOWEe+GCs6FxKSSb2ikqXqGS7StWkruZDzElO2zzp9hjzs+9CyZXH5oXlhuFz+Pq8fg8bGCmA1N16MaVkfGfmjuZA/dl862pRNfdq95dSp8s0dO2JjjF3YOvOIJ/gFozN9y0j9kO9I5eDfI+fPhy5zrDA3kxFUNYaTk0/20yXAb1NDX3z28OHX+nZnzvYcnYHd5ixt1nf6FXOe9umDLh4V0X3T1p1+mH752TVrYqOErfptarCBeSFys587FwCdnDlnex5AN+aKIgeUe+X8TrnZQLsB87hv4PTpmMtynuluX4XII3ll/X3VQNVA1UDVQNVA1UDVQNXA20YDvyqIDFB+6TvfiXQJwGWv6NlUInjq4jaX4X3l/vsjX7AIXMVzQLJoZnmG37l1a8DPXtGzWZ9cy8Cpy/T++qGHyrnJk8v5CRMCtGad80+dKqv37y8feeaZ8sknnhjIni6u8wV4b1+0KC6dyzqBWHJ+8XvfK7/32GMBqPtFX4tmPjJjRkT6St0BJpM561MXMP2+F16IaGntlhO5XxE5vHnZsvLlD34wgLxL+tTp5yKYx167FlHN8j+DyCKRx7BNn0oB/p+vWxdR09JaAPE3bTNqVIBPqSIAWgtTUGe4yFSvsZgFGywgAVCLvFyYec4i18IbnHXUeKRj/uoUiWTRLOosjnlfuhQRgWHrThRkgkpRlSOBSgtSi2bgTp3gKjlfw5QlZAQWHV8G18CXfvAKzBaZCSLL6ep4uYW9dvtdLuzBWeBTtOtIoIkcmQ/YQhf8VR9dpIyAk0W99Bvq67cI9wwQbfENvICLTdtkZBnocO/ChWGfkUAledj7H7dujcg4i3Dfk5HPsU1EA4Jhq1aFrH7Wzx+BINGoALpNCDC02zYAmzQrbMMfh8vDqs1gBvinLjmggawED6lH9cVlj/PmRaRdv2jX7ErSl4BX4J1NiLQNPbKDOkRyy6/t//02XtSpHvbmj88ePXozJ67fqdPz2ssnRdj129TwDEiinziOL5LW93yUbbI+/RC8AoWGywvcHDqARCDHJgR/5E9N6MIObM0fpaegh16R9lknUCVCHFgEaUVopm34yOjRo2NjBAy7e+7cSDvSD1Rqmy/t5ZOgN9CkD+o1eakX0A342jBQX7/xjKzGCSlW+KUo0MxX3LQNEMbWLvIC8foV/igtCH/kl73qM+YaK+jRJl7feeHVV8OvXVQHgoJj+iHb5JgrvYHxm4zSAdh069cP2UIueu0G5YHApm087yTEx1aujI0NPtkvzZFnjbvGcbBbP/c920Q/HD06QKVL8qRqAZJH6jOek6YF5Bfxm/0w60yILFe3r5HmBb4DnoO+UpYA8saPHHP5jzrkGDaW8cd+/VDLtFvkPltLQeE0hH5IRraZ0MkRLBr3oeXL+6ZhSh/QZ8BUYyR70+PNObajSzaWDkYksrmrXz/MHNiP7t4dc0OvOVt0vHnBODnSWKHddKZPsw2d8qe0i3bbAAV9jeN8iK37ycgO4L726jMxZ3f02JwP1ZepUfptGJDPmGhuldbJ3wM5d/XqaxUi9x2C6i+rBqoGqgaqBqoGqgaqBqoG3k4aeKMhsohjl+FJO/EH3/9+RA+PVC6PHx/Rrd+5997yFw8/HPmHmxAZAAWj1Se1hQv8QNaRyrfe857yyAc/GKki4nK4RhEpfO/LL5f7X3opvgYponGlc/j6ffeV5zqXluVzgLHo5i89+mhAZHroJyNYLNeyCOT/72Mfi0v2RA2Dy1mkyfi9H/6wPPTMM5EiRET3SEU+Zu1WnyhidWYBpdft3VvevWlTXNonBcdIRXqN3fPnR/7nf/jABwKcZ0kgBvS65R4EBYr6wYe4rOfGjbioTq7PvJSqKYcFs8gw0UL9chfnMxZ8Fo7AnYWzBWSziDgCUYGCkaKkPGeRLBWDI+9kFNHlHQmRgQLgT/QsgGUR3u84cMqSF+qpF8hpAjZ10GPmGu51gVm3rYAmYFoOVZG+zQLQgZ/yfIqoHKQ+sMFCWVT313fufA0sdvUzkVyiHweJqCSPOuSSBJoc23aMuVkyevaBxYtHhA9Zn3aLEs+o7mZ97ABMi+YGVaXN6Bdlx65gw88PHw5YANbyybS1utXHH0Xbx3HyzumDfn0HfNBmYCOP+efn+Q79gWE2DPrBjHwGoAU9/3n79gBjYh9vArYOvBJR+fnbbgv4MkidNjIAO5F2Jy5fvhk9m+8EKMkomnS4vMBNHaiPPwJY/DFz0fqMMYE/0h9/7Bc9m3Um4BfxCrJpv59lAZbIZQPLmOH4fz9Qmc8ZJwAsmzl8qVnyQktA7H2LFg3Ur6VI2HbyZPnenj3R9u5+yBY2SbR7JFDZHH8yJzmY3t0PnS4wltHnIJHxorh/fOBAyCeym61u6rEDfIFF/jhSug3PgbzsYVND7lmgMQtbO7kg/Y0222waCVTmszav2Jq8Gdmcv7OpYTxLUNkPKuYz5gN5h21siB5uFv4ojzVIafNlpGJMAHkBaf1Gnd2A36aq6FknXjI9ykj18h+bqk5XSOfRTJdg/LJ5lfPCIJuLgKy26oMifTNSmhz6DH/U/2zmZBRyvzmbPOYFmxBsk5HSzXbpf+YF4/lwuYu79UA+0fZgfHc/1E5zP3Bujh2pmEtFhkthIaob9G0Wpyts/Po7xUkIf6cMMlbYDNNmMtJrjUQeyRL191UDVQNVA1UDVQNVA1UDVQNvew280RBZmom7duwo927aFJfLgZ8jFUAVnAQq//vHPx55fKWKUABkuXjvfeWV8u++/vWyZv/+vqkxmu964vbby7+8850R5Sty+HWLnu3byyeefLLctXNngNVByompU+PSvL/46EcjN3KzyDm8/NCh8tnHH4/UE/0ir/M5EcIisP/qoYciwvnE9OmRkiILMK3NLtibLMdmj9zF3XKLPhYpre0/vuOOcqGjR5+TB1q6DdD8t7Zti/zNIxWRx2zxT+9/f/kvn/rUTbjvOcBOrmGwSQSbBflIUXsB5159NVJPiGwCfJuwya+BAgtcUYaDRH2CaaK5RHKBEGBtswAtcnSKLrQgH6mQUSQzePw/X345QKBj/gntMp/mH61fH3VGXuCRKi0l8nGKggQLMootHwN5QUDR1yIC++UPzWdAFpfrid4DIZoFSFTPe1zyuHx530ut8jntg+iAcwtxwLf7JnqLepdmsXu/CN+sE2QBcp7pRIhZ6DeLXLt0yD6DgErQN6KRjx0rf/Xyy2GjZiGXfNLglbpHimwOdywlNgy+vWtXRJ6RMaML/V4Upag9kF8e0UHgA79W1+NysnblRgdIRDSD0vyx36VW2bbMv8sfRQPKTQp+KzYMMjIePB8uP263iwJDIBNIq/90A35gTQQtebV7pAIuiQwH12wSiYjMoo+IVrx9zpwAbDaIRioZsSgSWWoQFxYm/Mx0KOr5k40bw39Gip7N9/GZjGS3GdEsfBC0AirVOUjKBBHXNp3AJhH3zaJf21wDfT8qNc8AY4V2q/PbO3eGbfhSE/qqX9oJ0I6/jxTZ7PPGCj4OoBuDbEpkyYsL9Rf+OFLaG8/pH3xSHtr/9uKLIW+WPKlh8+GPXH44Y8ZAUcOetxloDGej7s1AEa42DEQjDzLXqM/GlflAnd22Zhc2Nt+IHB6kaDfQ+7ebNsXmHbsk4Dcu6Mtf2rgxotj54yCgW59hE6kizAuZQog8bGteIJ/xfJB+GGmELl2KOdbJl0ytoj5jtnYby7JvjzR38Udzg40XEfzGieamgXpt2H3JZYpTpgy0yeYZ46Nx3EW73XN23K/QOYnERiMVMtr8cxLAvNBta39HzJs0Kf5OkVt6kHnBO/lg+M6RI2Xb6dM98yH7XI1EHslC9fdVA1UDVQNVA1UDVQNVA1UDbxsNvNEQGfBdu39/pEoAZ+UFlt93/okTcaHbodmzy1E3bx89GhfSbVm6tICzCtj7g7vvjtzAonQVaSJ8Tn3SWczrQCMXwvmS71jUMuCqLZ47PWVKXCoHHG9euvS1fL5z577OZtJj3Pfyy5EiAkz1JdWDerxTvQC270Ux7503r1waPz7yNX/vne8sL3dFLrm0Tt5mEdgbd+2Kd029eLGs3bs3IpK93/ehg5kzy4E5c+IdB2fNCuBLRjJnTmTPeLco5Hdu2VLGyjV97lxZevRopKDQTnqZJKfwhAmR/9jzIDIwLQpZ1DSZs8h//I6tW8v6vXuj3TPPnYt3aLf2e15d8Q4XRC1ZEu2l36fWr4980OTLaGTwwaJW5BoAkSkdXIIkGskxVQtax8Mt8uSbtfj0M0DDgtmCvAk0yOpGe0eCpwKVnYhax8Cbxbv9DoBWrzoc2RZp1w0fyAIkgxkuUXKM2aISLAEAPAe6WgCDDvm848+iNEWngsgJFkWiuqwPfBBtF7aW71VO6xs3YgHve0fEL16/HiCWfOQE60SJybHYjC70flCRLkXIgUMAFFkt/DOHsu9FlpHZe+ScBcTy8qibth43LmygPgvyPOafkYtkYAffx5Hq06dvwgb1WYRLP5EQOVMciDgD2cjEBmxLl+rS//wcgNdu8oneEmUmb+qm48cDtjULCCgCEqgUMZ5HzPkVuQAL0N73/Mnz4NXeM2fiKHReLpd1+pwLvfhjRrGrl+1FEfo8AEXH/s9/yA4cv3D8eNQL6jQhclyeuGRJWTltWgBb+bDl7O61YcJOZOY7os35OFjSLOwqLYh+Ir0DAKzd/JEfZEoN/kj/fCajE/mjqGn5ldN/Miey6EI+yQ7gJ3/kq+RhPz6V8mVaGTaRixXw7QZDIA490n/khZ4w4aasaWPH7UWdklmbATC+zR9fF4k8alS0FaTlj3xTm11yxYfoyqWG/JG+tTmf55sZ2Zz50/Oov3pAobyY0LP0mLm3jRFgnvbGhV6dcYJPihD3nmYR1RuR11Onhk+ylb6uHjr0vLGMLgFE7SaTfujiQ1CsWfQN9bA3P1f0Ee3Ufs+LkmRrINYYkRDQJWEinOmmCRbVIXKfbciVYw/f9GzATOOEHMAdf6RL9Yi+5uf6Qha+wiZSG9gwyXFHJC25RAWzbQLCvCTT8zbu9EP1ZZQmiGzs1v9sYmXuWXVrd+ZwZ3eyxljWSXVjXDI38Ef9sFn0l/sXLozIaz6pD+vvTRvnGKS+TJMgYtomVretjROrXKg3Y0akUMqxh1z8S25deuRPZDY3KIA8fxSlSr83++Ho0XHxKH+UakQhp+f1EX0vbRM5qdmmc8Ehnea80A193zVvXqSViXlh4sToh+ByzAXSfvhbYcyY0D9d6u9+zhczVU3qkY/wR+0F5Y03inzG5kbPsyVbs2PaikzqM7/SbY4VmQ7FPKjdmZpHf5SbPi8oZaPMxc3Pycgfjbv8vHtzkTz6DJ+hv5izO3M0oE0uumUr87U5Oi/z1A+NJcaoPFGinfxQRHduYOnX/NGczdb8nk/kPEN2OaXzIkE+2TwJ0fTNCpFf11XrN1UDVQNVA1UDVQNVA1UDVQNvZw280RAZ4Jx76lQASpBTbmDg955Nm8qDzz1XfrpxY3lu9erywV/8In73yIMPllc6l6e5TE8U8sXx4yP3rpIQWRTt3NOno04FAL7/xRcjr/DFiRPjnaOkIZgxo2xfvLi8tGJFgFUQ1c+A6WaZdfZsAF25lekA+AW91eNnntEWsssvLF+ziGkQFRBO8J11ArTTLlyIaF9pLZSlR46Uzz/2WNT32G/9VnxPByKFH7/jjpAduD0zNBTpPLQ/03iA8QAxeegpFnqHD4fe6IB8oDL46//758wJsO1fKSy018+zPs+TI+tTh/QY2qfd2u/5IzNnhowiyqUCkW5DifqmTw99pm0siAEMXyBT5qgUwSi6FEgC/UQpWfhZeIvGBTQsQi1WmxeEpS4tlC1CMw+iBaroqWYRqQtAWdiK1lOANovgZlScn1vYWtBaQE9yGdekSREVKbrLQvHxgwcDEPr+W7t23YwmBKIAFHI2ITJoZ9E+a9Kkm+DcAhzAA/0cpQXLQBR5Z8nkZ6KG1Uk+P2+CSrJZuOei3sJZuwET+iAHWS106Ux0K7CjgCTdMJVtwE56atrmU6tWRbTh13bsiDo/vWpVwAyRzICvAo5pcwJ/P3NMOzcN6D0g3pgx0Wa60x79iHyht0uXAk6KKLzSASbe1w3DQCDPgC+AJ9uAjY5Fg3Pyj9IFe2lzQjp6ToDX9Iv0R/9mDmiwRDtBAHWAo3Tr/9Iv8EdgJNus3c10FkASWEGPCvmAiF5RqtotdzFIot3+Tb2mnICINoMgZPR/qRikjuA35GJr34Mlcofn0X46BOebEJkcYC4owjYKXep3crLyPf5AZs/TqX4Zvt2xtfqbx+jVAahkTld+RGegjr6UNgZ26FofAszTf0CZvMzLz/hGc6xgd7YGVskp2vhbO3cW/sle2uzCP4Wt0//zaH5CZDrU5oyKl3+XTybo8jttZwNjj4hH/Q9k8zOfaxZ6069dqDh+7NiyZvr08EVtBpH5tH5Ll+FPBw6US9evx8/ioseuTZIEk3wnTxfoz/wRpGVremFrIDHhO9lijLx6Nf7tto0+wWcU9XieTvlfwPmJE8P32Jk/guZ0py4yNmGYdvm8cZI/kodt2IFtgGIbS97hnWyTGyP6TNjm+vWbMiZEtvGn3Rm5L/2GtB7aaKNB3ezne23XD/lh9sPuUxDGM/0wUweB3jbJyO5nOQaxOcDLJzN/L3/s7ofa6Vm+40ubjePk0gZyqUu7zV3mBoXutJku6TTHcZsB5PBMnqCxYaU+tidf+Kvx/NKlGL/5Iz8yVmi7nzc3F/VttuYzaWtAWb1pY8/5P7nImakhtFe7mykY1HezH44bd3MMczpAxDN/JI82s5vv2ermnH31asiZmzn0pM3GAf0mx0R9cOOsWTfbQyegrvaB5Xwy0yflONTsh+ZBz8Sc3bGN+ZQutYdt6MX3NjGcasq/AU6wTecS17QN/effKbmhynf0Q37GV0BrGzN06BLB7nlBu5tzdlPeCpFfN4zWb6oGqgaqBqoGqgaqBqoGqgbezhp4oyFyRu+CkKJZZ5w/HxHDwKT0Ed+/++7y0w0bIifvzDNnyn/91KfKLzr5hcHPjCzOaNe8WC+ibi9fvplnWKoMUbryHZ8DHU+cCODse1D6mXXrIpWDekTXyrvcLPIDiwz2jHe4uE7eZbKCrQdnz45/ff/Uhg3lG+99b1xQJ2fx2Q6cbtbns9JNkDMv/Vt14ED58298I372jfvuK/Iwu8TvsXe8ozx6zz0hK4gMymq7f71DoTt5lbU5wblUHp4Hlz0768yZ4oJA0czSbLgAb8+8edFm7aXLrE+d2ioqHKAW2Qwii57WbtHOP1+7tuyX27Dzjv/3k5+8GXFNPnq8LuKpkxcZfLCAtHgWaZXZkh0ZlVtTjlDRRhanFl++BxUTpgKzvfLuWtBbbKtPFCGY0X15lEU6wAU+OVKtWFxaEDZzQPq5hag6LXj9HxyzYCQXSEMuUMj38pDKtZv1AWEW582oJvVYLEc0bkcXjhrLmwssgF/q86Wt4BX4CTKph3wiu5qgMo+AZ31SMri8DkwHiUTlgStkF71GZoBAAWa7gUvTNmyUR5b/eMOGgGx//corUecX1q8PHfzVK68EjI6F+I0b0eambTISOXWZEX/aDGpop5/NGxoKeOh78AlYzFQMft6d27VpG4t70DwuVpw7N3RJb8AO2AgUOO6ukK95lDz7YtMfgW9FipAvbNgQ0WrSNzy4dGnolg4d7ydrgLpOm7uBHVvzx7SNiEjP94LIwBD7A73azc4gY7OE74wZE32G3TN6VqoQYINcIA1/5Dtsoz6FDvOirOaFXunbmZN8aPz48pFlyyLilzxkdxmbtvpevwRJwtYdANid71O0I5iqiCzVZv2QD2qXOiJSd8KE8uiePXEcP/2nVx7fsE1nvAB09F+Rgdotz7O+xz/fPX9++etNm8pTnc0htk7fed0FYaNGhQ61uWlr7T7WAcTeQddOPIhE5U954Z82dI8VbMMPM3exUxHAtHr8jO7onS74k3Zf7OTQ1uYmOKcLz+T4mP4zZ/Lk6HcgGFsby9haPlf+qV8Ca/wwfbIbXvHHzM0tslQ/ZAvP+h1545TGuXMhM1mNPerrviAs+7K+aLxN20i5Qi59BFhjJxCXP7rALG1Nj92XrSVQ9W+mdPjEqlVFCiBtFAWuPrCQDkQfk53f59jTHfXJd8DA3KyUGgWo5I9s7Hlt8b2xx3jBt0XAsk0zwpfseZqFjQBTzxnHtdnPyGk8Iqf/f3nz5mgzW9AhXTbnhbhYb9So8MfcwLLp4nlA3dgQuh0aighXsJc/iqSNeeHGjZCxaWt1smemvGFrY6NN1bSx+UCd/EWbQV/FuGOMzDRM8TdAZ87WXu3POVse599dsyZs4Xk68HvfA750m6dhmjmRMxI5x/Gob9SoeF7fNt6wI1lFCvs+01jwGV85xzbHyNio7czZ/u/5mKOXL49nyGVe8B4bov+0devNOZuc3bbJ9qorxwppMswL4LD6RI+LpmZr8JysNpnSH7W7OWc35a0Q+XVTXP2maqBqoGqgaqBqoGqgaqBq4O2sgTcaInfrCqgU8fvw009HVO4377uvPHbXXfH/OadOlf/4+c8HpG1bQGi5gqWZAHWlYACw986dG5HOUkQ0Uzn0qx9EFtn8ri1bop5xV69GtPG469cjevhHd90VUblNIDuIvCJ8/8Mjj5SJLrB68MFy27595fd/8IPynXe/u3z1gQfiHd0X/vWrd/2ePeUPfvCDAMvaKTIb5FaPiOEnNm4suxcsGES0+Iw0Fmyj3fIke14qjN9/7LHIwcw2CfgHrrSU8qe33x63qotYs1D+zKpVAdQs9sCD7uiofnUDBs0jqPlZkVkAmeO6CX0HkdFiEpgF1EQhgYfkAil9/99ffDFym7YtjoO7uA+gevrw4ajPsXgQxxFyx6n9f9ACpGp3HqsXHWaxq82iuei2O23HIHX/2zvvjPys//n550Oef3/XXVHvf3n++V+KZh6pPot8bQb5M/8t+QAbdT979Gh5vivnbL86Iz2GKGTpURYsKGcuXw6ABVyKnhYt7SKvtsXRf+20gUFvNjiASnb/yYEDIWs3hO/3DqCXbXrlRs6UKt0Rrv3qA6ro7dOrV8fmBrnIwx+BT7Zh8zYFrGIboIUO6VaUnbb6nr0ykn2QeoFObRaNTFYbF3IUi0wFL9kmTwQMUl8cRZ8yJTY0RB/Lt6rv/bu77ioPLFoUbda32xa21m4ASCQmWUE97TX2SAXSfWFbv3eAxdKEqAdYpDuQjy5Fz2p3RmUOKisgxh8XT50a/piRyVLIsD0bdeeJ71c3UMlXbEZ4NtNbAH97zpyJFATdl8r1q8/zALe0NXxSH7FRR6/gpbFDPuC2xebin995Z7QZPCUzv9Jm4wTZh0sX0OtdxgS5q/mRsYiNQUx6FTnNNt0bQsPJDK6qh39rs75NTqdDyOn//2PAC3ib7xA9qz7t1F+cFshUT8A+20j1M2hxCkI/ND+Ql435ijptiJCz+1K5QeoG9wFVz4u212ZgmG2c1sgUO4PU5W9KbRYlrM2ALvnYNjY1jh6N+bAJt/vVa2PD5kXM0atXB0QmFx2QE9y3sdG2gMbGG2O1+qReeXjFitCB6GanQMxBg5QKkQfRUv1M1UDVQNVA1UDVQNVA1UDVwNtCAxUil4hErhC5QuQKkV9LmzJoqRA54/j+j8YqRB7MeypE/s2FyAB/mw2D9IgKkStErhB5sPGxfqpqoGqgaqBqoGqgaqBqoGqgauDXVgMVIleIXCORayRyjUR+Ldf6IKVGItdI5BqJXCORBxkraiRyjUQexE/qZ6oGqgaqBqoGqgaqBqoGqgaqBn5jNFAhcoXIFSJXiFwhcoXI/Satms6iprOo6Sxeav13XYXIFSK3dpr6QNVA1UCCpB94AAAgAElEQVTVQNVA1UDVQNVA1UDVwK+zBipErhC5QuQKkStErhC5QuRf1kDNiVxzItecyDUn8kh/w9ecyCNpqP6+aqBqoGqgaqBqoGqgaqBq4G2jgQqRK0SuELlC5AqRK0SuELlCZBqoF+vVi/XqxXr1Yr23zSKnNqRqoGqgaqBqoGqgaqBqoGrgjdVAhcgVIleIXCFyhcgVIleIXCFyhcgzy6dXV4hcIXKFyG/sSqPWVjVQNVA1UDVQNVA1UDVQNfC20UCFyBUiV4hcIXKFyBUiV4hcIXKFyBUibz11qlSIXCHy22aRUxtSNVA1UDVQNVA1UDVQNVA18MZq4FcNkadeuFAWHj9eHv7Zz8rvP/ZY+er995cf3H13+eJ3vxs//4+f/3x5asOG1o365JNPlk898UTZtnhxOTllSlm7f38ZfeNGfP/CypXl2XXryuVx4waqd9Srr5Z7Nm8u79i2rSw9erSMvXat7FqwoEy8cqWsOXCg/OSOO8ojH/xguTGKtgYv6/buLf/hkUfK2Bs3yl995CNl4+7d0e6vPfBAeeTBB8vR6dPLmaGhgStU3+d+9KOQa9/cuWXO6dOhQ//fsWhReWr9+rJ33ryB65t59mxZcvRoaUJk7f7M44+XCVeulP/0O78TumxbvrhhQ0RzfW379rLv3LnymVWryvVXXy1f27GjbDl5shy5cKHcePXVgaodM2pUedf8+WXdzJmv+7wj17MnTSpPHjxYvrd790B1+dDY0aPLvMmTyx2zZ4eMZ69cKV/dvr3cMWdOLJz/8uWXyz9s3TpwffnB9bNmFRdPnb58uTx9+HC5ffbs+Np5+nTZdupUefHYsXL4woWB610+bVq5e968snTq1DJ/8uRy4Pz5kHXR0FA5celS+dbOnaHbtuXf3nln+dCyZeU/P/98OXDuXPn3d91Vzly5Um4VIn9i5cpo5/7z54veQb7z165F3S8cOxbtHrSMHzOmLNKXZ8wo9yxYUM5cvlx+dvhwWTV9euiCnX68f/+g1d383HsXLSp/fscdBRxRx8dWrCjvXrAg/PPxAwfCHy9cuzZwvWtmzAifHDd69C89c/D8+fLM4cPl1OXLA9c3e+LEMn9oKPxnw6xZ0U/OXbkS3+86c6b81xdeCJu3KfqH55dNnRo6pNt75s8Pu/h+/7lz0e5Bi4v13jF3blk7c2bYmL7UNWfSpDJr4sTyzZ07y1OHDg1aXZk4dmzR7vctXlx+b+3a8t3du8t/f/HF8u/uuqs8sGhR+OOPbsHW9y1cWPjk0YsXQ2dk9S6yGnt+cfRo9KNBi37Nv1dOn14mjR0bujN20eX206fDny5cHXwDwnuNP39+551l4dBQ+ODMiRNjLHruyJGwPbu0sbd6Hl6xosydNKkcv3ixTB43LsbGk5culUMdf9xx+vSgTb6ZzoIu1fvkgQPlsX37QsblU6eW//bii61snS/mj3+ycWPY+uXjx8tHV6yIdz26e3eME2x09caNgeU0JshZra382/hqvjCGPH/0aPjklevXB6pv9KhR4Y9rZs4sv792bfTtv9+6tSyZMqX83rp15evbt5f/8dKtX6w3NG5czAX6C1/ae/ZsfP+LI0fKnrNnB5LRh7RNP3Rhn//T2ZGLF2OMjDl2+/bw87blj9avL1/YsKH8/ZYtZdOJE9En9RtzIVvxK/UPUswDH1+5sty7YEHMW2zA5/WbYxcvhq2fOXKkvDpgfWNGj45+rC/ymWs3boQPLZs2rXx0+fLyT9u2lS9v3jyIaK/7zF1z58a8cOLy5dCbMf2hZcvKd3bvLj/Zvz9kNwcNUmpO5EG0VD9TNVA1UDVQNVA1UDVQNVA18LbQwK8aIg9dulRmnz5dHnzuufLpJ54o33zPe8qP77qr/PH3vlcWHTtW/vOnP12eXbu2tS4feuaZ8pGf/axsWbq0HJ82rdy2d28Zc+NG2bxkSfxs87Jl5crYsQPVSwd37thRNuzeHTKB0WDq5MuXo96n168vX7v//tYQefWBA+Xff+1rIcP/+vCHy4Y9e6LdX3/ve8s/vf/95eykSeXihAkDyehDqw4eLB996qky/tq1cnD27DLrzJky/+TJcmD27LJn/vzy/KpV8fNBy4xz5wJC/9b27eWeLVvKM+vWld3z55fffvbZeMdff/jDocu25XNr15YPL1tWvrtrVyzELPwsIL+za1fZdfp0OXn5ciuIbLG3evr014lhgTtl3Ljy3NGj5YmDBwcWEWQAvUBpgASss2i0QH14+fJYNAO0bQu4ZkF7+sqVkOm2mTPLbbNmlW0nT5btp04FcGoDhhZPmVI2zp4doAkcAkjOXb0aQBmo/sG+fQGI2haAH7j7ny+/XA5duFC+tHFj6AA8bwMVvXfimDHlg0uXBlhMQE6+i9euxfebT5xoBTSAIM+vmjGj/NbcuQH76BJQB/2Bg5+2sHXqBhz4w9tuCxvwwQ8tXVreMW9e+CcoCLZdGhA2qRMEAq96QWTtfv7YsbDRoGX6+PFl1qRJ0U/4JRmBSf4J9v7tpk2toLT36hvqWzx1asDJcWPGBHziM0CqfwGdQQvYB3CvmD49bJQ21pdmTJhQfrB3b9hq0EJ3U8aPL0Dl765ZE5DybzZtKl/asKHcu3Bh+OOt2BpY/O2lS6NtQD5ZJ3QA484zZ8orx4+X8y2gL1i3esaM+MrxxljGPwF+tqKLNgVI5I9zJ0+O5+mPrV46dizGIv5oY2fQYny4f9GiAJTGiPEd3WonHbDL7jNnBq2uAJ4Lhoaijep99siRsAUZQdW/27w5fKhtMSf8zpo15ScHDpQdp06V+xcvDp3ayAE+D58/3woi2/jbOGtW+BEITG82CdkcCP3+3r0D1+dvAPUYa/gj/wQnjcO+f3TPnuiHbYtNQHoztpkH2Iovgchs8sqJEwGCBy1grHmBHXJz8eiFC8XG1qhRo8Kf2mwY5Hu10bytzcbt3wWRx4wp/7htW8xh/GrQjV916oP8x3hobJ3Z+TtHPVtOnCjPHTs2OEQeNSo22ejNBhOYzYeAZf5pE+JW5mzj2R+uXx9+Q293zp0b9av750eOhD8OuuFUIfKgHlw/VzVQNVA1UDVQNVA1UDVQNfAbr4FfNUQee/16RM6ClcuOHIlI2UOzZpU1+/eXyZculVeWLSvHuwDhIEpdfOxYWXz0aDk9ZUpEHE8XCfnqq+X00FD87NTQULnRI1JwuLpnnT1bZpw9W4YuX456AF6yq/fojBkBaQeLw/k/b5h24UJZ34mS3b54cQFttXvPvHll18KF5eqYMeXamDGDNDc+I6pb5DBYfmHixIgWnnT5cvz/3KRJ5cS0aeVCCyg9/urVAOWzz5yJqOZj06dHPYuOH78Z1U2fbQvwYvEtUhYMWzJ1auhu39mzsSgTmTSoLi2MRYiBWM0CBlvoH790qRX8VB+oBNyRS+QbuYAc34sOs8BvW0RqarP6RG2pz8/AINFM/r3cAlQCOeoQVThpzJiI/BSBJRryyo0b5SDdtoRX2gQ2AERbT54M+AUAX71+PaJ028KwjPqbNn78zWfJZ5FPNiC1DUwFgjyvPtGF/AR4B5rASv7UFnRrM7gGQLCDOkTw8Sn/P3bhQthl0Ci76Ieg78SJAa66Cx2SedAISM8DTHwSGOIz5GJr3wOB4Heb+tSpb/Bn/nPi4sWQlU71R32GnJda+I/6ZuiH/LFjY3WQm/z8Ub2DFvKoExQzXojgBtlEgs6bNCn88VZsrY3gEnBFZ2Tlp2Q19tjAottBC7DIH33leONZ9rf5krYatD6fswFmU8y/xh76Yyswy/f8sU1ErnoARdDPc9o71txy40bowHgE3g1atJPebGyo1/NsQUbjEgDcxtb5Xv2OrYFF46G6vcv3xgk2agMqRXCDk7GZM2pUtFWPJDt4zqfa1JcbGyunTQsga5NgaOzY2DixmcM/2xb6ojc2Mf6w1bQJE8r5K1fK2Q7kbxPJrm3mBfX6v3FWP+afdLD/7NlWGxDZHnbRTm1mC9+T2fdsZY4YdM5Wpz7If9j0+o0bMU4o/FP9xshB62OLnBf4jOcAXmOb79nmVuZsejQv6G/6nT4NVqv7mDHy6tWB+2GFyG17Rv181UDVQNVA1UDVQNVA1UDVwG+sBn7VEPk3VjFV8KqBqoGqgaqBqoGqgaqBqoGqgT4aqBC5ukfVQNVA1UDVQNVA1UDVQNXA/zUaqBD5/xpT14ZWDVQNVA1UDVQNVA1UDVQNvIEaqBD5DVRmrapqoGqgaqBqoGqgaqBqoGrg11sDFSL/etunSlc1UDVQNVA1UDVQNVA1UDXw66mBCpF/Pe1SpaoaqBqoGqgaqBqoGqgaqBr4FWigQuRfgVJrlVUDVQNVA1UDVQNVA1UDVQNvew1UiPy2N3FtYNVA1UDVQNVA1UDVQNVA1UBqoELk6gtVA1UDVQNVA1UDVQNVA1UDVQPtNVAhcnud1SeqBqoGqgaqBqoGqgaqBqoGfkM1UCHyb6jhqthVA1UDVQNVA1UDVQNVA1UDb6kGKkR+S9VfX141UDVQNVA1UDVQNVA1UDXwZmrgzYLIC4eGysrp08vEsWPLmFGjyv5z58qRCxfKmStXypXr11s3edbEiWXOpEnxNTRuXLlw9Wo5fulS2XP2bPy/bZkwZkyZMm5cWTptWlG3cuLSpbL37Nly7sqVcvkWZJw8blxZNnVqmT1pUpk8dmw5f/VqOXbxYnypu20ZP2ZMmTZ+fJk3eXJZNGVKufHqq+XStWtl5+nT5eD5822rK6NHjSpjR40qi6dODduwizp3nzkTtrlw7Vq5duNG63rJN3/y5DJjwoQybvTo19p86VL829bW/HPSuHFlxvjxZdm0aWX6hAkhE/m0++K1a+X6q6+2lnHq+PHRZrZme/XtOXOmnL92LXTatvDB9Mc5EyeWS9evl7NXroT/HL14sW11oTf2XjxlSlkydWo8n7amx2uvvlpevYV280e+wx9pLf3Rv1db2pr/0OPMiRPL4qGh6Nv63qGOLtvaha3HjB5dZk6YELaZNmFC+Cff1q8vXr0aem1b9Jn5Q0Nha3UbJ7LdbNS28Bf6Yxf2YQtjBH/Ur/lnW48cNWpUWTV9etTH7tqqzScvXYp+qF+2KfQ4tzFGjh49OmyTumzrO8YG4xkdkpGtlb1nzsR4wdZt7e15YyOf5Ed0evjCheiL2e42bfZZ9Rh3jD+zJ06M/qwu/dBc07ZoN3vwxwVDQ/E4nzF/nb58OWzTVpfqWzQ0VOZOnhzjubml2Q/byjh29OgyaezYMnfSpLJ82rQY19XJLtrdtnheu43jS6dODbvrh/yR//CjtmMFGdiFjGzOTicvXy7HL14sh9V5C2OuNqvHeNacs/VDc+2tzF38mj+SU7vZ+MD58/HvrYwV6mvOC8YK+qPLQ7cwZ7O18cd4Rk620k521nfY/XrLcZxt6DBsPXZs1Nn0x1v52yf7obHC/8375GObW6mvrQ+/2Z+vEPnN1nh9X9VA1UDVQNVA1UDVQNVA1cBbpoFfNURWv0XJ3fPmld9eujQgoIXQz48cKS8fPx7g7lYW9+tmziwbZ80qa2bOjAUfeLP11Knyk/37A9q1hS4WuCDBexctCpijWPA8efBgLJyBiDZFm8n1wOLFZe3MmWXWhAkh17ZTp6LdW06ebFNdfBZwALlvnzUr9AnanLpypfxg797y7OHD0eY2qGl8Bz7cs2BB+eDSpcX34IA2v3js2E2Q3FbQu+bOLb81d24sSieNGRNt3nzyZHnp+PHWC3FwDRBaMW1auW/hwgBYV27cKC8dO1Ye27cv7A4ktykAiXq0ma1tHrxy4kS028IeZGxbyHj77NmFX66eMSN8Ggzjjy+fOBGgqY1tQGk++a7588u7FywIcYAMbd504kS0uQ0kocfRpZT7Fy8u98yfH9Dlxo0bYZtNHdu03XzRj4EM7eWP08ePD909f/Ro+cmBAwEL2vRDfQbEYJMPLF0aYBpwU99PDx0KCNG2H2r30ilTyjvmzYt6+aR+bazgQ/vOnWtr6puQkl3eOW9euXzjRoAwttl68mTrjQ3ttmnAH989f34ZGj++nLp0KfyRfbS7ja01CGi6Y/bssn727LJm+vQybsyYsM2zR46ET7YF3eoDFdfMmFHeOX9+6EAh4+P79wcEbAOHcl7QX/gkqKpOY6O+yD5HL1xobZslU6bEnGBuAH6ND7vOnIk2s3Ubf/RyoNK4++DSpeXOOXNCHmPEM4cP39xsawPPtRtUu3fBgrJh1qyYc85evVq2d+YFY2TbAlQaf9RnjGRrmxo/2r+//PTgwZgn2rSbL2r3xtmzYz7MjTa2fu7o0fD1c7ewUWuc4JP+5UvAp/7yi6NHY25sC+PNr8Zx/sjWOWc/tndv2CgAfwtl6oc2xB5YtKisnzUr2n3g3Lny7NGjMWbsuwUgrw56vG3mzOg7NsH45OMHDpRfHDlSbNG2aTe76CfmWLY2But3bGM8A+bbbILyR2OkOSFtbcOAP5qzXzx+POadtsU4yybGRwEE/IVv+1vl1OXLrfyx7bvfis9XiPxWaL2+s2qgaqBqoGqgaqBqoGqgauAt0cCvGiLnouf+RYvKx1asiMWpsuvs2bLp+PHyw337IiqnbfnQ0qXl4RUrYqEHAlqcAbPf2rkzFnwWLYMunOkAeLBwtLgHLBWL3ITdrxw/PvCC1GIUBLSI+sTKlbGABGHIZAH53d27y7/s2dO2ybFgBqUBEgtxRbu/vXNnLEotztoAVZF6ItfAsPctXhzRZwCttj5/7FiAEiC0bfnkqlXl4ytWlCnjx0edgKoF81e3bw8g1qZYJL9n4cLyrnnzAsaL6gJFNp84UX68f38sdtv4j/rUwSYPLV8e7QdNEmiAlaBl2wLgfHbNmvAdGyUir05fuVK+tWNHAFC2bxOFzdYbZs8u7+gAefKIhEuQs+P06VZAPiPDPrJ8edEX+aP+ASzy8W/u2NE6Oh680g/5D3kBYECD3/DxIxcvljMtAISxAei9Y86cACRAk76kreCiegH0QQvfIyPgwh8XTpkSYwU92hjij+psW4wTfJIPkZc/iqj88YED5YWjRwMutomsBMOAFhAZEOOPZDSeAWxs3hbws/dnV68OOUFQujBW6DNf27Gj9ekKdQDxQKrNEvUrfOepgwfDRm1OQ/A/MEx7+aSxyIaBOnacOlW+t2dPK1unDcEw/Zo/6ueAmr796O7dAaeNkW2AvPEB/OOP7K6I0rTJ9sKxY2GfNv2ajwO+xkgbbfqMjTtjpDnhK9u3t3XHaCc73zVnToyR9KjOH+/bF/MCnWr3oMX4pd02ht67cGHMZfoh4AsEAtNtxtx8L//+zOrV4Y/0YEy0SWL+2n76dNhq0DlbneQDKW1EiKTNOfuJAwfCd/jkoIAfSOWP2v3w8uVhaz5Kb6LO9Rt/q7Qt6vM3gPkhNu6cHrp+PfzRRpv62/Rttl5r066zuQj4mrONO/zRV5s52/hoTLTB7+8pbbbZyB8B5K9u23ZLG23mGH9L+TtF3+aPxnD9WuCAPtQG8LfV+5v9+QqR32yN1/dVDVQNVA1UDVQNVA1UDVQNvGUa+FVDZLDBovm3ly0LqAGQWNiJMrOo/6dt2wIIti2/t3Zt+Ve33RaLUYtm0TwiZ/5+y5ZYQIK1Ay8gSwlAYkEaELkT1SRyTeQVSAIEDhoxBNiIaLIQ/f1168r6mTMj2gdsAHn/bvPm8g9bt7ZtcsAM8AHEAUkAUUAEePiXvXsjQqzNkVsLb3UBJCCyQkaLb+220L2V49Bf2rix/OFttwV40G4L56cPHSr/9YUXWtfHXyzCP7BkSaQPyAhIthZdaNFscTpo4SuiZxMsSpGh8Ef2tgkhorRtAa/+7M47o252sUAGBx7ZsiWir9pGiCW4SnBHHrZ96tChAJ8iStukRAEwRD1+evXq8sElS8Iujj2DnSDl/3z55VbwgTyOe+uD6mOXTHEAMv3z9u2vpfJosWkAZgBroq9BMcAkwdC2kycDQPysBfRlBwAMCPvChg1xMiD9ke744/f37m1r6oDmfNI4IYJWUR/QRD7+2KYf8hn2/vDy5RERqABs4BUg9o0dO1qf1jD+/PmddwYc0g8V49f/3rOn/K9Nm1rDK/7z/iVLQj5ALCGyzaGnO/5oQ2fQwncWTJ4cUcjmBWBRAdVAJmNkG1vnez+8bFn5V+vXx8mPlJEe/3nbtugzNrHaQF+Rs2DlvQsXBqxUADA21hdF+7aJ/LSxxt5/tH596JJt2MVcZS7kk22LucC8QE7/BwIVEbnGMnaRYmbQop/YwNIH37948c0NJ/3Z3PrNnTtvCfB/bu3a8md33BFtznaLOOePoLwUFG0gMij94OLFASqld8ixwvhjc8McNuiGAXnUYWOIP4oeVsjk9MPXd+wI+7QtfMZ8aJ71t4rxh71tYOmL7NJmo82czc5OLBiHjHEJaLX3Ry035Y2PUvx8atWq2AQln2JuUN9/e/HF8J82RQ2fWLUqNhilylK/YgPChoG5Wx+vELmNVutnqwaqBqoGqgaqBqoGqgaqBqoGfk008KuGyBZOgMZDy5aVP7jttoDIFnaOhlpUWJCKRmpbLHp+d82aMmPixDLUieaywP37rVsjgs8RzEEXpHRg0SySCygBdBTHoIGCnx8+HJG0gy56LEhFc1lAgt2gi3bLz+mYOqAhGrBtEeUqyk40oIWzOi0ggUrA12K3TSSySE/1AAXgiyJKSiQy4AKQOM7btgCLgIEoO7lZyQQiA5WATptikfzgkiVx1NYCn8y5ILUIJyvoPWhRn00NOvydNWtuHoMml8WyOkHVtgWUBs75DiAGCgGJf7NpU0BksLZNHlG2DliwYEFAVYVPA5WgnXa3iS7M3MXarC8mfADEQJd/3Lo14Fibom/rhzYgMvel58n45S1b4kh5m6PQ6hNJaTMH/MwctPozoPHkgQMRHTdoAURE6tkk+dPbb4/69Bn+CCbyR7K2LXxHegP9OscKx/G/vWtXeebQodaRyGA5GA3i5GYOvfFrvgieS0/QpoD64JW+Q6/GJP5nnOCTfLNN+gnjGT/0BX7mZo7xUToLKVtEYA9agE7zgvb+wbp1MV4qoii1+5+2bo0o37bFZhMfF9mdeXJFzX558+aozxg5KFj0bmM4AGhe8K8ishfgtpljbmijR7YAAv94/frYsMyNQD5pTuCTbQu/1qeNF8bzPO1jQ4xP6odtxoqMRJbW4aOd00N5+sMJFXC6zZib7TFWfHHjxpgXbOaxg3HsL19+OTaUgctB51h10p8vY6+IX8UYbmPI5qLI6YE3km38TpgQ+jN/ZeoSm0PmQP2GLtsWJxXMherLTTHtBqRjzm4ZiWzuArhz4zfTWTT9se2JAPawuehvFeMjG+Tpob/dvLlVv0798Ed9hj5tSijGcH/7sJF+3sbWbfX+Zn++RiK/2Rqv76saqBqoGqgaqBqoGqgaqBp4yzQAoK6YObOslcph8eKyYe7cgC1jx4wpl69dK5uPHy/PHT5cnj90qGw+diwATJtILosSUWciZ0TaAb6ABkALDoGLbRY9qSiLR0cmXU4EkIn6tLAVeQVQt73wSC5N6SdAOxGGjnTuPXcuIAHIvev06YEXPeBVXLw1ZUrAJgtJOgBuRGY6Ygy+tC0AKtAtzymgqrCHxaj62l54lBeO3d3Irwg0WdD7Em3XNgctmbT5A4sXv3ax3pgxEaUpX6Noacf+2xRR3QA/YOdfC1KLcIDgyUOHwtZtju+qj7+wCVApEhnQEGXHH6WyuJV81aCvRfPKadPCJ4El4OZ7u3cHkKfXQTc16Ecd6hKZKxrZsxb2+gu7iJpucwx64pgxcUEhqMjH+adLng6eOxebOSJe2+Ympzf9GsTRflGWojK1F/gEQttsaqgPJAGSM50FCMzW4JWoxVvJSwq6fHzlygCLop35tMuypA+4lRy08n2qMyDyzJkBv0BkQDpPQbQZIzP/NX8Eaekh01mI0NT2NtGu/EedH1q2LNKhgLXGebYwTvBJm0VtYCp/MS5qN1hp7BBRCcwaI/ljm00I8EudfMcGFoBnzuGP5gb+eCugUioUkedOLRgv9UM+wx9Fs7e9iJPPiBzWZ9bNmhXzgg0Ika7GCamT2ujRfOh4v81AsvJHMhojnzh48JbSHNHdnXPnhm1Ab7ntpTgQlWqu0a/b9EMQGoA39thgNHfxn5gTzA3Hj7cac5tzthNJ2q/dzXQWt5IeY/X06dFebdcn9UO+Y1PMv+w06JibF7jazOGPmc5Cuh9zvzGNzdsW0c33d6LY+RKo7W8Tf6cYy9v+PQXw+7tCv+GTuZFMNmMFWdtsGJgP1WEzR2R32tp45oSYjeQ282vqh3z8298p5mz+KH0ZwO/vvbZzTVu9v9mfrxD5zdZ4fV/VQNVA1UDVQNVA1UDVQNXAW6YBi6flM2a8BpGXLCkb5syJ3KHgH3Cx5cSJ8vzhw+W5DkQGrtoAkrjQa9SoMmfixKh33qRJASAs8kR/tj3mn4qycHbLO+CtPvWAGHl7/KCLx6wPuLGwFdEEPlhYWUACDxY8baLN1BmXhI0bF+BKBBJ5MxcrkEretiWBvAWzxZkFKPgAgDoWGxfrvTp4fE8sIDvgTiQp8ORnmd+07eVt2R420W7H1RPQioY7dulSK99RXyzuXSY0cWKAXwDYEWMwnv+QsU2Er/pER6vHhWtsDbKpCxRSdxvgkm0GxPgjCBqXZV25Erbhj/5te7EeW4vWBO60WxtFo+o3Fvj6YBsfzyPkZCMjf9Q3Rdmpj4xtYFj6uHroEETmS4ADW2t3W3BOHu0GSvijuvkk28iTe/H69db+Q86sT7t9AZ77z54Nf2yTdiJtzS580lhhE+L8lSsBbtQbka630A/5JFgpSlW7jTeOffNz0KmNrcmpHxt32Eab6daYI+UNm7e9hJP/NC/Xm+D0x/XrMVM+GAIAACAASURBVPb44o9t+2FeZJZRw+wEIhvL+KO+2LaYCwBQdtFuvg0mqpet27YbkJWmRT/MSHbpB2ws0qeN1sFH3NfGM3o0F2ZfvHj1auhQDvE2ID51k0Ce75gXgEp+yB/Zuu3FeuyiTvAPsDRW0oF5AZBvO+amnDYV+aT5C0g+fPFijBVkvBVb2xizcSXa1d8XoLQ5W99WH3DZpmi3fh1z19BQtN/cD8yqtw2cbY4V/JEvsrm/qfiNducFwG3n7PQf44//8yn+aJw0brQZx/NiPeOEdpsL+Tz5jOXa3fZvH233tw9780fjWbaZn7fdyGljw7fqsxUiv1War++tGqgaqBqoGqgaqBqoGqgaeNM1YBGxbMaMiKgDkTfOnRuLHfDP4mHL8ePlxSNHyi8OHiyvHDsW0Y+DQGQLEVAgjmq70MpCdMyY+JloZABHpKJ3ACWOOFoEDnf8NIEnMGlBD9rl5UwWuBaNYItFmsWZxa76R7pF3uJO1BqAnJePWQBZRFvckxO8U7c8fiNFTasno4VEk5KNrGAY2SxEtdlCShQbYALG9Gu3Z7WZLkG2XJSqR/u0HdgAILTdv/0Wfnm5U8DtiROj3d4xacyYAKyeT9tYSJJT5OJwhUyej6i9adNiIZ4XKtIjaE5Oi1v17T57NnQ6EqxlF3CSndUP0vo/PbJH5qsEnICikaKmtdcXOABKs1V+sYs6AED180ffD3fEWr8BTUErEex5MVj6kLaRT11ARERqXrhQznb0MJwu1QcOsAu/YWtf5GJTdgHD9EPySSHQD94laGEb+oyI5I4/AovqU5e6958/H8CkH4gAWvRF/pi2ISe9+l1cFNXoh+zNPv1gLTn0wwD6Eya8NkaMGxft13/ICGbQJf3xx34R7bGB09Edf6Q/9YRtxo8PeRL2uvww69PufrCWTUSHk48f8keghFxpb/WpGxA8cv583+P05Emf9C9f1G7/Gg/YNzawrl2LyGnjTz8gqK/pi2wD/pGRHshLx/ogOfOyOdApbT+cPxoPlk+dGlDNuDh9/PhoNx/gk8Yd9qFTNgKp+425eRJAHWQkG9tot3mB/2SqDXXqh342HPyNTaFRoyJyH0yk07DNxInRN9lDfdpMPv1QSiE/6wd/2ZVPzupsAPreHBbpA65du7kBQX/qHClCPtuYGwX6oTbnJZz82SYJH9QH1dlvXmAvtjb2sI36QuZOtKvx1fijvxh3jOm++l34aM5vjpH0F/NCJ/2E53P+8n/9ph/8zYstjbfGNHVlv+HjMZZ1xkjzFv9mr5FOWLBL1pfzAj83R5mz+R85+Y/xZyQwr5105+8e7c8xk6+rk22ij1+/Hv6o3+iHw8FfduErxkdjmjbn3wX+dop5wdzdmRfIyB/7jeMJt8nHZ3zFSZ/RowMi+zuFX7Ovv6dEdvebX9l66rhx4S+5gZyX7PHx/NuJvICyzct+J51yk9I8k3CbbdiKbdgkv9glffJWNtPf9D+SB3hhhcgDKKl+pGqgaqBqoGqgaqBqoGqgauDtoQELkKXTp5fVHYh8+9y5ZdHUqTch8rYTJwIiPwsiHz36WoRPH6CYWrGYd4u4/Kbv61y8lVEv/hUjBNBZNMuVJ6+vhbi6ey3uY9EzfnzkxnXxjQWen928NMqLLexKiWOdctuKzhnpYjiXB324k9bAYjxlzHaAFxahFlJyIo6UQ1WUlTypjpLLgxjX1LhgrlOh+rTRYtnlOo4bW0D20qlntNER28+sWRNH0y1OAfq4mEiTOxdmWZA6cuvLEfN+l65Z2Gq3+hyBzgt/UkaLY4tcdThyK49hv/rYhe4cff7YihUh8+ts3bELFcjdKFdnRN6NcNmTI9+fWrkyQI6Fftr6NVO/Zms2lpLAEeaRLtiTFkLqDsfxwcWmjOpiG/4INj2yeXPko2WXXoCfLBEFN316+czq1ZHaQLuBk7ycKGUESKROYBvQt9/iXtSxS4kcp7ZhAhKkrbWbjPogf9Tmb+3a1RfQAqgW9fKbOqZNtqaPkxG8yOPvLmkEEIaDQ+TRTn3QZV4ASYCMvLytYxuyai//YZ9++XLpjD/Ktcsfu/shGY0XfFA9/FHakX6bGupQlwvwtL+XrT1vzIn6jh0L+NsP5LCxdhsrQcrhbK298uW6kLPfZg65+KIvqQN6ycgO2u34u37TL+IX5AWG5DeVNmBCByp3+6N2S4ETF3uNkC8XWJIKhP/QKRjW3Q/zYi865JP9xlyATt/LNBagU/e8cMO8cONGnIIxL0hn4vte0C4jpKUB+fy6dSEjn4xLPRvjo/4tHYp+KOUIP+q3YSCC0mV6eSS/17zAX+hPmh767FdyM/XjK1bEHPbatDAq0mPkGK4P8hfzAjlBt35pTIy7/FF9+jlY1z0vqC/mhM7cYGNiuGKM5YsxTs6bF5Cye6wgI3/U//Sbfjnu2Zpc9yxYED6UG229bGPONpY5cUCn/QC/VDfqszmdl2U25y7Psq9+aPzR/n7FxtBts2ZFSgf27rZNzNk3bsSY6OLe7+/ZE/3QJkqvwi7ArHmBHvljr7HCvK8PkhH07bfRZs4mnznbhr8Nl+zXOR+aV+hOagtjhXlnuAJC29CIv3+WLXvtb4COT2Z92qedUuDwSb4zXG524NnfJVI6fcyc3QHdvWztxE/+raIvvh1KhchvByvWNlQNVA1UDVQNVA1UDVQNVA0MpIGEyKtmzizvcXnQGwSRRaDIsWdBumb69DI0fnwspJolgeqmkyfLd3ftiuPbedS6W3gLWpE9FvbqBUvArGbJW+5BDPkbAY3hLkmz6LG4A3t/Z/XqAIKZziEhCfkAxIx8ddnTd3fv7hupaVH2ngULAmABys3FY8pqYQYQyDdoASm6qRekjRvjJ08OKG3RDGKJDJQn1r9ZIs9i50g0gPzorl0RudhdMpWD6LVPr1oVMoIbCT9j8diB+6KGLZwB/q9t3x5RYqK7ei2bgRvAHCzQ9mZ9KUPqUp7Fnx46FBBiuAVk5oj9yPLlAaUDVHYW4t22AXIslskI8PeL1Hx4xYrICZzHqYezDVtYhPMfC+de0XvAqchH0AE855vNTY2btrlxIzYM5BG1uLdpMJytPe/yLhcc5QVZ/LS736T/yBv7D50L8YaDlSA3yMQ+7K2+JgQkZ9pabluXADq2PhwcEkFqU+Ph5cujHypgBhm76xW9BgDKRwti9SqeY1/g06VoGZHbtA2b2nDij+wBXv3s0KFho/cAEeOODSxwUR/SX14/+rwmjai9H+7fH3l9jRm94Dlbi1wHevUbgCjAUMM22W9EVtocYWc+BLoMd8oAEAK59UdRkL10yNbg0E8OHIgxUvuH29ARac5vwKZ75s0Lf2Tv7jGXPPofkAN2D5d7OC9FdVEdiJwXonXrUt/WZpBWm23mDBfVDVTyR3bhjyLPu+szjoPGInKNtwCjeaEX4CcTmKg+/RtUZJvXzQudMY3uACz92tjb69g/WTwv537m0QZCm7YhX54MMO5+Z9eu8vUdO8JOw/VDm0J80kaJ//eytfZ5Xr8G7sgKCvYqgCx7k5GfszU/beqSnfkP3fFtl9iaa4YrQCV/VB9/BCq75xk6I6N+rT4yitTt5eP0Jo+9+ujTHD7cnG2s4IsJvHvNM5HOaezYyLnvUl1zNh9t6jLnmTy98O2dOyMHOHsNt2nAH+Xw13f40nC2YWv++JPOhbPG9V5z7NJp0yJX84eWLg0f7zUf5pwtx7Sx0XjRy9aR/qSTOsfFhHfMnh1jUYLp5jxjfOSD+raL+yIa+erVnnO2dpqr+aS5wWZR9zyT/qM/R773kycD8vcqcb/C5MkBkfVDQDnb3T1nG3P9fcI2+uHboVSI/HawYm1D1UDVQNVA1UDVQNVA1UDVwEAa+FVAZFBJdM8frV9/E1xZ9FioNEGORYqjwS6wAyuf60TR9lrcW/S4xMuCx8JURJzFVbO+XOCCfhZ8IoctpjJCuamQPOZtEf4H69bFwtginowWq0rWl1E2j2zdGpAkjux35evMiGNAWiSO+jOtQzfI8S6wyoJetJRFaa+LhSzggWOX6QFD4CeZ/DyjfckJcqf8FnxuVHfUuHvRbDEnOgz4/NLGjQGvPKu92q0kwBENCNzKCS1aymIXbOoVDZiR1xbOjqi7wM17miV1CeSI/hRZqd29YIHFqIjcDyxdGtA3j3XzodQlW6XsfvaXL78cUMPPumFTQs4/vO22sI3FMv2RsZdt2PfpgwcDaGh3L2hHX8AacA7Ugp/s/boozY5tchOCj4tkA3W6200OkMWi/l91IirZlJxNKJbRzfwNjP/y5s1x9B006QU03jl/fkBp/SfTQ3RDNrYhI/uC3U8fPlxeOHas5/gBtICpeaEeXWtLE2pk5LA+AvL/zebNAad75YX2nMi9P9m4MS4byxyzTaiRcA2YAGkT8APdvaAvoKFfA3bAmO/V1w2587JCYESEvEufetnapgZ/BCpF7bETYJOghKLUJXof7OZvoMvfbdoU9XWngmE7soDmf3r77bEhZizMtAGp+IxQpTe++OMDB+Jyqp1nzvS0DbsYJ9hIlGFzLMsHQEXy8PFD586Vr+7YEUC+Vz9MUAki2xxjG6cq9JsmGPKsNunbf7d5c2yM8cdf6oedCyP5I13mGNltm9Sl1BgxLxw9GqCt12ZOXgCn32g/KN09L+RGYEZxi/Llk73yGWfKJZuLf3DbbdFOz/l5AtCYt65fjyhiYyRIaRPLZlavvLl0wy4fBbknT46I3F62Uad+qD87YZFR072MLVLaOK5eF1HSNXmaG1nqIzt/NL/85UsvBWDslRpEO/kMfxQlzo+1LSNUyaA+PzdWSevEx9kGoO51kgbkBlJtjGXKqJxnsk1pG3qzEfHDffti3u4FfM359KdOPukzxi727p6zc3NKJLsxt1c+9Yy8/eyaNTFG5iVz2txrXjCePXfs2M2/U4zjvcZcvmiDiB5F3feaZ9hZP1QnEP/3W7eGzbvnV3YRNezvAP5oruW3sQne+ftH/4tNm47NRPD7u0e9mXe5Kad2m6udblKfU13a3G2bnLMBX3+r2HwBu3sVJwpsjrjU8oHFi8Mu7NPcyIpxvJNDXLv+6pVXyle2bWudp3ygP2zf5A9ViPwmK7y+rmqgaqBqoGqgaqBqoGqgauCt08AbDZEtDkAXi9zP33ZbRKeIDLbYB2KaIMdCygIFaLKgEonkWHCvBamFsigpUMhCKy+CaUYDiu51gZKfeZ8IMYsz7+mu0/PSbYhsvn/RooA9onhEWVq0KZnPlswWQ+AI2AS0dedGDig5dmwsRkVpWmACTdoMOjVLXlrjZ3IiAxAWfN3FwhhEvXv+/Ju5YjN/cR5npQv5V0U8ilDS/q/t2BEySsPRjBDL1BhAPMimnRbu5AMZFQs/C1vAhj4ih/GZMwELtL25uAcnREXfOXduRHM7Tg8eWTgDEs0C9qmLvOPHji3f3LEjovcsNruj2EAwAJDN6Y+PWjQnDFSvXIra6meiY4FFAII/dQPVvNBJtKuos71nzsR7V82YEc83iygpC2+5aIF4AL3X8XxtdVxZlJ3FsXoS3GV92hUXel29Gv6oPpAtckx3Xcilz1iEA2GAHVuduHgx4LRIb0V99Oh99A46WNSL6Pb/Zsl8pI5+gw90SP82IrK+/Ly8tvRGJu/Qb0D+XkV7wV6+k3nE/UsfCXIcy+Z72qQd/7h1a9QHFHUfz8+c5I75O/rNl/kIfwQ2FH6Y+Tj1cX3F5guw2p0bmZ+4ZEubQRxjC9m0uwnP2T9zDpPb5gugoT92b2KxHT2CYcs7+djpU1/0pRhf6FfEI3976dixiFoUYdkdYahdfPZ9ixYFDNPX6J//0Ef2Q3WlLrXDFz0OdzxfZLgIzYwC1g8By2ahL+/ir9pgfLSZY/ztbrcj/iIf37VgQWwK8pO4cK2T5zX6IbkuXw5fYCdR3YBvd75c7+IP7PB769YFvDJGJqBvRqjyb7/L9CI2NIDFXhslxmv+aJygV6lv8mLUjKzkO7lJx/efPHCgfHnLlqi/G0xn3uv7Fi0qv710afisMYEuRTkr5NMP6YuvOkEjWlo6j+5IXzLQGf/+3Lp18U72YWvv6p4XyJn5850yMCf2Kvzx3QsW3Ly4NTcs+Xq2O3IYX7oUvqbfmGf4Dr9vRkyb3+jFnG2M5IPGfL5NrwlUM5e/Nkj5I6+tNhuDeqXoYePf72yI0Zd62b9Z2IY/mle8T6oItumVRsiYYHzkkwB6bpzGZb2dOTbnGX1dvxXpanPISZru9A6Zp9o47oSBOV07yNg9Z+vbfq+f2Nzwd0qvOZsunZ7JlCVsyUe1rRklnn/3kJGdgG5jEPmb82Hmvb59zpyIlvZ5f6sYf4Fb78vNMGOr7403TiTxSeNks1/HRvLYsbEZL/0L+Xyebp2maZb8e4qex44ZU/737t2R1qJXYWt/R9ks0E9ybMzTC57Rf7U7czGry+kKvnQrF5z2FOQt+mGFyG+R4utrqwaqBqoGqgaqBqoGqgaqBt58DbzRENmC03FvxzgtpixYLGYseEToNI9MWjhkFJPfO8JrMWVhn7AyUzBY9IhsthATHevyKItei6xc5FrwW8RbUFsQARqAqsVud4SYRY+Fns85unu2EzknOhe4UywoPQca5JFtQBHIkZahWRJmWpACv6Ar6AIAJxjKzzsKLJoQSLBAEy0lQizf43MWe9ohSgpQBTK0s3npWi4gRfaSEwgAP0WIAS8WuU14bkFn8U2XFuMizSyIXa4DFiiZczciFTtgkc4BdFCsedEcecAjUYVggQXwC0ePBlT2jmYBHoAli0u2s4AEF5t5PzMyDPz7yLJlNy+ysugECSzsEyzSBx16v4U1H0uQ052KAQBaN2NGHLUFan3Ogps/pq1TVjKCBeq0uOWPbN2M3tNui3iRzfS4/fTpAJQixhMqqs/ina0de6ZfICIjxICDJpAHlPgNUAn6+J3+oS+xedbHLnm7PZiw/+zZAE1PHDz4On3rdxbzYBMf8pyNBf2S7zcLuYBososk/8dt28o3ugB/5G8dNao8uHhxQED21Aa21HfBiITIfp4bR2wG4kgrA6h2X37IHvTGXwAIgMsYAfCzbfZDfuJZ/q2f7D59ujy6Z0+k3WhG73mGzowV62bNCpgrYu/O2bMDJmfRL/QP9RkDyMbWYJN3ZWSudmvfJ1euDJn4P93mZVzNDSey6M/aDIICbPphd65utraBJYpdJKnxiS+LNkxbZx5W/VOEeKSWmDChyFn9g337XvPHTk7WvHTUJtsXN2wIqEkWvtm9mWOskHbCewBmtv7Rvn03N9GafgEK+YoUI+PHRxRhpo/IqEXyAe++J5MUFKL3RTc3o7pTj/rhx1etKsCfMU+/tnmQ/dr79U1H589fuRI+kacr9PkEbDdT80ybFv6oPnLweZtQzVMLbGyeEanL94E1R+kB2+4cwWBa5uYWrZmXla53yqIDQAMiX7kSfhKXXLrw8cqVAIs22polLnQcN65IRUBO76Yz/p4bd/l5c9eLx4/H5hk//ptNmyK1RROo5hhpbhXJTlfsv2DKlPCPJkTmA/q2+YdtyAbwv3D8+Oty2+q3xh3+wifpznhgHNI3E/DbFNVOkfvarl382wmQ5kWFbC1K31jDH51MEUFvHO6eF4BF/dBcpE/YCLTRxmbdpwxsatigzcvq6E3b9fcE8p7T94xV+qi+oy3GyO6NNmO8vm0TwthLDuMkubvnbLbRb3yeLo0VQG1zPswNA2MP23gfX9k4a9Zrl+J27gogt/rYxqYUG9pUNV6Ye5pzNv+JE1idvsw22sjP/a2SfwPkhZTmBrbxGRsGToA062NrdtXnPmfD6caN8Am+zv7dc7axhAw2kWzk8EltSjCdpyrM2cYf8ni3cWfx1KmREiX9R19iD3bRl/i26GZ6HS5ty5v/F/GtvbFC5FvTW32qaqBqoGqgaqBqoGqgaqBq4DdQA280RLbgsAi3WLTIAdxEv1mUWRw3I5EtIC1gABsLNzlj/3bTpljIZWST58Etix6RMyCNz1nUg4DAQF4wY9FpEQauWEznohzY7M77qT6XEjmeLVoLSHaRGSiUQCNzAqoTcMhj50CgHKrNYiGrfaAdUJvRppl3uPlZEBNc9DmLwq/v3FmePXz4dRFi9AhGiagU/Wmxrl3kjhydnRyvdCdilS4t7M50Ll3zeQu0ZoQYPVrcglUZPRrRexMn3oSpmdsVQAVv2Eu6BtFmFvfNiEU6tlgkn+Pf7DYcRFYf+J+31svx+oM9e0KvGSHmXRa54P7n1q4NCG9xCR6IDmvmlgRuvA9YBKti8Xr5ckTRAkbNwhdF96rDYp4/+jx7dUecAQ6Ok4NNdMcf2au5sQFYsLcoUhsZFv8ig6WOaEY2swc/aAJ+MF593tM87g+MqE+fAbbYh7zAUIJK9gdy1Ad2qh+8jc2SrggxNgUegAFHqy3sRReS1zuahY7BLXDB70EhwIBfARJK5CMdNy7sLN0G+QEG0ZAARDOPKKDEJuCFr/1A6KlTsRFBt80in7Q6bx4lt2EwfnzYKSOH9UMpTcB6utFPAQmRmurNlBrqpTOgEhgCMfgCHx8JIgM60gdoE58EijICHij/I6cqhoZiQ4Ge8kLK5jF6OvYV45dL0a5fL4/v3x/2aRYgij/ysbxEUBv5VG5q5EWPmc824aj0JTZz+GbCIfriP/RoEws8Mt7JQ5ubQ/l+Yxmd+by+aPPBWAZ4dQN+UOgjK1aEH/A1esi0LbkZmKla/n/23gROrqO62y6NRpsly5skSzKyvC944TVg9pCAje2PxWZLWGwIIWEPEAhhCZBASH6QQCCEsJotwBs+Bwh7gBcImMAL2NjBxra8yotsy5JsWda+z/t7TvcZ3bma6ekrRtJI/VwYj7qnb3XVc07VvfWvc08hWBKRjMiMb7J4V33cn/6GL2ZubvybhQb6EiyrUeK0DX+kz+GPjOO58Sp8OVIkZBGCpz9oC+MVbBG06I95XaA86oI98AV8iH5Ju+tpWxAySXmDwE4kOP2LusIrx4pMo0A5KYrRR7ENCybVg/OwAdcFfuBM3xhORGYhg35F/8SmpMmgz8A2+yHXQ35IwUTOeK4jtA+GRIjzt0zxlGMjNlrXFrrxX/yxamvY0w+xD6I+AjD+B4PI699O70S7qQec8T3axUIAqUGqm1LSJ+grlIc/Mm4huLJYw/WreqSIjK34LtpPZDx9nQWP6sG5LNzRVxjL+H5YVdPAMBbAg/EBX8dPGDvYtK9+zcafqWOOibSBslmEqEfwswCHT8IZfyCCH9sw1uU4jq/gB9gGW3OfQl0yrU713ocxFz9gTGWsYOEFX4RnVTznu4gOx19gha24V2F857uwNbaijfwdQRbb8BnqR7+pPv3B9+Hj9BGusywMIZ4zFuWmgskcHoyHtIu/szjN4mI1Lzv+Rp9nPHv28cfHwiv+wb0ZXKs5+PEdFszo19zHYSP6JWmZOuXq3hduqxWR9wUrWUcJSEACEpCABCQggTEhMNYiMpMeUiUw6WESzmSeSQjiA0JydUdxJj2Ro7GUiBBlgvu922+PdAMZIcYEkcklkz0e12ZShghHXmTEserB5CmFHMrOx+B/uGTJ4ASyKlQyIWUik5Me6jDcRmZMzKgnE1byByJeMfFhcpYROTxu+ph580JsQBhhYsmEj7rXUybQTsQHJrFM2K9YvjzKR/DK3c/hRaRaboDHhJRJPMIQE8g8mEAyCaXdCHRMQGGW0Xa8z3m0i4kxEXFMkhHNEJUjJ2JFOM9yEVr5ToRbotGIEv/KjTeWlZs2DT56isAZjxfPmhX2Y3LIxB9REYG2LhYgzmUaAEQABJVqhBi8EGrIqchj+XyeCDaESoTk6hHCYjvSF24I3ZzPpJky8b2M1KQ8HifHP2CB4MT3IHQwAa4eISKvWRNcKANBFdvgjynaIV5QH6I0eVSZSXhEIs+ePSQSme9CLEBU5N8Z2c7CCY9ZM5GGB4zxExYM6COIgNiYiTn9qZ6fE58l0p3zEASITKXdCAIpaCBIIipSV/ofLPjbcOksEPFpA4sk/B1b84N9MkIMX6FuRM4iLtJnEBjIgVm3De3iMXVEHM6HDdHYCPx8D3WJVCg85n/00eWCY46JSFz6LH6DEFiNqMQ+nIPIgiCNOIGfs9Eltue8jFBFaMIn4YJf37txY7QLe1ZzfkY0c3uzSD7HkwjZz+FPeZmPFFGaSHv8Bi7YHAEmBeSsH2XCEmGPtsGLdCjfvvXWiFjMMvHVFCppB6I0YjLjBLaqHgiI9OVMN4A4i9hN/81HwPkbC0O0nacCckM2FjXqj6gjDBGxm5uQUg5jEVGBGcGPXzGGMPYgxiOgMY7QD/Gr+sEYyEIKtoY7DFh8waaIW4xRiM7kk6Z+uQEcfBmTiFCtsmRcvXHVqvAh/BGhiac/aBc24+DznEcELX7Oa+pJ/WJxsbKJK3ZJcR9BPO2AbYjU5MjUPIxlLFZSZ+yYfR0e9VziiODYhnGaen7phhvC3oyDOVbgd7mAhT9gM653vJ/pMZIn/YVIbq4ftIexiPLp6/R5DsYD/JVFNhYEGZsQ51jI49pTPRhvInK4vZDF98GPp0AYzxiT8okXxF6up/hDPvGCX+KTVZZ8F3XCroz51JF+yLUnn/ZhTMUuLGJRr4hQX706GCHCVg/K43pPzmL4pn+yAErbOPAd+ON/zz3ppPgMYzy+VBels2zaDLdcmCFyGHEaX8ixgvaetXDhYN5n+l5uEEdfr18X8C/GOsZC+iDXR3wgRV/6IYuq+DntZLxi0Q8RuW5r/BHbMHZxPmMmYxkLB8kRH+A6QJspj/seGOHfXL+qfYa6ch5PAOBf3H9xnWF/hGoaIc5D4MZ2XP8YB0i3RL3rC07UEX9kEYH6Z0Q39cx+iF3wO8pE7KavwoX7FHygeuQmoTBjESdTkPBUKndURQAAIABJREFUALYaLlf3ToPNOH1DEXmcGsZqSUACEpCABCQgAQmMPYGxFpGZ4F540kkhLPJIcj7mP9zO7EyeEKqY7HIewiWTzXjktr2xF+8zWUSYRLxhAsjECyGU96oHkxD+HpP7e++NyTgTHETfFAuoD2WyKRrCEJNfJl7kRibXImJCdbM+ymfyxMQIoYaJIo8tE+XDhCkjxJjQM7HnUWWicRBTmDQzGa1P9pjAM1nPHJMIx5nfNh8Bp318H48Xk2IAgYvJNAJZPXo2Ux8w6aZMBHZEvv+9aFGID0ycmSBTDkIlj5JetnRpTJgRw5gUV4UC2kw9EIZggeCBoMIknMl5RpMiipA3FDGcNsKWHxjVBQ0mkLCi3eRFzM25iGxCmOOgXQj1TEB5vJhoNCbOTFDr4kNuOoafYBt8hFy4TJpJnZA5SykX0ZNHjCkLoYxJPd9T3YQq/aiazgJxDI48Ys65KRZQP+yCAIZggv8yIUYcrKZMyAgxIjQjhUY7Fyr+TSoPxCa4M0E/7pBDIjIe3/zpnXeGsIhPUV7dH2FIm7EpQgjtRRhCvMsIQwQB/JvyiAzNJwHwx7pwjpiBsIgITf/B9ghaCIuZ9xOb0j9YLOHxbHIX8zmEgnqeU/yRH8QGFkxoG+1EZEMswB/xF+qPeEW6DVIqsGhAm/E3Pl9td11ERpRFPIcrNsscr+ccdVT4C/4WCyfTpoWd+KmK8bQzcrtu2BDcsk5EK7KQhe35PH5Ce1mI4DX1px/VRWT8hzbTtxGh8WXGQHJ+kjIihSIWjXj/+SedFG2kj+E39Otqfvf0R4RZxh/yncOZcYfyeS8FfsYKFjTocwjm1J2y4V5/LJ+/IWzRn8Mvpk8fFORZFOCA2RHTp5cnHHlkCKD4K6zgmikdquMuZeKP1AeBiycCIg1MOz1ALmLhj4+cOzd8ivcQuvh+hNG66Ms4ysIDds680LQbX6dfIV7R5/FHhHJ8hbEO0RCBrFpeCuaMO1wXGPdghl3Ig80Be/zxYUS7nnRSRF8TsYsIClvKq4+RjP/Ygb7B93KNybQtOY4jciLGsyAFQwRnFkkQB+sLBoh28VRJW2CEK9cyoptT4OcaiE9SJ9pOBCe+zwJWXajMhSvSWFAfxgr6NdcFbB+51UnNM3lyef7JJ4cgy1gMS+zOQmZ9AQs/xq4I/fgj5eGT9HV8ioMx5/faqYO4HuTmoERK0/bqQR24LuA79GMWeuirLLxc2hb4M4UK9iadBf11NBGZ6yV9GdGXVAz4IwsR3DvkRpdcY7gu0AZEURjSF0k7UU27RX3hxaIIrPAVPh/3BcuWxfWeg2tULtzQBurJOMf79Wt25rfn+kJ/4RpKnb+4aNHgkzlwxN4satCXsQ3jB7ahHtUFeb6/KiKz8Ms9BU8tUNccKxgj8EcWYBj7uB7gk1w76zm6sTF+gz9Sx0iTsWlT4SmivD/jnMzlz3WVPsj3Mp7V78+yH8INn6T/03f+bdGiiHJmXKqmeBr7u93dV6Ii8u5ja8kSkIAEJCABCUhAAuOMwFiKyIgBTAoQC5iMXb5sWYiFRC/mI/nV5iP0MOlgEsYEO8UGJnvkRuRg4kkUKZMeJjBMKGcdcECII3WhMstG6LzinnvicXYEqa/dfHMIToi1TGrJbcqEmihKJnpMephAMxka7mASxsSZiRaiHpMgJs1MpPIR07N5zL8tVJK2gYkek6jq45xZNhNxBAM+xyQNZggc37rllpjQMsEk6grRhu+DIcIJDJkQ18UHymWCh8jCxA+RCgYIJIgQsOXxVoQTJuGIDYg+TEQRw4YrD+EGQZ+6MhFOIYeJLEIak2xswoZ6iE58H/aA4XARlfkIOBNxxG4in6gTEbQ/WbIkBA3OZxJO5Cc5W1e10yIgVNYjKpMlk3Dqg+CO0MbGTLQNoZtJK8yIDEOsJLoNW/7uggURzTrcwcQaf8Q+REIiYiF6/deSJYMRYuQjJSoe2yH0pGiOcFDdICzLhz9pA/B3hArqjIicKR9OOuywECoR4PBPhFdYIFZXo2er5eGP9F1EGcR2hD78EiGWMvA9xAcEEVKlICo/sh09WxdIEKGwM6IY/pKLCkRhR1RuexPCJy5YEOIX30ueU/o7AkQ1Mr7KNBeDiEjEx1gw4D345oZT5KnmUXpEIQRYxop6RBxl4v+ITJnqIwU2REHGGdqAn7KQwwIRfHgPMQP75KJF1g/fIPqRPLv4D22CGb5TFfhDqGTxaMaMeKoCoYY245N1gY2yqR/+DRsELERFolPZYBGfwkfwgfOPOy78ATGFPoO4OtzB92WuZewQG4dt2BCiewr8iDE8YZCR7wtmziwL2qkx6hGV+R3wxs+wDW0nVQ3jWW76xhhCn0Lcwieoa7Ks15N6sdCCUMXnGYNYpCJilbEV0Y0xAdswziI6Yj9sjf9WNxyj7EybQF/M1CKMVf936dIYI/EFfJSxjL7D4ge2jyjS6dNDeKsLbJRLO/huxFHaQsoWNuRkDKdMhGDeJ7KZ9/B9XjMWjzRWUCb1R9yrPl3BeJ6peeiHjOv4KuMbi3z4Y31xEfaRD3rlyrgesFjBuPuNxYtDLGaMxFcecfjhZU5biMYuuQfAcNdYyqTN9DnawljEhqYIvlz74Mo4zAIW/srCEWI5fZJxvX5QHuMEfsl1KvNB8x2cy8F5pBihHyO+4oP0LQTHzHOe5cZ1oZ2egnGKcQ/RlZRRLMAg+HIOPg432s91HO75BMxwtuHaxQITvkCZmbaF6w/nc11FRGZRlX7EZ/HHevRsdczFH3kShz7IOM8TK/hQpm1B2CdyPxfjcp8E6lBdXMwyWXxkARuRlvbRJtJkUC5255rHkxlco0nhQz0ph4WNau79LI92sXCPD3GN596Kc1ioIoo6n4wiNzd9gLGOz+Hf1LUeaU8fhT959xG4Y/+BadOiDyIkY3/qBTeu11kn3uc+pZ7zO+vJvRPtzpQuLICSLgsfrW+8OmzHG4dvKiKPQ6NYJQlIQAISkIAEJCCB3UNgLEVkIpMQbZmEM3H7xd13xwQX0a4eiUNrMu8nkyYmoUxCmMgiNuUu4EykX/jgB4eYzMQDkYCoQMTkemRYEkoRGZGTSScCIBPcFNgQbNjQ5rApU2JiHrk3EUxqu5MPTiA3bQqxCWGByR2TKyb5CN1MypkcM3kkJyBCJYIKE1QmvfUo0mj3wEBMzhCCEJ2YfBKt+vlrr41oJ4QBIirPXbgwJoE5yWSihlBQFx8ok4ktk0WETyLViFZFyEFMQ4Agao0JMsIQnBFZSUeBoFXd1CrbTB1yN/XcEI9JIQIEu7RHKoVDDgnbIKYxmc7H9KeQl7PyOHmWib0RrhDWUqQichiRLTeRY0M9xGD44DNMcqv5SOu9gLrBKB8BR8jhNQIQ9cIfEQKZKCOc4WudRGREDVgi7iEaIH5Q5iU33hg+wEH0GtHN+CxiCv6I79ejZ6sCBCIGfoOIRE5aeKXAj5D6kFmzBjdewicR1/Dd4URpxIeMOsZGCDvYixQZCIHYFSEGYYgJPbyxFT45XJ/JqG4m9/gMfoughm2IPqds7PWcE0+MvhJ5r9mccc6cEMOGqyNthze5UPksdWIBgvohYGEvfJKIffwVAZJ2E0E3kvgAa4R3RBvqgfCB4IbYzbmIHESRIiLjU7BhcQdRdaR+uHT9+kF/ZtzKR8BzUYvzYZmLRdQtFw2GY4nP0OcywpyxCK4IiPRJ/BEePPlAnlpYwnskEZnoPIQVykToYoEFUY78u7mJG4tNL3jwg4MLEX0scLAAwWLBcP0Q22AL2LHYRf8nUpM+Q7vxOyLCeT/T+8AWO9WjFSkLHwuBf926+Dx+zqIW9cUnY8FgxoxYDKTs7Av4I+P5cLahH8YYRvTlxIkhgDKOf/6662L8ZGzA1vgPoj3iGn2cBY3hxjPqST+mL8Ri1Zw5wY/rAkI3/nQG+XHbmxtmpDpCaD01T/ZrxlrGZrgjEvO9CHk/uOOOWICDGX2bfNosHLGQSR5jNkojF3+93dkPYUYfYVzBhvRDWFI29nrKMcdExDJpCKgfi6WIwXURkHrSd7kuICjyWXyJPkl5iPyMWyyowQ4xGZYI4giXwy0OZXQz1z/6Mp9l4YCo4bxms8D7ktNOi7KxGbZiIY/+OtJ1Af/BNlzj6Ass/EZe9o0bgyP+SHmZCgUuXK+Hi4yn3RnZnBsRUg7Xf67P9GX6MNddFgQzZQjR0yyqDHfQbsYYfIZxm3GK8Qh/zP0WSM3DAjoMWTSCKQvW+EV94Y7vqIrIlIeIyrjF9Qvxnaddcg8Exll8NCJ/DzlkWFGa6wDXhYgeRuRvP5HAfcZP7747xmB8GYGfxUnGTcZ5rmXDPfGS9yr0D9J3MXax+P65666LxRd8i3ssUk/Rx/F5fAh/4j6lvmCQXLkfwSdjc89p08rlS5fGuItQXd8Aeffc9Y59qYrIY8/UEiUgAQlIQAISkIAEximBsRSRibJjcobowm8ichAJmHiMFBGXk3smzogDTEARGYhM4WCSQQQkkTNE5DGRQQRkUjXSweeYtCMEMHlDuGSCkhvtMMlhMkZkIROZfOx7pIhKBE3yDhO5gyAUO6QTqbZiRfxGlEWgZdKXaRQQLoeLqMw6M+FD8GHyzOQY8YbHlnN3dqJSmUAiMmMjhCHazncPJ15RHhNP0hIwiUTQicjStWsjkojJXuaHRJjNR7Bzw7o6y9xUkAkkQktuloSoiDhI9B1CJ+ksmEAifiNQIxYMJ3Jn+Uy4mTAyiaUt2BkxAkEGW+MrRLnymok1HJngDieQUCaiHYwQiBA2OI/XmXsXf8LGCB34FxN62NZTMFTbTxn4I6ID58MR2+QEF0GDR3d5Hw6ID/Ad6SACFdGGuk7p74+6Itgh7CAMZUoIBEMm+oirRGrz3bmpVbVsRDoEBXwHQYj8pPgEZTJBxx+xNf7Dv2kPYvjD5s4dVrDLshFTsAd9jUUa2ky98QV4IWrBEN9CZOKnuqFevf1ESEcE5bZtIXiR+xQBhp/cYJF+iLiEEMaCEd8z3IITZePj9BOERWw9k83Z2Jhp6dIQeBAbEYZIu4GYgq15XX+EvlpPbEBUHf0WZje2Nx5jUYN2w5A60c8Zy3h6gb4zkuhCOfgfvsGCBeVTFwSWTGeQ7cxc5J2EyozUxLb0PepCu8idmhtIMp7RD/EJfJbxErGx08H4iFBJO6gzDPEn7MR3IHQjapaBgVhown+wy3CR8fgEi2C0mxzmtDkf+afe9F3GVsqhL/J9+Dl9e7ho16w35TH2ILYh/FIW7aZejDkpLDLeE+3JdSE2HR1mAYsyM/c3/YH+wliEf+KPfAfjK30uRW/sgs3raSKyfvgcQhrjIeIifQ3hjn8jYtKHEKWxBeUzLuOPsO10YAvGL/yR8+iH2CY3GuQ6g0i/ffv26IO52DRcuxkr8AmuK3w/tqH/Zl5aFmf5HmwOY3wLBvjUcNfs3HiVRUhsAwM+T5vz6SH8JDa2nDEjrkkIvVy/RhIVYUFfYSzjYDygj3OdwB9jY8z2QhRjJHbBl7B1fb+B5AofNszl+gU7op15HU8Pbd4c/sd1n2tMpMHavj2uCzytM9LBZxBjuZ9gUYTrAf4IWw78mahc+j5jFdcF7D/SYg6fwf8yPzW/KRvbUAb1o60szMAU/8RO8B5u4S4iw7dsKbevWRNpNlgwoH8jaiPakuqGsQtxm7EHH6V8Fjo63U/Bj30b6Bf0BdJ5sdiILbjnYxELG5F/HjvBgD4/0n0A7cQvIp3Qxo1xX8cP7c487x07yDj8oyLyODSKVZKABCQgAQlIQAIS2D0ExlJEjg2ZEAymTRvcDA/xAUFsOPEhW8QkhQkoE1wmdIhPvMfB5AThAWGLfzPpQywYSVTkHMphkkL0HtF2sYFNOzUCE28mnxExNzAQouczjzsuokA7iZ+UyyO2bKjDZCo35kJcpt1Mymg3UUKIqUwAO4lXiA9EXiEEMfGjzoiLCI78jck9k3omoPzmcfWR0m1QNyaQtJNJKHkQmYQi7mS7EThS+CKCi01wiEpiYjlSRDflIiwSfUwdaTeTXgQxDl5jm4wUZmJPFNlwj/mnrakXgj7lIOIwkUVcZUKNfUkbgB0QHokSo56dDuyA0PLN9iOx2JHFCyb2ISy2c53SfibPiILUeaQFA74LkQt/xDYIByk+8T0cTOQRRvB1hJLHL1gQPj7SwXn4I4IGZfJv6sckf8vAwGBuZUQihAIiLJnc41fDRWnm9yC60G7Khzn+wwSdSHBsgz9ia/wRW/PTqTyExcwnjWjK5mbVjfXwZzhiJ0QhHnnvdCCyEE2aOTSxC+IOYhZ2wQYhVJYSdkZ8QGjq1LcRK3lSAb9kEYjXtDs3MsvFESIAidolgrqTrYnY48kBNpAi0hxRmvLykXQi64jyzFQCRPHxHSMd9EN8GZGFfoMvZZ5p7Et/ox9mbmTE304pQfJ7sAviTWySWEqI+/kYPe3DpxHUsA2iEIscnQ4EG9qMP9IX8UdYIAwhWMUiYHvjRyLQEWxHO/A9Nt9EAKWeaRt8DpsiGCPK4o+IlPjjSCIg30V5CKoIjLDDLgjftJ++sfDAA+O60NfXF2US5TvSAgTlUQa+B7t8ioANFRGyaDccqSfCK+Is1wVynY92XSBilkf8My0QIh79hzrSvuyH+CQLHJ0WF6kn/hhPoGzaFP2PNscY2a4j/TA2fZw8OaKSR9pcjrIyXz7s2NiSMTc3U4MFQnfm7cfm+COLWrAY6QkDysV/SDtFvRh7GNsYPzhgiD9ST+xBypFHzZ07bPRs+hTjRF4X8EfazXvYBf7UjbGd6xBjD9Hdna4zWS7XQiLDKYMxAg6Z1grbIoIyRnBfwULgSCmyKA+/4LpA+huuC/CjzlyzOejHXAewDYtj+CN+2WmsoAz6ISl5uC5wDUdc5X2eyMHG3KdQ9rOOOy6eWqAto12zScmDaI5PpkiLPbE3/kh5+CH1Y9GS8Wikg/6HT3KPwpie+dSxDWViZ76HOj3+iCPCJzsd2JDFge/fdltcG+jPjDW02XQWo42y/l0CEpCABCQgAQlIQAJ7mcBYisgInkzsmFAQ0fOUo4+OSQ/C00jRYSEWtB+NRRhiIspkIidmlMf55PhkskekC4+cdprYMxFhMsbjw+RVRGTjh4hiJtAI2pRJNBKbR1HP4TZOqpuGR02JBoxNxdqPE+cmVrmpHGkomIgzOR0ub2GWyXlM6GOTmXvuiUhe6sxEF9EJMYjzmegxCX/MvHkxMR/poF1M6hAfEBaZ1CNg0W4maEz2+Jne3x9i9DOOP35wE6FOwiJiPtGplIdwwCQyo4WwAXXE1ojHlMu/O01wsSvCA9F1bERFHbELbUYURGBDGEI0YEKKYNDpyMeMeTQX2yBcZT5j/kZdiLKCJ3mRsTdCXqdFDepzDY98t/2RSTjtxmYciC6HtjdOC3+cNStE/5EOzoMZvv2d224L0YA6IkxiN6KTsQvCDT7+5GOOCXG6U5/hu+gv+DdRgQigTMxZ1KDN2IY2IuzzmDWCW6eoT8pDlGQBh8hKhBLazISfIwUIUhpgZ6LuRouoxO9o9zcXLw4fCn/csiX8MezS39/qi5MmhT8iVMbj6iNEklIPyiM37lXLl4cghLCRUcP8Hf8hWo7FIVKHEKE6XM7vtBX9g3YToUj0OY+hR8qagYFWxGt/fywQ4Y+wJL0F/tmpH+LLMMx8qYiUiNIsGCDWYG/EHCJUySmOqNMpEpDvwncok3GCiG7KzI0eOZd+yIJdjpEjpWDIeiOksTjCY+kIqvgjLOgzMU5MmhRCGAIR/jOaKE252II2E/mIEJYbxPE3bIqt4cjiEOkk8MdOCwbUiTGSlB/UEVE5nwbAf2gzUZm0G9vgk52iXTPHK4L8fy5eHNcZFjW4XmAzONK3aTcRw09tP+bfaTyjbQhh5GKHZ/ojYzFtTnsjSseCwfTpHf0n+yF2JtIXu9Nm6oht0ne4Lpxw6KFxXehk69zck7GbdBO5QSj5wPFJrq/ZtyPH/XHHhdDN93Tqhwi8ucEjom+mUUhbY5tITcGmqO3rQidRGjtwXYAlYxqv0x/hT3+JhdqpU2OxiRQM3YjICN1cZ7AL9o5rbNs2XBPwF/o01+1cIBupb+Mj8OMHuzD+4OO5gEWfiZRc7YVk/LHTEyqZ1oprLNcvFr2pH2Mk1yD6BnXEH/Fx7lNyk9JO12zsgXCedslN8fL+jH7IdZoxkroiKHeyNX2ZJz/og/SdvAfI6yvtZpzAJ1mope90OnJzTxZeuKdiHGOBJ/vhXr4l3qWvNxJ5l7B5kgQkIAEJSEACEpDAvkhgLEVk2s+Ej0kFQtOFJ50UIvJoB2IBKRcQcZhMMZnICEXOJY8iUYVMHEmVwaPvowlsnIeYSj7JFFOr9UB8YPLNhJTJfTcHIk7+ZDRunseElh8ipC447rgQD4ZLRZCfZwKWUT1spkPOVN6rthtBjahrJuJEDI30WHW17kwcaTcCKNGFKXzyGcpjshcbex17bEdROsuMR9RXrgwRkCis6u7p+A72pjxyQTKJRJgfKQ8rZeYEkohF2k3EMZPz6kE5TMARrnjEeLSDOhEhjgBBZFjmLs7zUiy48OSTQxAb7UDcRThGLEBsiui9ykm0Gx/HH0nxgODbacEgT0Wo/N+LFsWGimvx8Uq7ETOIAKTdlNlJqMzyiAhDOOdRZQTl6pFCMuLVRSef3Irk6xBtxrn5CDgR94iLSObVOvIZ6ofogpjRKfo664JgzOaJ2AcRJ6O58+/4NFHd+ONo4gPncD7+SGoZ/DEjpbM8xgXESfJWUx526tRu/JHxgcfn///rrx/c2LLKkmhK2p0+OdwGZnWfwtYIi0T6Zs7U/AwiDmIYkdxsutaN7+CPlEM0MtG51SPzvtJehCZ4doqozHMRrPBHRDZsj99XD8ZwFgrIMd3NOM54hj+S2gB/JJK2eiAi0lfoh+RsHi2iEt+hTMRUcjYjnFfHH8pGACOPOtG4LHB0WhzKuuA3+CRCaD0HK4t/+DYsuS50Ermr/TqvC7nZYf4tFyeJziSim0WJ0eqIP2Jv/JFctES9Dh0hS1y3GCewEcL0aAfXgm/cfHOkJaDPwLZaR/yR6yH+ONLmctXvwLb4I7ZBsMwFjWqZCJ/sE4DvIIR2umZn+iSu/19YtCiE2eq1i3IZwxC4uR5mvujR2s0TASw6cX0lrUf1YNGA8YENH7l+jXbgeyw4IfbyNMR1K1fuND5y7SMCmQVQ/LGbcZx7CfyRxZfcrDXrEnsPHHxw5ATHHzuJ0nkOvlO9V6n2a+pHv8sc9zz5gk92umbjKyw68WQF9cRW9X6Irclx3mmzwzpfymM8wx/31VzI2SZF5NF6j3+XgAQkIAEJSEACEthvCIy1iMwEJXNqItgxkRrtiJQEW7bEJjxfvP76EDRyApmTHh43zcf8iUrqNOmpigW5gRmCQfVAqGQyivjABK2bg0kowh0CGyJR9WCSnGkniPDh4dBOdcwIsdi07YYbIr8yDKqCKgIGkWFE41J2pyi7rAtiAdFC5EREXKw+HkqUJhyJ0CS3a7dCE0IyIiCbHVXrhyhAmYhrzz3xxBCIOkWbUUdESaQqHq2G43BCDjY596ijBnNAjmYbJrSkdiAyDtGgLvCzgzw+iT8iPox25OZRCEIIOUSdRdRw+8TMUYlQSfQs/thNVBzR3IjSCGykTUAcygOhMnMtI7p0esw/z0HQWEQe46VLI7929cjcpvg4Ai0i0WgRlSnwI9gxwUewzSi7LBtf/IMTTojI627qyPn0awT+W3gsf+PGIfVEBGMRAn9kgWi0Azvw5AK+jT/Sf6pH5oOmjmxe1ylnc/ojUcf4zpduuCF8B3G1Ktqx4HTe0UdH9CzRlSNt3FatB9GFRHMjTiPoVI/Mb/qo+fPLWQsWdHzMP8+Lx9w3bYoN9RBeqkdGGNJn6IcIY6MJlZxPlDmiHQtERKrm0x9ZNrlOU0DulEM8P4+QSF9h7GFBkOjUPBgLGR+IfKQfYuuRNqLMc+iH+A9CKmMk/l5fhCDX+XNOOCHGcMT9bvohts4NzOr+Q75q/AZbs4A12sILdaVeRA5/99Zbw97VAzvQT2gzqVByo8JOfk4/JHIWwQ6RNp9aqJ5D+hfsjW920w8RJykLERmxspp7ljoRmcqCAdeu0dJtUI/IT75pUyzk4JPV8rArfQQxmms2QuVoqXlyk13KI2KaPl4fK9i4lVQtXMMYI0cbz6gnYzgC8k/uumsw3UZyRODFrxF9afdoB3XkGk1fYXGaxRJsVRVUqROLBdiGft7NWME1G3/EL7lGVK/Z+A9P+ZAHm/0CurlmI8hyr8I1AZ+sLhhgB3wG3yZFFv4+Wp/hmk87uZdi8RdbEzlcPbhmc6+C73RTR85lMYy+jT/CdF8+FJH3ZetZdwlIQAISkIAEJCCBRgTGWkTOyJncaI7IVyYpkVJg0qSYIGX+W8QPJiQ5yWGS+x833xwRbPleTkiJcGEX8MwzzOSMn4yKIeqXtiDM8bgq5/MYNBM9olPJ61c9iLpCIMnNahBsqXu1nDJhQohQlMXkkck8Ez4ENgSi6sHEjCghItgQIDgy3QMCCoINr5MBYgh15TFRhJzY8KeSMoFzyLl7/nHHRT1pK2Jl5DWeMGFw53Xql5M86on4wESU+vH4aVV0QYRmMopoR3QTk9x4nLn9SDPcmCymSI9t4lHTdo5gJvc8kp/RqbQH4QYBh0g7ovg4Iv9yf39MNDM1B+9TDiIg7b5s2bLyi7vvjsluXeBHlCaikskoeSuH26QHv6DtPPZLHTPnMBPneuQnEbPYm8hm8j/GY+bt/JApGJNvkzpnm6kvE1uicokmzcfJeR9fRpQlBQMRlRyRD7y/P9hgB8qDa9U2lIdNYlOzVauGRNpRHhuiYRvyxpLigXbjj2lj6spr8npnfleiuBABSQ9SPXivjQcsAAAgAElEQVQsnxQWD5kzJ/wnFyDyke1M2cD3II7E67ao/b3bb49FAx6DTrEgeSPi0A8zry9tpu25uEBdYZCRhZyPSIB/E9nNgkT1QLjCJ/FHImhJaYJP0nYkdkTE9FHKwof4jTiEPyICVkUchCHsjTCUonSmr4kNCdsbdVHnTHGDPxLdTEQl4i/iZzUCmwhI/JExKPIOt20z3CPlIcRv2xbtxLdZ0KlHDlPHwdQ8s2YFy0zlQp+ifbkJZKZCIR8uUfuZl70aDZipS4hUJKoynxDIciO38YQJg/l+I8qzvQkXqXQYK/BHhMbqQbQrEZX4Y+YLxq+rNs5IW1jiL2zsiWjHwkG1X/M5bIz4Rz9EjMeXM9UM5xPtiH+SSgF/TDEN32HMJcIyxUrayPlHz5wZ/ZBISPwkx8mdrgsDA8EvNzNjEQJ/rEcOM4Y/bv78SBWBH1Fe9ENSrEyYMLiogv9s3bYtbMV1AXZEp2Lv6kF7iLYn6vyJbaGSevM+Nuf8TNeAXXLMJJ8tiwVE3DOm5ziOHVmgRAA8a+HCHdeF/v7IDY0vZ1+FQeTo3rq19dTLqlXRDxmDqlHi+A/jYuYG5hqbtmFMZIzNTdrimt1OS8NYjgj4NfLvbtq0YwzgujB5cjw9Q2oehEqOTPdAG2krZVPXfE1d8UWi2enXuWFd8mQMZ4zMDQ/xnSHX7PaTHdQxWS5nE0E2Rr3jjlh4qh5EcFMmi6pnzJ4dbYYF/YYD5rFQ2r6Wpe9hD/ohom81BQOfpX8wPtIXKSuuM+18wXXb5FhBeizGyEiVcd99gymEqAP+Rz9EpMUfWazGH3MxournjBmwpB/hk9xP0W+qIjLl4eNEdLOgmtdsrg/TJ0+O+xzsmvsnVG3DtRWfJO1ILjjlUxDUj8VK7oOiD7KQRR/BJu3rVm7KyH3G5q1b4z7l+vvvj3Re9Wt2o5vYcfBhReRxYASrIAEJSEACEpCABCSwZwiMtYjMxIlJHiIBohDiQ+bM4z2EAMQFJjJMMhDUmJRxkI+ViRkT3Hw8lskSExw+z0QvHyWnbH5SmByc9GzZEvk4mZgRIYZ4zASlPiGlPMRe6kf5CJY8Bl+d2KaATX2Z1DLpy8kZE6DqgTBEpB1tz6g9BFDyQTI55XwEKBhQLwRFJmikXiAylb8jROSjpyE49/dHjsHc4R3Rl/NhwrmZMxEGTBxp873r10cEF2IY5dYnkIj7RO8xeaQ+cKPd1B87wB3xkToT5UpZTH4RUhEfKC/ryAQZfmzeRrmZe5b68h5tivJmzgyhkteIDbxHxCd1xB+YlFYPohVJw5CpCIh6rW+YlSIwdkVAJnqd+iO61BcM0i78RhCkXNrMpDw3SKQd+AQbE5IShAM/unLFiigPvimUZr5Y/DEj7dkEiTYjXiBCktaDCX+Ia+SfXb8+Htslf3G2vfq4Nn5NxBll0DbKmzNtWkzs8YNBP2+LOsGyvSEYAkQ9ApI60l7Y45P5WD4iHu/T7yiT14hrPJqd+Y+xNaIq7YcrR4oh2AbBAP/kJzYpnDYtxAcO/CnFWuxB34EHPk+Z1ehUPp/CIvxhRr1hMeuAA4IlZeCn2Itc0jDEDvzGHxEtqX9GDufGepSbEXG8h6DMuIKwi6iFT8VGhOvWhT/iR4hs+CNlV4Vp+gr+SL/OKHTKHi4SkrKwNblSYYcwhH2qB20lAjvrwfiD6J8iEfXCL2GLMIs9Mj8s4yOv+Z6MEse2nI9oh20Y0xGz8CXepz4IXDDFxthg3ebNIcjSXpjQF+uPlDM+8pM5krMfIqIzJlAWgi/fH6Lf2rWxgMfYxhMB1UhSWNFXqBPtZrzB1gjUtJNz8A/agL0Ye3LMps/8evnyqHcKeZk2CcGTNmMP2s25lIfwyVjFeE7bGS9pHyziZ8OGSEuQfT3tk+VRL+xCPRGB8/oSCwylxHvYhr7M9/CDaFdPK5ObFBJFS7Rv9JH+/uh3tB9uMGTMhRev4ZqiL+Xjj9k3c0Elc5IzTlPPhQcdFIuOtDOFUHwGP6EPcl2ITdxWr46+n/2a+lBm5LM/6KBo10Fcs/v7C5tK4pMsiNB/GR/5LmzDe/QRysMniUqu1hEfp79wXcixm40FsW9e67ATC21sRMg1gLriB1yv8z6h2m8ix/LcuYOb/uGPec1OG+MD2Co2qn3ggfADxm7E7vqCAYInYyP3EaRFwR55jaUc+gW24ntpJ9cGDtjRZvpM9akpxmnKoM+wqIHgn9d8+gi2ob30n1w0yfERn+Q76APVhV/ukc44/PBY7IY91xRslBvlxp4HW7dGm+mTlMG4zRiJnX++dOmQp0lYUGP8x660Pa/ZlI+gnnme8x6A15SHbXgKi+tEVUSmH9ImbMuCKnXkPZjRF2kzfpILrLzmfNqLv+NH1BN778uHIvK+bD3rLgEJSEACEpCABCTQiMBYi8hM5pjcMdlhQsGkjH8T+ULEIYIKkzmi0RA42ESHyViIdu3d6JmMMvnjyA2ZcjKeG1ARsckjmbmjN5NWJm1MeJiIIvIiGiE65K7idSGHSS6TKiLCmEQxEaccvpNymKBTd+pLtExuXkd9U/jOMmNDpilTor35eDGTKCIimdQTEc1r2k20EaIIdWeDPoQJRIPqhDTFAuqYeRWZ1J95+OEh6nAuE0kEtxDN168PQQRRjUklE7SRciLTxnzMmvYh7CBwIOIzwUO4ps7sbM8mXhyUj5iDYBfRRW3xoTqxzUe/2byOCSVtzvKYSPIaQZb6YmvajBBaFTQoF0GICEMYMCHFNkzyq0cKuQgapAugTkyosT3lVw/sgoBGXWFG+5nkYgvOoV5MqnnNY8VE9nLwN3jiRyni8T7sEFmwZwok5OmGG76LHbDbgpkzoy4IlWkbBA1sh82rQiWTbOxA3TgQsWg3tk8bUwfshU/jj+mDTMDrKTwQLagbYnREnLc3q8Mfif7FttTjnIULo228Tm6Ui/9Q1+yHGe0amx62BVT8kDbDkrIYS6hfPOq+cWOIQfQVovWwMf5YfeyddiKIwBGmCDa0Hz/HHxGm8UnEHgRIRGPszUF5+BICPaJ1isg53vCb8jgQyNg4CzEOW/NYOGz5N6INdae++GP45caNQ9JZ4GvYJm1N/Th/uByvlMPYk5HeiG91gSQX1RgnaDflIobhfwha2BbuvMZ3sE1ywx8RYLBZfcEpN6TEDrkAhd/je5my4P4NGwb7OW3FxgjeiIz1R9TpE7kglpul0g+xUdqY/sTYh21ubIts9BfSO1Tz5FInrgu5aIdP4yvYhnZmign8kfdoc9qa+mG7am773JgRhgi/VVvjkyHib94c34egjl3Iu3/zAw9Ef8YnEbDqT0FQL9pMe+kzLLjhe5kOBpZcB/DPXMiABX2ZNtdzdCPu5XUh/Yff+CNl4oP5hAiLJLxOf6yOkbkYGNGufX2xLwD9kCN8Z+7ciP7l3NyMjXbSl6kzPpg2ox9WFxcpkz6I/+QmjdiGhRdsQx9hMYTv4Lu+f9ttg4IsfQafjA1S2ykOKA+foJ1ZJvVkIebshQvDvxFoKRs+vE7xM9uMvepjBbwi7/XEidFuRFDsU7VxjkGMO/gkYwPXBtjWn4LAd/BJnsaIzVKnTg2BlXbSBmyB7fAnyuLpDA4WSrAzdYwnitrXw1zUhWVG+FI+5+NP2IbrBmxpJ/0Y22AP2PEe/66mEMr0YHDkfoTxkrGHayTl5D0O/2Y8gCVjDgfthUM1BRXl5TWBtuU1mydMSKdEO6kDtsn7FmxFW/El6pybHvId9EPGFtpLv8nycvGbNiNuUz/qQTnYmnbDjusl32dO5CG3LL6QgAQkIAEJSEACEpDA+CUw1iIyLWUCxk9E4kyZEpN8HuclLySbOBE1yaZkTCw+fc01g6kheEyfCR+T9PrGetUy+Q4eFyWPIdFvTGoQdpjQ8JpIvXzUlMn9cBvB5OQnH/1GkEboRiRhIkSaCX7zyCv1JeUEdaJuTEzrm8HlY935mzoihL74tNPKlL6+8p+33RaT3v/vqKMiP+MP2hvKxCSrvVFNfdM6Hp9GyMgN+ogU4/FgJtFMvJj0Mpnk30QM0WaEtcwvWd+QKR8Bz1ykKcwjKvJIL1G8TECxE1Ftn7rmmmDJQVlVsY738lHWfHw6c0CzoSI5O2GGeIGtaRuvEeRT3Oa9/Kn2kMzxSnn8m0hDJs7VgwkwNkfwJVdj+kw9R2VOdDM3LsJnbNA0a1bYAt+hXkSM0+7PX3ddpFThCFu361hNb5DtTpGbzxKhSzsRr+BIxB0iDP7IRJ6czbDN9tb9J3J/86h6e/M7REvazcQcERV/RFTBHxF4ySeNqM8RQkltU7T06/THtM0fnXJKbICEbRFCXnzqqVEur1NkwdZZz+yHVVuHIN3Oe0qbiTbMqFH6OmIk7ebRdMSnQX8cZkOm6NftVDSIMNiGjc2I5kMgJr8uwhEpU0gXQGQdR/Trdj2rY0W2N8cfPku+ZdqJIA03NgbE3/k35cEBwXGksSLzsmfkMf0Q2wyXS5Sy8mmKeHy7PV5UfTf7S/ZDhCbGHfzvpEMOCX9ct3VrefJRR4UwyRiZqSZoM2VWx8i0TY6R2AZhkhQz+A8M8XuY4kf4J/ZBECJlSLa7volibhZK3REoaTPRilUbI24xjlPnjIanvMghXtswM/sg7aZ+c2fMKORdph+SSuRz114bdiJXNG3OxZxBW9c2eszUDtQz/ZvySD3CIg3MqCtCPe1l7ME2+FU+Wj/cOB7ltce3SPEwe3bYh/dhSX3wn8XkOL/11pb43m7zcP262m5Y8oQB1wX6Mj6IqEc/ItUE5d2DbdqLTPV+mONupDNojxUIn/jOrKlTox8iiNLuWPhbs2Ywajb9cbiN+nIso90sDNAPSc1EvUjRcemdd8a/iSLHNpe383w36YfkzH3RKadEmxkXKI/7g3yd4vZI1wX8hmty2prcyNimamM+w3WBsYf88wi+na7ZOU4wpuGPRBBTL15zzZ53wAHxGrt8ftGiwevCSNfsvGalbViIoR8iWDP+s0iBL+GPiLP4I0/SDPbD2iaK2KNqG86lH3J9oJ3YmIVa3mdhgHrmU1LYub5Z5kjXBTZUJJcztuB8/In7DMojUphxDXE72l3vhxUxOW0DM/Lx02YWnqkr1yjazSI67a5eC+sb9Y3fO+bha2Yk8r5mMesrAQlIQAISkIAEJLDLBHaHiFytDJMnJjhsyEUeRyI9EW6e1s6h+/Grr44JRdODiCai1hApEYCYSDOB5DWTHqJTM4pytLJhgCjApJQIrxCR165ticgzZkRO028uXrzTjuSjlUu02ktPPz0e9/7mLbdE9Brt/tGdd8bGckyo6nlIO5XJI/qIs4gi1I/oHyJWY2OnBx6ITZPqqRw6lZcTWibiRDhnpDDfgYiMbeqPZ4/WZv7+h6ecEpvs0GaEzvOPOSYmnzAkqo1218WWkcplks+j20zuqwfCFTZnAy/ExW6PtOlps2eHLRBQqRdCKK8RSNjQqulB9CQ5IYkMQ2ChPAQobIPYhG0yQqybshFOaTePFSPo4NeIX7QZERm2u7IZ0UtOOy1ys2Jb6vOy00+Pcj9x9dU7pXwZrZ5EPNJmFiEy2pb6EZVI2WwWWU/l0KlMhE76G35ONCDpAvBJFl8QTsiBXN9AcLQ68ndyf9JOxBG4sekV/o7d2fCPulajZkcrkwUNbDPcpmsIYYw9TSLrWAiCG/2OxQfqRX3wRyL2sE19k7HR6ogQiG0QsWAIW6ILaSuvh0sXMNpYQZtZLKGuCKdE9mZ0Mbap5wPuVB6RmdgaoZLrAuMhfY/xkhzetJm+3fTA1rSbCG7GVurKeEl7GXsQgesbCHb6Dq4JLDBSDmIe7BC8YMmiBO3ONA7d1pVFIfyRaw3+yFiGrRE+sT02qj/p0qlsotc5H0Gfc7E9bCMv9+rV4Y9Ncs5yfi784pP0EaJw4cqiBLZpYuus+7NPOKH8yWmnRZsRzKkz1yDazDgRgmNtMaxTu3NTXNrKWISNyRcNV+4psE19Y9CRyuPegXLwb9pM36aeiJ/Uk39/5tpruzXx4OcQeymPdtJfWDDAl2grC7/Ypv4USUdbz5gRYw/Xh7QxvkKZiMjUs562o5tKs0nshSefHOeT1oc2x33L4sUh+NefaupUJvdTtJnIc9qMkE/9sC3txtZcD+uLTN3Uc7x+RhF5vFrGeklAAhKQgAQkIAEJjDkBReRWRK0isiKyIvK6RuOLIjKS1dBDEbk7F1JEVkRWRFZE7m60GP+fUkQe/zayhhKQgAQkIAEJSEACY0RAEVkR2UhkI5GNRG5tDNjNYSSykci9HInMUww8ndP0MBLZSGQjkZv2Gj8vAQlIQAISkIAEJCCBcUZAEVkRWRFZEVkRWRG506WJx/FNZ2E6C9JZKCJ3fxNnOgvTWXTvLX5SAhKQgAQkIAEJSEAC+wABRWRFZEVkRWRFZEVkReSdCZgTeeecyIrI3d/YKSIrInfvLX5SAhKQgAQkIAEJSEAC+wABRWRFZEVkRWRFZEVkRWRFZAiMtrGeInL3N3aKyIrI3XuLn5SABCQgAQlIQAISkMA+QEARWRFZEVkRWRFZEVkRWRFZEfmQ8rRjjy2T+vrKN2+5pcybMaOwASD//sy11za+o1NEVkRu7DSeIAEJSEACEpCABCQggfFMYHeLyEQ1HX7AAeUJCxaUC447rnz/9tvLz+6+uzz92GPLrGnTIr/i/yxf3hjR2QsXlnMWLixL1qwpazZvLuRq7JswIV5fd999Ueambdu6KhcG/2vOnHLarFlRzuSJE6McJpK8ZhOhby5eXLYPDHRVXn7o2IMPLi89/fQyua+vfP2WWwqvafcP77ijfOe228qydevKqk2bui6TDb2ecswxZVp/f1m6bl05dMqUMvuAA8o969aV21evLlcsX17uXLOm6/LIczp/xoxSF5H5jqkTJ5aLf/ObYNn0+MNTTilPP+64mHjfuXZtecrRRwe7b996a7l+5cqydO3asq1LlhMnTIhcrCcccsiQahw8ZUqZO316+NJ3br216ypiU9p82uzZIQ6s3rSpfO2WW8L2Fxx7bPn0NdeUL914Y9fl5QdPOvTQcv6xx5YHNm0qly9bVk457LBy6qxZ4UeLV60Kf8Rm3R5HH3RQtHvhgQdGOynngbafr9y4MdjyXtPjJaedVp545JHR79jk6GWnn15Wb95cFJEVkbsRkemH+OOGLVti3GH8OXTq1PKNW24pv2iw2doBkybFdeGx8+fHdeF7t90WfY/xkvfwx/++666m7l0ee8QR0Q+p270bNpQHHXhgOaC/v9y1dm2MPVcuWxb+3u1BH37I7NlxHWDs+NWyZTGWjcXGeoxDXBfgx9jDGMFrrgv3bdzYbRXLETNmxHWB6yntnjFpUthoxYYNcT24YtmysviBB7ouLyORYcnY/fOlS8uPlyyJ73jQjBnlk7/5Tbnsnnu6Li8/+Mzjjy8vPvXU8p+33lp+c++9UTbXIF5fvWJFjEdbtm/vutwz5swJ29BWrleMr9wD8PrXy5fH9WZzl/cAnIc/nnjooWELbM11Yf706YPXst9GRJ45eXKM14dMnRq+hF1uW726XLl8eblj9equ24ytafcxBx0Uvk2bV6xfH2Vu3r49rgs33n9/1+XlB5930knlwpNPLl+/+eY4nz40tb8/Xl97331l2fr1ZWuXtuF+6snHHFMeNW9e+OOWbdvCJpxPfbE99yoDXd4DNG7MXjhhwsM+/vFmd4d7oZJ+pQQkIAEJSEACEpCABMaCwO4WkadPmlQOmzq1nLVwYXnW8ceH4Ic4wL+ZtP22IjITMYQ7In4QHHm9aOXKmJQ2EZERFRH+KAcRGVGW3wtnziyX/ZYicv+ECeUrN91Ujj/kkPLs448v/+f228u3Fi8OkQMBvNuDieO5Rx1VYMrEkQk4AgTlMEEdCxGZcs476qgyZeLE8plrrgmWTY+qiEx51BnhBaHohvvvHxMRGaFj9rRpIXCwMNHtUReR79+4MWyDGIFPjqmIfNhh4Y83r1pVrr733hCHuj2qIvLh06eHP7LggD/yWxG5W5IlhEXEcuwAN/zxzMMPj4UhFiEQr9ZtUUTuRDQ31mMhi363cevWECnn7KKIzEIY14XHHXFEQVxkTBxLEfmuNWvK8g0bor8gqu6qiHzyYYfFAhPXBcbEsRSREdYYew6bNi3GHsReXt+3YUOjxUWETnwaQZ/rAgI9NmKxCdFuV0XkR8+fH9cCFlG5ZvNvhG+uC3BoerBY8IcPfnBcB65bubKcu3BhmTllSry+5t57d0lEJmc17WahluvghAkTou1XrVgR5SKsdnMgIuOPXKOxBdcJbIFo+6wTTijf+i0jkfFBrgXYGl9iPEfY5z6lyWLgvOnTY9GXBWnKwa8Ravn31oGB31pE/sqNN8ZiC32SPvrlm24qi+67L9h2u/DLPWWMsXPnxhiBeIxN+M1rbK2I3I1X+hkJSEACEpCABCQgAQmMQwK7W0RGiCUS7JRZs8oj586NCKHr778//o0w8aMlS2JC1fRA8KVMJjfrt2yJiSRt4TWiEBGw3UbO8N1E9TBhJJqLCSST8f6+vij3llWrot5NI00QWIjApl5EbiEaPHLevJg4EnWGcNWt0E0dqQuCBhNmoungOmPy5BCiER5uX7OmIIp2ezBJJELqqIMOKscffHC5adWqaDdR2XzHT+66K1g2PRCGiKJFvMAe/2v27GD36xUrYsJL3buNQmJyj3jOY8UcnLdt+/aIkqLuCINESnV7sNCAcIG9HzZnTtgA2xx54IFhm5/ceecuRdnhO7QZX0QcQGzhB55EcRF51iQCEj9EAOM3UddMvimb1xu2bg3/QSRqepx15JERIf2D22+P84nopzxeN4mK53vp20TF0fb0OxY18GnKvmPNmkaR8fQ3IvUQSrD5+q1by62rVpU506eHSII/IXA0PYiepR+moMaCASIM5RF1h126jVjku+nH1G9iX99OVVm1cWPYv4kojcCUIi0sqRcM8Sf8hzFybQORm0rRtzkfYYx+DVv6ODa+5YEHwl4svnV7UB42YEyj3xExCjf+zRiEPzJOdnswxiJ2YhuuBQhLl951Vzn7yCMjGhR/3BVbIwLik/gfTxnQXxgrQlBduzbGSATwbg98EZuEUDlxYrntgQdiLIMF/ZrrQpMxnO/F1vgj7Bh7sD9jD37DguW6rVsb1ZHxgesCC2u0eUp/f/x77ebNYW+ur4wf3R6I5YyR+At9hTEWW/Bv/Inrwq0NIpvzex96+OHlcfPnh8DL9ZnrAn6Vr6l7t0IlZTJmM47DEX/K8ZW6M96ycMe1opuDa3RGxz9i3rxYkMYWjGe8xs67EhmP/+GP+A7XQmydYv9yrgtr1za6ZuM7RIOzsEjZ9GNsjEhLS6kn19imB1HDj5k/PxYM7l63rjxi7ty4B/jlPffEPQBjcZMnsfBHxkhsgg0OnDIlzsfGCN/4ZNP7qaZt2pOfNxJ5T9L2uyQgAQlIQAISkIAE9iqB3S0iZ+OY6DEBvX/TphA9mZwxWeWxXUSspgeTsemTJ5fNW7fGxJNJGm1hQo8gxO8mkxTqQhn8JpqJcvnNayZQTSKGsy2UR5sRPmknE2bajXgDh6YH5cGRY9PWrWVSu878O9q9fXsj4Ty/n4kp9aSOiFX8m0k5wvTGLh8HrrYFIZB6ItxQr2BQSpTX5HFlysSmCCJM8DmYkFIm4vJvYxvOpV74Du2ejm0qk/KmtkHQJ8qMhQvEG2zDD35EfflpIpAg+lHH9EtsnH7OZBx/bMqSNiGKHTx1aghq1AmhG6YIB02EVMrCBtiGOqaQxr+pZ7R7+/ZGZVIewgX9hHKD5ZYtIQISfb9yw4ZI6dH0yKchEOcoA/+kfPyxqTjLd+fiC+ND/YADtmmygJV+jv/hh/gjNsGfsHG+btJuRDDOj368cWPYCn9P/8zxotsys7/lGJk2Dj/v64s2M042PRjHqdeaLVtCEGOxiLEDwb+JyJ3fyziBbXmEnh8EVepeHSObiGH4Y/TB/v4QFqt+nrZuUh71pG/TZsrDNvDjusDCQ5M0FtlmzqfNtJM+TLnUl/bn2NPUHymbMqknfQ6hkn/j+/SbXbF19TpDW4NBX1/0yV25zoQvYp+0cftahb0ob82mTY3uAWgzLOk39Gxsgf15jX/vyqId5SFq571JjuvR/9pjZBPb8FRT9sG0MXbm33xH0wWx9CEWIg6ZMmXwfgzbML7lNbxpv45rdn9/6z6M+7P+/vhdvT9rWuZ4/rwi8ni2jnWTgAQkIAEJSEACEhhTAntKRGbiQ97CnEQgDDHZZbLXZBJVnTgjYCC2IFBSFgfiBu81Eew4j/Pjpx1dyPmUyGvq11RgyzJpJwdCORPIZNA0ei3Lg2O0c/v2EA36+vrK9nZ7qXNTQYOymHRTTyL0EK2oI2Xvqm04n3pSHnWqMtiV+lEWk3EOzh8r2yCIUB7tpPxksCu2wbZZHpN67ALD9EXq3G30Ne3k3PTJtDGRZryHv+OPu8ISQRV7I+JQJ15Tr3zdZHChf2Ab6pT9LetXbXe3ZWZ/Qyihb1MvFkbyNX1oV/ph2pZ+TBnYGXGIf++KEI+tc9Gq3rYQV3fRNvgPZdNvsDH9KP2zqa0RgKZV+jFsaTfl4J8xTjbISZq2SZ+kfjEGtf2cNu/qOE67sTPtrvrnrvZDbMOYSFsZv6l7tjevF936ZPW6kOXkWJy2brJYmX07x1h8kL6ObfDFJlHS2YZYfGkvolbHxt/2upDX7FyUpY74J3XeFVuPdJ2hvCa+mO3uZBtSO+zKWAFL/JEDW/AdtJuydkXoHmKb9jUbn6yOj036dl4X4nf72p9+Tp2p566wzAXLvObTZvw9r+Hd9pf8HL6Dr4zV/VnT79/Tn1dE3tPE/T4JSEACEpCABCQggb1GYE+JyHutgX6xBCQgAQlIQAISkLXYUcwAACAASURBVIAEdgMBReTdANUiJSABCUhAAhKQgATGJwFF5PFpF2slAQlIQAISkIAEJDC+CSgij2/7WDsJSEACEpCABCQggTEkoIg8hjAtSgISkIAEJCABCUigZwgoIveMqW2oBCQgAQlIQAISkIAisj4gAQlIQAISkIAEJCCB5gQUkZsz8wwJSEACEpCABCQggX2UgCLyPmo4qy0BCUhAAhKQgAQksFcJKCLvVfx+uQQkIAEJSEACEpDAniSgiLwnaftdEpCABCQgAQlIQAL7CwFF5P3FkrZDAhKQgAQkIAEJSGBUAorIoyLyAxKQgAQkIAEJSEACEtiJgCKyTiEBCUhAAhKQgAQk0DMEFJF7xtQ2VAISkIAEJCABCUhgDAkoIo8hTIuSgAQkIAEJSEACEhjfBBSRx7d9rJ0EJCABCUhAAhKQwPgkoIg8Pu1irSQgAQlIQAISkIAEdgMBReTdANUiJSABCUhAAhKQgAT2ewKKyPu9iW2gBCQgAQlIQAISkEASUETWFyQgAQlIQAISkIAEJNCcgCJyc2aeIQEJSEACEpCABCSwjxJQRN5HDWe1JSABCUhAAhKQgAT2KgFF5L2K3y+XgAQkIAEJSEACEtiTBBSR9yRtv0sCEpCABCQgAQlIYH8hoIi8v1jSdkhAAhKQgAQkIAEJjEpAEXlURH5AAhKQgAQkIAEJSEACOxFQRNYpJCABCUhAAhKQgAR6hoAics+Y2oZKQAISkIAEJCABCYwhAUXkMYRpURKQgAQkIAEJSEAC45uAIvL4to+1k4AEJCABCUhAAhIYnwQUkcenXayVBCQgAQlIQAISkMBuIKCIvBugWqQEJCABCUhAAhKQwH5PQBF5vzexDZSABCQgAQlIQAISSAKKyPqCBCQgAQlIQAISkIAEmhNQRG7OzDMkIAEJSEACEpCABPZRAorI+6jhrLYEJCABCUhAAhKQwF4loIi8V/H75RKQgAQkIAEJSEACe5KAIvKepO13SUACEpCABCQgAQnsLwQUkfcXS9oOCUhAAhKQgAQkIIFRCSgij4rID0hAAhKQgAQkIAEJSGAnAorIOoUEJCABCUhAAhKQQM8QUETuGVPbUAlIQAISkIAEJCCBMSSgiDyGMC1KAhKQgAQkIAEJSGB8E1BEHt/2sXYSkIAEJCABCUhAAuOTgCLy+LSLtZKABCQgAQlIQAIS2A0EFJF3A1SLlIAEJCABCUhAAhLY7wkoIu/3JraBEpCABCQgAQlIQAJJQBFZX5CABCQgAQlIQAISkEBzAorIzZl5hgQkIAEJSEACEpDAPkpAEXkfNZzVloAEJCABCUhAAhLYqwQUkfcqfr9cAhKQgAQkIAEJSGBPElBE3pO0/S4JSEACEpCABCQggf2FgCLy/mJJ2yEBCUhAAhKQgAQkMCoBReRREfkBCUhAAhKQgAQkIAEJ7ERAEVmnkIAEJCABCUhAAhLoGQKKyD1jahsqAQlIQAISkIAEJDCGBBSRxxCmRUlAAhKQgAQkIAEJjG8Cisjj2z7WTgISkIAEJCABCUhgfBJQRB6fdrFWEpCABCQgAQlIQAK7gYAi8m6AapESkIAEJCABCUhAAvs9AUXk/d7ENlACEpCABCQgAQlIIAkoIusLEpCABCQgAQlIQAISaE5AEbk5M8+QgAQkIAEJSEACEthHCSgi76OGs9oSkIAEJCABCUhAAnuVgCLyXsXvl0tAAhKQgAQkIAEJ7EkCiMgPmjmzHHPooeWRRxxRTpkzp8w/8MAyZeLEsnnbtnLzypXl2hUrypVLl5brli8v67dsKZu2bduTVfS7JCABCUhAAhKQgAQkMO4IKCKPO5NYIQlIQAISkIAEJCCB3UUAEfmImTPL0QcfXB61YEGIyEe0ReQt27aVW+6/P0TkK+6+u1y3YkVZt3mzIvLuMoblSkACEpCABCQgAQnsMwQUkfcZU1lRCUhAAhKQgAQkIIHflgAi8rwDDxwUkU9ti8hT+/sLIvLiVatCPEZEvmb5ckXk3xa450tAAhKQgAQkIAEJ7BcEFJH3CzPaCAlIQAISkIAEJCCBbgggIs898MBy1EEHlUcvWFBOQ0SeObMgIm9ti8iL7r23/Oquu0JEXmskcjdY/YwEJCABCUhAAhKQwH5OQBF5PzewzZOABCQgAQlIQAIS2EFAEVlvkIAEJCABCUhAAhKQQHMCisjNmXmGBCQgAQlIQAISkMA+SkAReR81nNWWgAQkIAEJSEACEtirBBSR9yp+v1wCEpCABCQgAQlIYE8SUETek7T9LglIQAISkIAEJCCB/YWAIvL+YknbIQEJSEACEpCABCQwKgFF5FER+QEJSEACEpCABCQgAQnsREARWaeQgAQkIAEJSEACEugZAorIPWNqGyoBCUhAAhKQgAQkMIYEFJHHEKZFSUACEpCABCQgAQmMbwKKyOPbPtZOAhKQgAQkIAEJSGB8ElBEHp92sVYSkIAEJCABCUhAAruBgCLyboBqkRKQgAQkIAEJSEAC+z2BCQ//w98fKGVCmTChr5QJffGbn+3bt5ft2wfi98D2gcL/+H/7P0PADLT/NDAwUPh36aO81k+ZMKHw/uDBnXuJb4y/TYg/xatSBlqfjfK2t9+f0Ff62nUaaH2qDAy0fk+c2N/66esvfX3Uu/U+vwao/7YtZdu2rWX79q2c1K5763fUj3P6OKfVzu0DrTbH/6Ierbq03m/9PdoS39P6rr6JffEzceLE+Nm6bVvZunVb2bat9dOq6o72J5N2VVvViu8rpa9vQrsdrbZEG6gDNmjXp9X+dnlVrhWLVMvc8d1t8MGNOk8sE/v6Sv+kSWXq1KmDPxSzefPmwZ+tW7cOtqXlEzvqMsSu7e+vv1d93XKHHfUY0pZqu9pl1T+bTdxh55aPYfvWz8R4va3Kf6Bt6/THuiNWbF1l1apm1pXvabtQ1DMrWPHjbH+Wj73afSZ+t6y8Ux+q9IxKzbLvZM8A3I4vSP9Mt0qk7V5U2p1qsLzh7FRxl6rnDP92F+9WbTLSx3fUoz1OVPrFyOcM/cvOZQz9+0g+M1L5TT/fBYqWrUfom8Od381n8zOj1bfT37vpr/U+1m17q58bHPvbHPJ769+fn8vf2Yf5zcH4yXgT42i7H+f3MNbyOX5zfo5NI41P3TKu8hvp33Umo5U9XDmtq05rVMjr6g6Xyf7R/vtORhg6LrX+3Bqj8hhuXIlPtcfL/J3vxfVmoHUd3BbXzm2DvXNHsZUvyGttq4B2DUbsxe0+UWlPu7FDu0m11pUxr11sR98ebPgg1RgyW/czO8bTQdw76FcqveP+IZkOadiIUNvD8+A1I6/P2d60Td6/tO8z4n4i8e34TF57Wtec9v1Q+/4lx/jBvtPmz2uu53kfQt9o3bPkPVzruh33EwMDpX/ixLj2T+rvL/39/e37lq1l29atJa/51b5X9ZNoVW1821HnHWP7js9UPKh2/d9h06H3BW2PHgTbul/M623bZJV7p7yHav2FP+Q9aKuk1t+HXneoyozJU8ohU6eWBQcdVA6fMb3MnDK1TOQeYvu2snLD+rJ83bpy9+o18Xsz93RxY9q+d63c2w5339PNWLLz2DGSk43Ut4b2+Lz3q356tPuokcavHWNuu/9UCh1tzKuP1/XaD1enTveGo7V+LP5e7Xc7hpOh9hh6P7uzz45cj6FjQPan4exUvQ60+trIpe64922Nc/V79Oo1duc5RKtPVPtz1QZN7heyhqPdn9THkep3V32meg9RbX21vsPdT9RJZZuHzhNa9xcjlVutU/3fVbuN1NaR7nfGxkeb+Fxt3tm+/teZD1evke/n27OZdMrKmDw4/2gXOJzfDndv2OKVY3ZreGXOH77NXJX7wbhNat0rpU2r/hzlttvX0i1a945c78L27fk+v4f0mdAqdtwjxHnbuAfa1p53t743fLNl/Pbv1r1UtWyuqVx/+yeiR3A/lXVuX3talW+XtWNMjatT+7MtFC0W8XWV/7Rs0rZ//qFdh0HdZmCgNV9v3zfHPD9++mPO3yq0fR+ync+22opuQb0nTZpcJk+eXCZNmjSoAWzZvDnuCVoMW/XmnmEyn500KT6/ZcvmsnkTusGmsnnLlnY7W9pRfGWbM1x2MGyxbNmxrSvsNCdsMWsZPkSh9n1A65/1OXZqDPzu758Y7Zg0ibr2t/SbQR2nVVae3z+pv0ydskMHCd0nGHIvvL3tA3m7Xr2/a3nuDp9szVfiPmpbSzsJ/277bfIfej/Dq9b9TXy0fV/DGzHPadsv60R9qFsLRXU8SM0h+9OO+7QdXFLL2KFxDephbX2G+8j8zol9EwfrhC1b5qx+Z7tvtX1jyJia94mDWlr7/hONDVu0S6q2YdjRLd7ccZ1qjUDViyJ9MzVM7oMnlilTppTJU6bG776J/a2+HPUfKFu2bgl/3bKF31vaWiDtYBzIFrT67477xrwPx093/OzopNm1WnxbfRXtbodvDGqerZFqSB9Hu5rUz/34pNLfP2mwT6TumM0NP2vrlTt8OWlMaDGlHTmuFfTLtr456DPt+uWY2W5yq8ZtjbM9eFNO9Hv04SG66ODEpX13PRZXN8uQgAQkIAEJSEACEpCABCQgAQlIQAISkIAEJCCB/Y5AS3z2kIAEJCABCUhAAhKQgAQkIAEJSEACEpCABCQgAQkMQ0ARWbeQgAQkIAEJSEACEpCABCQgAQlIQAISkIAEJCCBEQkoIuscEpCABCQgAQlIQAISkIAEJCABCUhAAhKQgAQkoIisD0hAAhKQgAQkIAEJSEACEpCABCQgAQlIQAISkEBzAkYiN2fmGRKQgAQkIAEJSEACEpCABCQgAQlIQAISkIAEeoaAInLPmNqGSkACEpCABCQgAQlIQAISkIAEJCABCUhAAhJoTkARuTkzz5CABCQgAQlIQAISkIAEJCABCUhAAhKQgAQk0DMEFJF7xtQ2VAISkIAEJCABCUhAAhKQgAQkIAEJSEACEpBAcwKKyM2ZeYYEJCABCUhAAhKQgAQkIAEJSEACEpCABCQggZ4hoIjcM6a2oRKQgAQkIAEJSEACEpCABCQgAQlIQAISkIAEmhNQRG7OzDMkIAEJSEACEpCABCQgAQlIQAISkIAEJCABCfQMAUXknjG1DZWABCQgAQlIQAISkIAEJCABCUhAAhKQgAQk0JyAInJzZp4hAQlIQAISkIAEJCABCUhAAhKQgAQkIAEJSKBnCCgi94ypbagEJCABCUhAAhKQgAQkIAEJSEACEpCABCQggeYEFJGbM/MMCUhAAhKQgAQkIAEJSEACEpCABCQgAQlIQAI9Q0ARuWdMbUMlIAEJSEACEpCABCQgAQlIQAISkIAEJCABCTQnoIjcnJlnSEACEpCABCQgAQlIQAISkIAEJCABCUhAAhLoGQKKyD1jahsqAQlIQAISkIAEJCABCUhAAhKQgAQkIAEJSKA5AUXk5sw8QwISkIAEJCABCUhAAhKQgAQkIAEJSEACEpBAzxBQRO4ZU9tQCUhAAhKQgAQkIAEJSEACEpCABCQgAQlIQALNCSgiN2fmGRKQgAQkIAEJSEACEpCABCQgAQlIQAISkIAEeoaAInLPmNqGSkACEpCABCQgAQlIQAISkIAEJCABCUhAAhJoTkARuTkzz5CABCQgAQlIQAISkIAEJCABCUhAAhKQgAQk0DMEFJF7xtQ2VAISkIAEJCABCUhAAhKQgAQkIAEJSEACEpBAcwKKyM2ZeYYEJCABCUhAAhKQgAQkIAEJSEACEpCABCQggZ4hoIjcM6a2oRKQgAQkIAEJSEACEpCABCQgAQlIQAISkIAEmhNQRG7OzDMkIAEJSEACEpCABCQgAQlIQAISkIAEJCABCfQMAUXknjG1DZWABCQgAQlIQAISkIAEJCABCUhAAhKQgAQk0JyAInJzZp4hAQlIQAISkIAEJCABCUhAAhKQgAQkIAEJSKBnCCgi94ypbagEJCABCUhAAhKQgAQkIAEJSEACEpCABCQggeYEFJGbM/MMCUhAAhKQgAQkIAEJSEACEpCABCQgAQlIQAI9Q0ARuWdMbUMlIAEJSEACEpCABCQgAQlIQAISkIAEJCABCTQnoIjcnJlnSEACEpCABCQgAQlIQAISkIAEJCABCUhAAhLoGQKKyD1jahsqAQlIQAISkIAEJCABCUhAAhKQgAQkIAEJSKA5AUXk5sw8QwISkIAEJCABCUhAAhKQgAQkIAEJSEACEpBAzxBQRO4ZU9tQCUhAAhKQgAQkIAEJSEACEpCABCQgAQlIQALNCSgiN2fmGRKQgAQkIAEJSEACEpCABCQgAQlIQAISkIAEeoaAInLPmNqGSkACEpCABCQgAQlIQAISkIAEJCABCUhAAhJoTkARuTkzz5CABCQgAQlIQAISkIAEJCABCUhAAhKQgAQk0DMEFJF7xtQ2VAISkIAEJCABCUhAAhKQgAQkIAEJSEACEpBAcwKKyM2ZeYYEJCABCUhAAhKQgAQkIAEJSEACEpCABCQggZ4hoIjcM6a2oRKQgAQkIAEJSEACEpCABCQgAQlIQAISkIAEmhNQRG7OzDMkIAEJSEACEpCABCQgAQlIQAISkIAEJCABCfQMAUXknjG1DZWABCQgAQlIQAISkIAEJCABCUhAAhKQgAQk0JyAInJzZp4hAQlIQAISkIAEJCABCUhAAhKQgAQkIAEJSKBnCCgi94ypbagEJCABCUhAAhKQgAQkIAEJSEACEpCABCQggeYEFJGbM/MMCUhAAhKQgAQkIAEJSEACEpCABCQgAQlIQAI9Q0ARuWdMbUMlIAEJSEACEpCABCQgAQlIQAISkIAEJCABCTQnoIjcnJlnSEACEpCABCQgAQlIQAISkIAEJCABCUhAAhLoGQKKyD1jahsqAQlIQAISkIAEJCABCUhAAhKQgAQkIAEJSKA5AUXk5sw8QwISkIAEJCABCUhAAhKQgAQkIAEJSEACEpBAzxBQRO4ZU9tQCUhAAhKQgAQkIAEJSEACEpCABCQgAQlIQALNCSgiN2fmGRKQgAQkIAEJSEACEpCABCQgAQlIQAISkIAEeoaAInLPmNqGSkACEpCABCQgAQlIQAISkIAEJCABCUhAAhJoTkARuTkzz5CABCQgAQlIQAISkIAEJCABCUhAAhKQgAQk0DMEFJF7xtQ2VAISkIAEJCABCUhAAhKQgAQkIAEJSEACEpBAcwKKyM2ZeYYEJCABCUhAAhKQgAQkIAEJSEACEpCABCQggZ4hoIjcM6a2oRKQgAQkIAEJSEACEpCABCQgAQlIQAISkIAEmhNQRG7OzDMkIAEJSEACEpCABCQgAQlIQAISkIAEJCABCfQMAUXknjG1DZWABCQgAQlIQAISkIAEJCABCUhAAhKQgAQk0JyAInJzZp4hAQlIQAISkIAEJCABCUhAAhKQgAQkIAEJSKBnCCgi94ypbagEJCABCUhAAhKQgAQkIAEJSEACEpCABCQggeYEFJGbM/MMCUhAAhKQgAQkIAEJSEACEpCABCQgAQlIQAI9Q0ARuWdMbUMlIAEJSEACEpCABCQgAQlIQAISkIAEJCABCTQnoIjcnJlnSEACEpCABCQgAQlIQAISkIAEJCABCUhAAhLoGQKKyD1jahsqAQlIQAISkIAEJCABCUhAAhKQgAQkIAEJSKA5AUXk5sw8QwISkIAEJCABCUhAAhKQgAQkIAEJSEACEpBAzxBQRO4ZU9tQCUhAAhKQgAQkIAEJSEACEpCABCQgAQlIQALNCSgiN2fmGRKQgAQkIAEJSEACEpCABCQgAQlIQAISkIAEeoaAInLPmNqGSkACEpCABCQgAQlIQAISkIAEJCABCUhAAhJoTkARuTkzz5CABCQgAQlIQAISkIAEJCABCUhAAhKQgAQk0DMEFJF7xtQ2VAISkIAEJCABCUhAAhKQgAQkIAEJSEACEpBAcwKKyM2ZeYYEJCABCUhAAhKQgAQkIAEJSEACEpCABCQggZ4hoIjcM6a2oRKQgAQkIAEJSEACEpCABCQgAQlIQAISkIAEmhNQRG7OzDMkIAEJSEACEpCABCQgAQlIQAISkIAEJCABCfQMAUXknjG1DZWABCQgAQlIQAISkIAEJCABCUhAAhKQgAQk0JyAInJzZp4hAQlIQAISkIAEJCABCUhAAhKQgAQkIAEJSKBnCCgi94ypbagEJCABCUhAAhKQgAQkIAEJSEACEpCABCQggeYEFJGbM/MMCUhAAhKQgAQkIAEJSEACEpCABCQgAQlIQAI9Q0ARuWdMbUMlIAEJSEACEpCABCQgAQlIQAISkIAEJCABCTQnoIjcnJlnSEACEpCABCQgAQlIQAISkIAEJCABCUhAAhLoGQKKyD1jahsqAQlIQAISkIAEJCABCUhAAhKQgAQkIAEJSKA5AUXk5sw8QwISkIAEJCABCUhAAhKQgAQkIAEJSEACEpBAzxDYJ0XkCRMmlL6+vsJvfkY6BgYGCj/bt2+P3x4SkIAEJCABCUhAAhKQgAQkIAEJSEACEpCABCTQjMA+IyJPmjSpTJ48uUydOrXwb34Qkvk90rFt27aydevW+Nm8eXPZsmVL2bhxY/zbQwISkIAEJCABCUhAAhKQgAQkIAEJSEACEpCABEYnMK5FZKKMZ8yYUQ4++OAQjxGNMwJ59KYN/URGJSMsIyY/8MADZfXq1YXXHhKQgAQkIAEJSEACEpCABCQgAQlIQAISkIAEJDA8gXEnIiMcE108c+bMcthhh5WJEycO1hwh+cADDyzTpk2L6OJly5aFCLxw4cJy0UUXlVNPPbXcfffd5T3veU9ZsWJFnHfiiSeWTZs2lfXr15c1a9aUDRs2DJZHmotVq1bFD9HJvPaQgAQkIAEJSEACEpCABCQgAQlIQAISkIAEJCCBHQTGlYiMOIx4jFBM6orqQQTy+eefX573vOeVI444otx8883l9a9/fVm5cmU588wzy/vf//5y6KGHxikXXHBB/H3KlCnly1/+cpk7d2654447yte+9rXy+c9/fif7Ix4jMBOZvHbtWvMn20MkIAEJSEACEpCABCQgAQlIQAISkIAEJCABCbQJjAsRmWjj2bNnh4Dc398fVUNQPvfccyMS+etf/3pEHl944YXlDW94QwjMiMJ//Md/HJHHI4nIiMf/+q//Wh70oAdFmQjNn/rUp+LfT3jCE8rRRx9dvvrVr5b7778/3iOqmUhlIpyJXvaQgAQkIAEJSEACEpCABCQgAQlIQAISkIAEJNDrBPaqiEx0MdHC8+bNi5zHHIjGZ511VnnTm94UEcS/+tWvyute97qIOD7jjDPKBz/4wUhzQV7jZz/72RFxPH/+/PLZz342IpRJY/GCF7ygLFmyZMjnEaGf//znl2uvvTZE6Isvvrg8/OEPL8uXLy8f/vCHI2I5D8Rk3idvsikuer2L2H4JSEACEpCABCQgAQlIQAISkIAEJCABCfQ2gb0mIiMWIwYfcsghQ/IeIywTcYxwjMBMRPArX/nK8otf/CLSXFxyySWRA5mD9y+99NIhIvJdd91V/uiP/qjw+5xzzinvete7YnO+66+/vrziFa8IcfihD31o+ad/+qf4fg6E6U984hNDPIGN+Ehvce+99xqV3Nt9xNZLQAISkIAEJCABCUhAAhKQgAQkIAEJSKCnCewVEZlIYKKMp0+fXthIb8GCBZG6AoGY3MRz5syJ3MWZhuIb3/hGectb3hKGQhR+5jOfGf/+6Ec/Wv7lX/5lRBEZMfov/uIvYqO+b33rW+Wd73xn2bhxY3nZy14WAjSC9a233lpe/vKXlzvvvDM+x+f57NVXXx3fgYh9zz33lHXr1vW0o9h4CUhAAhKQgAQkIAEJSEACEpCABCQgAQlIoDcJ7HERmehixGF+80M+43e/+90RZfzWt761fPvb3w5LvOhFLyp//ud/HkIveYrPO++8iApGbCa3Mcd3v/vd+AzRzAjKpLMgR/JrX/vayGv86le/OgRjUlJ86EMfimhjNt/7wAc+EKkseP+Tn/xkpLMghQVlv+Md74iyiVQmFzPfzd+IbGbTPQ8JSEACEpCABCQgAQlIQAISkIAEJCABCUhAAr1EYI+KyAcccEA5/PDDY9M8jiOPPLJ87GMfG0xPQaqJF7/4xREdTJQyfyP1BAcRxwjFCMbvfe97QywmvzHRyxynnnpqlEskM3mSSUfxuMc9rjzxiU+Mc4hsvvzyy6M8hGMEbL6PFBekuiC1BcJxfh8iNBv3URcOhGQiksmT7CEBCUhAAhKQgAQkIAEJSEACEpCABCQgAQlIoFcI7DERmRQWiMb8zoO8yM94xjMizUQeP/nJT8prXvOa2DjvMY95TPnIRz4SaSZ+9rOflZe+9KXxMURhIoRJNYFY3OlALGbTPtJRsLke+ZLf8IY3xCn/9m//FlHQRCT/6Z/+aZRPnfjc5z73uYhe3rx582DxCsm90i1spwQkIAEJSEACEpCABCQgAQlIQAISkIAEJJAE9oiIXE1hQcTvMcccU6666qpBgZY8xBdddFHp7+8Pcfg973lP+Y//+I9IcfGSl7wkIou/9rWvRZ1Jb8H7bJaHOHzaaadFDmV+8li5cmW54447ypIlS8p9990XaSiIUEYE5jse/ehHlxe+8IXlzW9+c/yd6GMilfP46U9/Gn+7//774/MPechDIvJ56dKlUQb5k82RbCeSgAQkIAEJSEACEpCABCQgAQlIQAISkIAEeoHAbheRieydN29emTlzZqSoIIfx0572tEgpgXC7fv36ctBBB5W3v/3t5ZxzzolIYNJLkGaCdBN5IESfccYZIfgiHB977LFRLqJyp4MybrrppnLNNdeUK6+8svzP//zPEAGYqGbSWJAjmYPPsIlfbrT3+7//+5FXedGiRfE+wjIR0Pyd3x4SkIAEJCABCUhAAhKQgAQkIAEJSEACu9HVTAAAIABJREFUEpCABPZnArtdRJ49e3aZNWtWmTBhQnnVq14VeYYRhIk4vvjii8tnPvOZiEg+6qijIn0Em+59+ctfDmE3o30f+chHlle+8pUhHCM4IxyT7mLx4sXlV7/6VUQII+7mQe7lE044IT5PrmRSaJCyYvXq1bFB3sc//vFy6aWXRtoK/kadSGdB/uPXv/715cYbb4wUGm984xsj3Qa5ljmfc970pjdFvag/0c5EJntIQAISkIAEJCABCUhAAhKQgAQkIAEJSEACEthfCexWEZmUE+RBzuPZz352CMkIy4jKHF/4whfKP//zP4cwe/rpp5cTTzwxUleQ65i0F0QBn3322SEck6bitttui1zGl112WZyDCMwPaScQfhGXEYcRd/k77z3hCU8o5557bqSlIPKYz/7yl78sf//3fx/CMSI2KS4Qi3/84x+HyE0aDfInZw5nyvriF78YG/zxHdSPVBgrVqwYNS/z/uo8+1K78Dd8iN/YjkWB0fJp70vts64SkIAEJCABCUhAAhKQgAQkIAEJSEACEthdBHabiIz4umDBghBk8yBVBWLtn/3Zn5WTTz558H0ij4lCvvfee+M9hN5nPetZ5cILL4xcx6SkQFj+0Y9+FPmRjzvuuHLSSSfFbwTpgw8+OHIkE6VM7mMijjNSmGhhUljcfvvtEZn82Mc+tjz1qU+NyGeilxGx//3f/30wkhnRmVQaL3jBCwoRzRwIzaTfyLzMWXHEZCKbScnhMX4JsDhAOhV8MRcv8I8HHnjAlCTj12zWTAISkIAEJCABCUhAAhKQgAQkIAEJSGCcENgtIjJCHSks+EGIRey94YYbIuKXvyEM/9Vf/VX5vd/7vcCASIxwSy5khOC3vvWt5UlPelJEjv7gBz+I9BOIwWeeeWZ50YteFOWxuV5VoB6JJ9+5atWqSH3x6U9/uvziF78oRxxxRKSveMpTnhIi4hVXXDG4yR55my+55JJy9NFHDwrIbPxH/Yle5SCymXIQIhGQiY5ucvD9bAq4qwf12LhxY4jlfL8RtSOTxJ/wNxYH6oeLALvqgZ4nAQlIQAISkIAEJCABCUhAAhKQgAQk0EsEdouIjLhLGguEO9JIkDbiZz/7WeQ5JqqXdBOIta9+9avj729+85sjvcRhhx1W3vve9xZyIBMlzMZ7/CC6vvSlLy1PfvKTh+Q2Jh/y1VdfHWVmWgq+kzQYCIeUQ+Qz0cpENyNK//d//3f58Ic/XK677rpy3nnnxUZ/fDbzIRPpjID8D//wD1EH6kbaCs4lX/Of/MmfxMaARE+/5z3vibQZd999dwjV3R6UT3QsnEbbGLBeJoIxwngK2ojgiPCIyeZnHkqLaHj8kN/kyL7ooovK8ccfH5ssslDAwgIslyxZEgsCHhKQgAQkIAEJSEACEpCABCQgAQlIQAISkMDOBHaLiDx37txy6KGHhjhL9G9G9d5zzz0hCn/1q1+NVAJEKSPqXXXVVfGZv/zLvyyPecxjQtB93/veF8IyeZSJPj788MND7CMymShgUlQQ1Tx//vwQnxGKSZeBQE1ajLVr10YKCyJ22VyPqOdzzjknRMVly5ZFXuUvfelLkVYDoZjoZsp829veFlHPpLsgBzP1JOqZqOU/+IM/iJzNHAjLpOW48sor4zs4h+/u5kgR+bWvfW0wanIgHlMvBNAU0DmfNB60WzF0B018Bt946EMfWt797nfHIkAe+BgR5osWLQpbIsQb0d3EE/2sBCQgAQlIQAISkIAEJCABCUhAAhKQQK8QGHMRmehaRFIibB/xiEeUj3zkIxF1mweCK+kf3vnOd4YIykFUMgLy+eefPxj9i1BMWosLLrggzr/00kvLBz7wgTiXqOLnPe95IQyTroBI08x3ixBIdC6CLtHBlPOVr3wlhGkEWzbqo0w+R3Q0aTXIqfzRj340Ip4vv/zy8spXvnJQjEWkRmx8/OMfPyQFBaLt29/+9vL9738/ykIgJ3K5myNF5K9//eshXu/KgVjM933ve9+LurPxH+1GaCe61qNE9DGbKF588cWxOFE/yHGNj8HuzjvvNJJbp5GABCQgAQlIQAISkIAEJCABCUhAAhKQwDAExlxEzijk/C5ev/zlLy+/+7u/GzmSM30D+Y9JDUGk73Of+9wQ8xBmic4l3QBpJp7znOdERPFnP/vZyIuMyMs5RCdzIJZyDiIg+W0zkpR8w4jKRBDzbz73zW9+M8phIzw27aNOiNHf+ta3InUFEauIsYjGX/ziF+M9zvu7v/u78vSnPz2+jyhghGmEZj570003DSKlnpTdTUqJsRCRq7akHq9//etDKEdIJipaIbmUBz/4wWFjos6JQK8fLGKwGJHM8CEPCUhAAhKQgAQkIAEJSEACEpCABCQgAQlIYCiBMRWRyUdMGoj6JmakmUDQI53E2WefXRYsWFDe8IY3lO9+97uRauBjH/tYpKYg5QDvEQn8/Oc/PzaOI48yKSw4LzfVQzgmivjXv/51ufbaa0M8RYxOEZmIY35IPfGoRz2qPPzhD4/XRJuSToMIYPIlk44CcfHb3/52+Zu/+ZvIz/yWt7wlyiFCmShjUmF88IMfjPr98Ic/jMhf0l7UU1cgHmf6jNGcbKxFZL4PIZk2ULeMrO02vcZo9d1X/06qFHxxpEhkItSxs5HI+6qFrbcEJCABCUhAAhKQgAQkIAEJSEACEpDAniAwpiIyaSGIPCYCmNQUCLyZsoLGIOgR6XvmmWcWUgkQLYzA95CHPCSE3He84x2RagKBmQjiN77xjeW//uu/IsqW90l7QXlsvnfDDTfEZnIpHCMYUh6CICkdUkDlHERrBOPHPvaxEXXKpngf+tCHIpUEIjUR0kQf/+M//mOIikQeX3HFFeV1r3tdCNkI3eTNpVzO5yCi+pRTToko6r/927+N9Bfk1SUv8WjH7hCR4cBGg0RwUwfqQp17+cioeOz3iU98YkhaFfi84hWvKETEmxO5l73EtktAAhKQgAQkIAEJSEACEpCABCQgAQmMRmDMRGQiddnIjA31jjnmmPK5z30uUgnccsst5Qtf+ELkJl6xYsVgrmE+/+QnP7n89V//daSkQORF+CVSGIEWoZhIUXIYv/jFLw6xmA353v/+90eqBsRoIocRBzkyv/Bll10WQiq5l3/nd34nvh/xl1QU5DZGIEZYpn4IyNSBjfWIJCalxm9+85tyySWXhBiOmP2d73xnkCEiNWkviGJmk73TTz89/vamN70p0mJQL75vtA3aRhORyXWMQD7cQY5fxHrqMtwBn0996lPBuds8v7DhwCaw5zcH7eAn/z6SM+U5maqkfu5oPPi+/M7RHLbJ38mVTaQ5zBCSEY3ZXA8un/zkJyMtCTbj9Ui8m3yfn5WABCQgAQlIQAISkIAEJCABCUhAAhKQwP5IYMxEZIQ6BLoDDjggBFbE4eqBUEekLGLrL3/5y/jcu971rkhxQTQy+YoRdR/2sIdFVDLRvU960pNCoCUqmRzECMyIfU996lPLq171qogwJt0ER11E5j0ii0mvQdQzKSk4yKf86le/Ojbk4/sQqol4fuYzn1l+/vOfh9B81llnRUQyuYWf8YxnRL5lREiiqxGQaWdVMP3xj38c9eFYvHhxCNidjtFE5Pe9732RNmO4gyhvxPEXvvCFIWjXDyKxaQvCOeL8aAIw5y9dujSEdWwC66qgS9uJ2q2nxqD9+XkEbezPT57L93IuP/DIvNX1+iL0Yot6CpSx6GzUhU0Z+Y48WNioboBIu2hfNR3KWHy3ZUhAAhKQgAQkIAEJSEACEpCABCQgAQlIYH8hMGYiMkIiEcgId695zWvKRRddFMJk9UCwQ7hFMCZfMb8RHs8777wQj8npS7oIopIRQBGNEU0/8IEPRORwbhb3tre9LTZE4yClBMdIIvIjHvGIcvPNN0c6DA4ERTbne8lLXhLfQVlXXXVViNszZ84MQZm8wojORBrTFnIhU0dE6eEOcicTxYxQSrQ1P52O0URkyvp/7Z17sJVl2YefmeYrUxATSIgIRtBANFEhUQk8UIYGlJpEeABMIQE1ccIgQKHA01gIIip4BLEoLBNUPEBiEZIigYKEcWjA0Goccmxqxuab625eevfaa+3TWqhsrmdmz16s/R6vd23+uPZvfjfiu9SCGXKb+o9iC8aI+bouKjt4VnRXF1ukq7MaD37epEmT6JhG/JbaJ3+cTCgjaqmOyJLJiGgS3ySrP8jFsMS//OUvdRLuH+R1em4JSEACEpCABCQgAQlIQAISkIAEJCABCXwQBComkUmTtmnTZs89ICW7du0aSWNkLKKQyggG11EjgChG5NJFjCS+/vrrU9++fdP8+fND1iJxe/bsmZYtWxaiF0GLPCXVWo5EJomKjEa0nnzyyZH4JXVMyphrW79+fbr44otjuN8ll1wS3ch8Rz4jkxHhyGe249r4ygtWktJbt26t8VmWK5Gzg1O7kSWx8yfk2pDsyFskL53T1DrkF+KYvulsIYY7deoU6W+GIHK/48aNi3qOTCIjjbPOawQwLJHJJKNJavPvbMF406ZNke5+9dVXQx7DifdJPsOJ58l18QeI3r17V9m/ob8MCGqGDNJ1nKWwubbC++f4L730UqTNlcgNpe1+EpCABCQgAQlIQAISkIAEJCABCUhAAvsDgYpJ5GyIWTFo1B5QK0ENxPPPPx8CEXnbsmXLSAVTJ0DSmD5lErYIv2nTpoUEpJeYPuVzzz03bdmyJcRfORIZYY00plOZpDPnoN6C+oc777wzhu1RB4EQpVYCaY3s5tzIUmQ2Q/34XmwhSdkWYV5qVUoiDx06NPgULu6FJDgD9qhzgBdd0PmVT2cj+anHOP3006t0LQ8cODBkORIZGU3nNcfjDwZnn3129EkjsWuroqDKBNm+aNGiEMtUXJDWhmG7du1CWJcS4vX9Jfz73/8egxj5Q0W2fvjDH1a7f36WJb6VyPWl7PYSkIAEJCABCUhAAhKQgAQkIAEJSEAC+xOBiklkJDGyGCFJWpe0ab57Ng/1iCOOiLqGDRs2ROKXpCjCFlnMv5GASNAVK1aE4EW63n777SH9kIPlSGT2J/VMfQX9x0OGDEmPPvpodDgzYA9xShUEUptUNL3D1EYsWbKk5OeCxDWD7EjAIpFJt9bUi1wpiYwYRpAWrh07dsR97dy5s1aJTMfzjTfemFq0aFFtuF0mkZHA/JEg672+4YYbUufOnaM/ua4LWY84pgcbocy/+eMBfziopESeMWNGPL+8xFci1/UpuZ0EJCABCUhAAhKQgAQkIAEJSEACEpCABKoTqJhEpuOYtCoJYqohWMhHUrkkd0nHkj6mCoLhdojcpUuXpgkTJoS8JYGMyKVigToLuoypvKBC4uabb45/ZwnTciTyK6+8kh5//PE4F0loErBcN9UWpJ3pRCYtSx3EzJkzI33M97vuuiukKdshUBHBxxxzTGrdunUM2UNEI0i5P+67VFIZLpWSyCSmOWdDJDLpYthTGwKHYiuTyFktBintW2+9NbqvG7rgMnXq1ODFcamfoEe7EklkUuoXXnhhtUtTIjf0abmfBCQgAQlIQAISkIAEJCABCUhAAhKQgARSqphEpkeXdf/996du3boVZTtixIhIF9O1O3jw4HTvvfdGHzJD8aiXQNyS6H3ooYcinXraaadFlzLbUaNQKYm8a9euqG+gVgMp2r1795CPJKlJ5SKCSUJ//etfT6NGjQrByfv0/86bNy9Su4WLmo6xY8cm6hRIYTNErtSqlESGB33NhYskNCypaShVZ0HVBUK9V69e1RLI2fEyicy/eT4wOO6446ptT+p327Zt0X3MgDqeGTUVDD2EaeEisT1mzJioychWuRKZZ0q1ByK5cCmR/a9OAhKQgAQkIAEJSEACEpCABCQgAQlIQAINJ1ARicxgtA4dOsRVIIRJrBZbmZRE6n3lK18JgXzfffeltWvXRn8vA+04FsdYs2ZNiF0kJ/UJiMpKSWTSr8OGDYu+X9K4JKeprHjhhRfS3Llzo7YBeYw45Rqfeuqp2A4hOnv27HTkkUdWuz32RYxyH++HREYOU7GB2C5cVHbQl8x9lpLIpID54l7zi4oR9kfwPv300yGiWSTHSWqTGs4vpD9d0osXL45tqfGgI5nBivxhgdR427Ztq+zDdT333HNRXZKtugzWI/HNoEbS4flFfco999yTZs2aFX3LhUuJ3PD/INxTAhKQgAQkIAEJSEACEpCABCQgAQlIQAIVkcjUPGQVB/QdI4JZDNIjlZqthx9+OF4iidu0aZN+8IMfRDcyiViSrKRq6ehF+i1YsCB+Tu8vIhJZWSmJzDXQr0ylwhVXXBGD80g/k3hGamepZ85JQjYTxP/6179COFN/gbhk0T9M9zM1DVR28D5dv8jkUqvcJHKTJk2CBVK+2Jo8eXJcN6uURM7vh/hduXJlVHb84Q9/qHbIrMO68Af0P1M9Qjq71OIzMGfOnGoime0R+atWrarzbyEDF3/84x8nqlPyK+vWhnuxpUSuM2I3lIAEJCABCUhAAhKQgAQkIAEJSEACEpBANQIVl8h1YVxMImeiluTx+yWREdikYUeOHBkym+F9NUlkqirqshggx1epVZtE/vnPf160loHjUfNx0kknJZK7mazPnweRSso762SuTSIjwOl8JklMjQcSHHlO8ps/ACDMqfzo06dPtdvhOidOnFgrklNOOSVkc9OmTatsS5Ka4YZ1WaSb6X/u169flc1JHg8fPrxGGa1Ergtht5GABCQgAQlIQAISkIAEJCABCUhAAhKQQHEC75tEJpHKwDlWMYlMny4yl8F1H1aJvHv37kjUkkjeuXNnyc9UuRKZhC8St9ii0qGYPM62pXbipz/9aVxjVitBkptEd+FCNNPj/Otf/zrOhyRHKvOadDm9xiTM77777tSqVasqu7MvvdIbN26s9XcLGU2fcs+ePatsS3czFSalEsT5jemn5j4K6zeo0kCCU81RaimRa31EbiABCUhAAhKQgAQkIAEJSEACEpCABCQggZIEKiKR853IJE4RxnTiIlzz0u+LX/xiyFd6hamtuPnmm6NGgjoLaiHo8aXmglqJJ554IjqG6cAlgYpYrWSdBcdGntJ1PGDAgEjK0n1Mty73c9VVVyWELYMCf/vb30ZillTu9OnTY7hcftEf/OKLL0Z/MgP1GC6HjC21aksiN+TzikR95pln0qRJk+Lcf/vb3yJJfPDBB4d8LZTI9BJTeXHTTTfFgEEG03HtvM9q3rx5OuywwxLPDP6FKeJNmzaFgK6ptiO7DzhSGcKwwvxi3yuvvDK9/PLLNd4ydRrIYq4nv6jeoI6kptQ32yuRG/KJch8JSEACEpCABCQgAQlIQAISkIAEJCABCfyXQEUkMsPWOnfuHAdECh977LFF+TIo76WXXgrRef7554cYnDFjRnr22Weju5eOX461cOHC9M4776TTTjstderUKd1xxx0hoyslkZGmJFuRrdOmTYtqiNGjR4cQ5XoQ1vQzn3rqqSFKqbqgn/nQQw8NwY3oLlyVHKzXkA8nonvq1Klpy5YtIYO5FzqES0lkepDZnkoKOCC+M4HM+RkqiIT+5je/GQKdGo38ovpi8+bNRQfZFbt+mBVy4xjjxo2L519qZf3UfDaQ+NliX6o0EP/56y52HCVyQz5R7iMBCUhAAhKQgAQkIAEJSEACEpCABCQggf8SqIhE5kBHHXVUHJDaAjp5s0VC9o033kjr1q2LVC/pUWoQkLMITEQmnbuIXPqJqUdALpM+HTRoUKLmYu7cuVGrUCmJvHr16jgWgpIOZIQpvb18XXfddSFUv/a1r0WCF9nMwLnbbrsttWjRIgQ4SeT8wEDu9bHHHktUSSA3SVvzvdSqZBKZTmDqQbg+0sfUTFAbQvq3ffv2JSUyvcfZYEOeT2FyOpPI3/72t9OoUaP2yu9L/hpKnYAKDIbp8azyC7EPb4R/bUuJXBshfy4BCUhAAhKQgAQkIAEJSEACEpCABCQggdIEKiaREZYHHnhg6tu3b+revXtas2ZN+vOf/5xee+21GNSWX8cff3x68MEHYxvqDJDO3/3ud9PDDz+cbrnllj31C/Pnz4+k8FlnnZWuueaa2AYBjNxFMLO6dOkS3xGpHTt2TFkimPeoqPj85z8fiVkqK1hIbAbo0fN75plnxvnWr1+fBg8eHGKZjl6E8Pjx49MjjzwSgjlL7ObvgcqLrl27RtqXtDTnQIqTckbi8r3Uqk0i19SJTOqWn8N027ZtkfymlgOZjEBGYDMcjz7kSkjkbPDg3vglIm1OncjSpUuLHr5Zs2bR70w9Sn5xj9/4xjdCmtdlKZHrQsltJCABCUhAAhKQgAQkIAEJSEACEpCABCRQnEDFJDJVBUi/mhadttQsMLTtySefjIoKKi4QstREMAwOsUsPL6KYWobhw4eHLP3Od76Tli1bVrZEpgeYY3FsXiOBEZkrVqyIRDQCnJ5d0sjIZhK99CNTw8FwORK7XGephczdunVrjTUPtUlkZDTnK7ZIdjMAD0EPFxbn5H54H4HMqpRE/ta3vhWiHw75BYNsCF9Df7m4ZvqWEfuFi88EqfD+/ftX+VFWY1FKPBe7FiVyQ5+Q+0lAAhKQgAQkIAEJSEACEpCABCQgAQlIoIJ1Fp/4xCdS69atqzGlK5maiD59+iQEKHL4T3/6UwyhY2jeDTfckBYvXrxH4DJsj39TIUGymAoMqhro5EVk7t69u6wkMsllBvllNQ0ITCRpu3bt4pykY88444x0zjnnROUGqVf6m0n5LliwIK6BIXq/+c1vYiAc7xfKVe6vpp7e2iQyKWjqGmpbCOO33347BDLp5Pw5y5XIn/zkJ6O+Aw5cD+I/v5DsdCUzkK+hKxPixaR8sYF+bE9fNsMA6XSu61Ii15WU20lAAhKQgAQkIAEJSEACEpCABCQgAQlIoDqBiiWRkYzIUQbjkebt169fDMZjGF228h24vXr1iiF2yMivfvWrUU9BAhgpSWcylRfUSCBpqbFgcFy2yqmz4PqouEBWH3TQQVFnsWjRohjex/sIa2o1ODfXTzqZTuajjz46ksv5xbWtXLkyBsORrEZskgbmnmpadZXI8EIQFwppZCritSaRWq5EpvOZKg+GJGZ90Pl7Iv1Mipyu67osqk7ee++9GlPc2XFIrPN8TjjhhCqH3r59e6TCqUipz1Ii14eW20pAAhKQgAQkIAEJSEACEpCABCQgAQlIoCqBiklkpCXVENQQ0C18ySWXVGNNVzCy9tFHHw25jJxEUjLgjWTv7NmzI81MX/GcOXMi6Tpw4MCEPKT2YNWqVXFMKhbo6uVcdelEXr58eRo5cmTsy8A+BrJx3qeeeipef/nLX45085YtW+K4SEwEN6lj+prffPPNSCcjMEksf+QjH6lyb1RPcE2IXWomahqqx451lcikjBHSSOP6rnIlMlUjsEK0M3ww45y/DuT56NGja700BDKfB5456e3f/e53wbRUWhvOw4YNq8Z54sSJ0Ttd36VEri8xt5eABCQgAQlIQAISkIAEJCABCUhAAhKQwP8IVEwiI1xJrh588MEhHBmKh8ikcoHKiHnz5kVqlaQuCVq2R7wid+kQvuyyy1K3bt2iqoBtSCUjnSdPnpxILfM6k81NmjRJp556auyfdeYWG6yHzCa1+vjjj0cX84knnhiyGImbDeDjNeds3rx5iGPqMxDdVHAgT0nEsqjTQIKSSCY5TUo5W7NmzYr+ZGQv56upymJfkchcJ8IciQxneqQLF88WPjzbmhZD8BiM+PGPfzwGAjIQj2GAVFP88Y9/rLIrXBmIyB8I8mvJkiVRq0FtR32XErm+xNxeAhKQgAQkIAEJSEACEpCABCQgAQlIQAL/I1AxicwhkaykeOnSZSgaSVpEYX5wGqlU+pN37NgRMnfmzJkhn/mOtJ02bVokg994443oLWZRLYGYptqB7UgQM9Qtn9Cl15geX9LEdBfnu4q5Lgb2sQ1SlCTstddeG1ITSY1cpi6D984+++zoQiYBfPHFF0cnMvsjvulLztbhhx+ekKMnnXRSGjJkSIhRro/7qm3tC0lk7gFZ37Zt28Qze+SRR+J14YIzzwTJy/POBvuRZKYSY8CAAZFML7YYpkidSLbgTAL9s5/9bJXNedY8m9pqQrKd6M1+66239sh8JXJtn0h/LgEJSEACEpCABCQgAQlIQAISkIAEJCCB0gQqKpHpRabSgtQur0mdZqlcUskIV2Qu3cOjRo2K1O65554bIhf5StqVxDDSr0ePHmnz5s3xM4Tg8OHDY1+E5po1a6KDmDQxQ+zo5y1cJJ0//elPx3EY0ka/LulWZCfJYdaECRNCIHMdY8aMiRQ1KVhSyVRr0IWM2MzS0ZwT2Zyvq0CIIzm5T6os8qK5FPZ9RSJT2wFDxDvPjiGI/IGgcFHjQcp8/fr18RzpnWY/KkOQ/wjlwsX2/JEAdiw+MySeL7300nhdzmIoIal1Pn8sJXI5NN1XAhKQgAQkIAEJSEACEpCABCQgAQlIYH8nUFGJjDykAgHRmy1kbteuXUMYIhQRtWz3/PPPh0jmNZLvrLPOihTx+eefn9q0aRMD7ZCtiGRqDPhZ1kvcqlWr6B8m+YqERCS/8sorewbNHXnkkYmkMMdBCCOP6eClpoJqC5LPnLNz585xXLqX+TmyGMFNxQJCk1oNrhGBzX0giDds2BCdzXQ45xfCEomcJXFr+mDtKxKZe2jatGnwgiE1Hgw5RCqXWtRN8Ez5o0GpBXOkfX5AHuljUsj5QYwN/eVUIjeUnPtJQAISkIAEJCABCUhAAhKQgAQkIAEJSKA6gYpKZA6PQG7fvn2ciXoJZCEJ4kwqkthF/j7xxBPpRz/6UdROUIFBp3CnTp2iauJ73/teSEveQ7giJkmWLlu2LFLHgwcPjoF3CGKEZrHkKjIX6UucG5IXAAAPoElEQVRqmAFwVGUgeo8//vg0bty4SMoiqKnKIEFLB/MFF1wQtRQMgcu6es8777w0YsSIuEZEcraQyKSWMxFKWpoUdW19yOy/L0lkrpf0ccuWLUMOwwjBznv8uz6LZ/L666/Hs2QYYbaoFbnnnnvS5z73ufocruS2SuSKYPQgEpCABCQgAQlIQAISkIAEJCABCUhAAhIIAhWXyBwUiYxMJl364IMP7kmuIhGRrwxioxaChQR+9913Y5DdlClTQgw/88wze7pyL7/88tS3b98QlitXrkyLFy/esy/HJ3GM0OSL+oX33nsvZC79xAhLksOklqmtQDwzuI0u5eeeey5Nnz49fkZK+pxzzkm7du1KkyZNSitWrAiJndVkHHPMMemiiy6KJHQmw7nm66+/Pj322GOx3fbt2+NYdVn7mkSGPXyp7qCaAtk7cODAdPrpp0eyvLYF723btqWlS5emRYsWxZBEWMGYZ4ak5zlXaimRK0XS40hAAhKQgAQkIAEJSEACEpCABCQgAQlIYC9JZMQwQ9hI7lIHgaQlBUyFBGliBC9ikiF2gwYNiuQvaWOqJGbMmBHJYioPrrnmmhiw16dPn0g0U3VAcpn3EL3Lly9Pv//97+NYCEm+kwRGUCInqatA/NKJjJxmUBzpZOQxMhoBSi8yfb8MzrvxxhsTAhIBftVVV0Valu1Y1Dr07Nkz3ifF/OKLL0bNBfdF7UVdh75xrEwisz8J38L1q1/9Kq1duzYS2xw3P0Cwrh9aZHcm85HwhSlfxDdpcM4Dz6ybuNTxYQsvqkRgCyOunWfDHwCOO+64aolwKkJgSHUJCXPkPuflGSDsO3ToEM8UIc3zqdRikCO1JdkfAfr371805VwJzpW6Zo8jAQlIQAISkIAEJCABCUhAAhKQgAQkIIEPK4G9kkRGHiMbDznkkKi0QCJTV0BnMAvJ3K9fv3T11VfHa1LJdO0iMhHJpIEZ0EcVxbRp00I8I4CRrohcErFUILBIN3Nc5HJ+HX300Xv+iaDm2JyHCg2EMbUW3//+96M3GQnMOTkP105HMsljFkP4HnjggT3D9BDI1157bYhoKi8QlXQyk4Cu68okcm3bV0Ii19RNnJ2/LhI52xaB3Lp165DIvM5XWiDyjzjiiNiUipD8QoTzrHgOfPFv6kvyFSG18dhbPy+H8966Jo8rAQlIQAISkIAEJCABCUhAAhKQgAQkIIEPC4G9IpG5OSQjwpX6g/xCDl922WVRLZEJzo0bN6axY8dGRzFS8qijjgphTIqY2giSrKRmkcDUKhx77LGRLO3YsWNIYKQyAjO/EMv0FG/dujWG7pEc5j0kNUP8SCdz/hdeeCHdeeedafXq1bE7702ePDlS0khSBPSTTz6ZZs+eHccqFKMIWJLV9VkI9sLrLbY/iV0Ed116lgv359o5TyH/YufhHAj7uq4s+c0z5ovkONw4Z34hjeFHMpzENveTHzzYrFmzSDd/0CK5HM51ZeZ2EpCABCQgAQlIQAISkIAEJCABCUhAAhLYVwnsNYmc9ejm6xqouEDQnnDCCXuEI/24JJWprzjggANCSjLcDsHIQD5+RpoZ0YdkXrhwYUhdkqykk0kkIzELRSTyGXlJQplt6e+lNoEeZcQlaWSG7T300EORjEWCkormNVKaZDSim+OSMqbTd/z48YmqhGwhj5HI9a2bKEzwlvrwcNz6Hjt/rLqeh/triKjmXPDJvgoH7XFMrr+m49f1GvfmL1i5nPfmtXlsCUhAAhKQgAQkIAEJSEACEpCABCQgAQl80AT2mkTObqxdu3Z7BuvRiTxgwIBIGyPuNm3aFNUR1EEgj6dOnZq6desWA+uoliC1SvUDvcq8j9xFOiKHSSczpO/VV1+NFG3Wf8t5EcLIZQbide/ePfXo0SO6dzkn1QVr1qyJ7mXqKEjqUn1x3XXXhSjmeyaSud4vfOELewQ1ieahQ4eGmCZhu2PHjkjYuiQgAQlIQAISkIAEJCABCUhAAhKQgAQkIAEJNFYCe10ikxKm1oKUMX25EydOjCFsK1eujEF2r7/+eiSJhwwZEjUXbIdU5jUp32x17do1nXjiiSGEOQ5COVukjkkFZ6ldfoaUzhYp5g0bNsQQPga8rVu3LkQ0i97mOXPmxBA+ErPz5s2L3mSkdJZIptpi+/btacqUKWnVqlWR2kUg7969u7F+LrwvCUhAAhKQgAQkIAEJSEACEpCABCQgAQlIQAJBYK9LZE5C7QTdxaR+6TGmVuKOO+6I2grWySefnG666aaQtojgTOSSWEYeM6SN9C+1CUhf6igQyQzHYzgblRlUZWT9vySMSSeTdH755ZdDGiN8SSFzfGorqKr4yU9+EqnoCy64IIblsUgY039MTzKLa7r00kujQmPt2rUhkHft2hVdxS4JSEACEpCABCQgAQlIQAISkIAEJCABCUhAAo2dwPsikYFInQTdxoXdxdRV0HNM/QSL3uORI0cmupK7dOmS7r333kgNI3bnz58f23CM+nQFI4qzCo3evXtHhQbnnTBhQlq0aFEcc9asWalXr16xHalmEtPPPvtslfMgkKm6ePPNN+t1/sb+IfL+JCABCUhAAhKQgAQkIAEJSEACEpCABCQggcZL4H2TyCAk1UtqOEsMf+pTn4rqCDqJWVRIXH311SFvWfQWMxCPhWimr5i+Y4btUSdB4jg/6C7/mBDNHTp0iKRyq1at0vLly2P7Pn36pFtvvTW6lV977bU4Fsliks233XZb+sxnPhOH2bhxY7ryyitDZmcLgfzWW29FV7NLAhKQgAQkIAEJSEACEpCABCQgAQlIQAISkMD+QOB9lcikfKmjOOywwyJNTC3FuHHjUr9+/YI1FRIzZ86MlC/9x3fdddce4dy/f//oT6begroL0slPP/10Gjt2bOyLcEYAI30nTZoUaWISzYMHD45zMSSP1DFC+e67706HH354SOvp06en+++/PxLI9DIzxA/JzWA/joM4ZlG9gUCuTwJ6f/gAeY8SkIAEJCABCUhAAhKQgAQkIAEJSEACEpBA4ybwvkrkDCUdyaSQs0TyRRddlE455ZSokCAV/LGPfSwEcrdu3WIX0saDBg2K14jhyy+/PF4/8MADMZyPY913333Ru0xCeejQofGd4XyjR48OibxgwYLoXWaNGTMm5DLimGOTOKaigqQ0KWU6mKnPoIeZYXsIZL6os3BJQAISkIAEJCABCUhAAhKQgAQkIAEJSEACEtifCHwgEhnAdCDTkXzggQdGtcQBBxyQ/vnPf4aoPeOMMyI53LRp03gWdBgvWbIk5PKcOXNioB5r/Pjx6Re/+EVJiczwPNLEnGP16tVRlcFAvC996UtpypQpMfAPSTx58uT0s5/9LI6JSM7Sx6Sd//rXv8ZQPgXy/vRr4b1KQAISkIAEJCABCUhAAhKQgAQkIAEJSEACGYEPTCJzASSRs57k7II++tGPpiuuuCKRTkYub9myJRLFO3fuTB07dozKCyopWOedd17asGFDSYnco0ePdMstt8Q5kMekj7dv356aN28eQ/ratm0bx1mxYkUaMWJElU/FP/7xj0gnI5JdEpCABCQgAQlIQAISkIAEJCABCUhAAhKQgAT2VwIfqETOoJMUpieZNDIVEyw6kRl6R93E7bffHjL3zDPPjNQwCWIE74UXXhgdyPQk023cokWL2HfAgAFp8+bNqV27dmnu3LmpdevW8T61FfQoszh27969QyYvXbo0jk/amKF5VFeQRjZ9vL/+WnjfEpCABCQgAQlIQAISkIAEJCABCUhAAhKQQEbgQyGRuRhSyQzaa9as2R6ZTBKZCot33303eo2HDRsWHcdsS28xQ/AYdte9e/foMj700EOrSGTk9MKFC1P79u3j/axDmdcHHXRQ+ve//x3D9VjI47fffjsG8pk+9hdEAhKQgAQkIAEJSEACEpCABCQgAQlIQAISkMB/CXxoJHL2QBDEyN+WLVuGQM4WCWVqKRii16VLl0gs//KXv4we5VISmX2HDx8esnjdunVp27ZtIZ3zC4lM8vidd94JoWz62F8NCUhAAhKQgAQkIAEJSEACEpCABCQgAQlIQAL/I/Chk8j5h0Na+JBDDokhfMhl0sjlrv/85z8xTA9hTPKYoXm855KABCQgAQlIQAISkIAEJCABCUhAAhKQgAQkIIHqBD7UEjm73P/7v/8LkUwymcF7/JsvxHLWoVzq4SKLM2lMTQWpZNLLfDd17K+EBCQgAQlIQAISkIAEJCABCUhAAhKQgAQkIIGaCewTEjl/C6SR+UIeZ9/ztRfZtqSLM1GMLM4SyH4gJCABCUhAAhKQgAQkIAEJSEACEpCABCQgAQlIoO4E9jmJXPdbc0sJSEACEpCABCQgAQlIQAISkIAEJCABCUhAAhIol4ASuVyC7i8BCUhAAhKQgAQkIAEJSEACEpCABCQgAQlIoBETUCI34ofrrUlAAhKQgAQkIAEJSEACEpCABCQgAQlIQAISKJeAErlcgu4vAQlIQAISkIAEJCABCUhAAhKQgAQkIAEJSKARE1AiN+KH661JQAISkIAEJCABCUhAAhKQgAQkIAEJSEACEiiXgBK5XILuLwEJSEACEpCABCQgAQlIQAISkIAEJCABCUigERNQIjfih+utSUACEpCABCQgAQlIQAISkIAEJCABCUhAAhIol4ASuVyC7i8BCUhAAhKQgAQkIAEJSEACEpCABCQgAQlIoBETUCI34ofrrUlAAhKQgAQkIAEJSEACEpCABCQgAQlIQAISKJeAErlcgu4vAQlIQAISkIAEJCABCUhAAhKQgAQkIAEJSKARE1AiN+KH661JQAISkIAEJCABCUhAAhKQgAQkIAEJSEACEiiXgBK5XILuLwEJSEACEpCABCQgAQlIQAISkIAEJCABCUigERNQIjfih+utSUACEpCABCQgAQlIQAISkIAEJCABCUhAAhIol4ASuVyC7i8BCUhAAhKQgAQkIAEJSEACEpCABCQgAQlIoBETUCI34ofrrUlAAhKQgAQkIAEJSEACEpCABCQgAQlIQAISKJeAErlcgu4vAQlIQAISkIAEJCABCUhAAhKQgAQkIAEJSKARE1AiN+KH661JQAISkIAEJCABCUhAAhKQgAQkIAEJSEACEiiXgBK5XILuLwEJSEACEpCABCQgAQlIQAISkIAEJCABCUigERNQIjfih+utSUACEpCABCQgAQlIQAISkIAEJCABCUhAAhIol4ASuVyC7i8BCUhAAhKQgAQkIAEJSEACEpCABCQgAQlIoBETUCI34ofrrUlAAhKQgAQkIAEJSEACEpCABCQgAQlIQAISKJfA/wMnP2GTcbRru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Title 2"/>
          <p:cNvSpPr txBox="1">
            <a:spLocks/>
          </p:cNvSpPr>
          <p:nvPr/>
        </p:nvSpPr>
        <p:spPr>
          <a:xfrm>
            <a:off x="3648456" y="258711"/>
            <a:ext cx="5269398" cy="671722"/>
          </a:xfrm>
          <a:prstGeom prst="rect">
            <a:avLst/>
          </a:prstGeom>
        </p:spPr>
        <p:txBody>
          <a:bodyP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Demand for Skilled Workforce</a:t>
            </a:r>
            <a:endParaRPr lang="en-US"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76853" y="4784241"/>
            <a:ext cx="2478243" cy="1642618"/>
          </a:xfrm>
          <a:prstGeom prst="rect">
            <a:avLst/>
          </a:prstGeom>
        </p:spPr>
      </p:pic>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62991" y="4788572"/>
            <a:ext cx="2812319" cy="1638287"/>
          </a:xfrm>
          <a:prstGeom prst="rect">
            <a:avLst/>
          </a:prstGeom>
        </p:spPr>
      </p:pic>
      <p:pic>
        <p:nvPicPr>
          <p:cNvPr id="26" name="Picture 25"/>
          <p:cNvPicPr>
            <a:picLocks noChangeAspect="1"/>
          </p:cNvPicPr>
          <p:nvPr/>
        </p:nvPicPr>
        <p:blipFill rotWithShape="1">
          <a:blip r:embed="rId6"/>
          <a:srcRect l="22692" r="11145"/>
          <a:stretch/>
        </p:blipFill>
        <p:spPr>
          <a:xfrm>
            <a:off x="355496" y="4776791"/>
            <a:ext cx="2713462" cy="1642616"/>
          </a:xfrm>
          <a:prstGeom prst="rect">
            <a:avLst/>
          </a:prstGeom>
        </p:spPr>
      </p:pic>
      <p:sp>
        <p:nvSpPr>
          <p:cNvPr id="27" name="Rectangle 26"/>
          <p:cNvSpPr/>
          <p:nvPr/>
        </p:nvSpPr>
        <p:spPr>
          <a:xfrm>
            <a:off x="244601" y="6478307"/>
            <a:ext cx="8621174" cy="276999"/>
          </a:xfrm>
          <a:prstGeom prst="rect">
            <a:avLst/>
          </a:prstGeom>
        </p:spPr>
        <p:txBody>
          <a:bodyPr wrap="square">
            <a:spAutoFit/>
          </a:bodyPr>
          <a:lstStyle/>
          <a:p>
            <a:pPr algn="r"/>
            <a:r>
              <a:rPr lang="en-US" sz="1200" i="1" dirty="0" smtClean="0">
                <a:latin typeface="Segoe UI" panose="020B0502040204020203" pitchFamily="34" charset="0"/>
                <a:cs typeface="Segoe UI" panose="020B0502040204020203" pitchFamily="34" charset="0"/>
              </a:rPr>
              <a:t>According to the Southwest WA STEM Network; Washington STEM</a:t>
            </a:r>
            <a:endParaRPr lang="en-US" sz="12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7945455"/>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185261"/>
            <a:ext cx="9144001" cy="5672739"/>
          </a:xfrm>
          <a:prstGeom prst="rect">
            <a:avLst/>
          </a:prstGeom>
          <a:solidFill>
            <a:srgbClr val="BECC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3200">
              <a:solidFill>
                <a:prstClr val="white"/>
              </a:solidFill>
              <a:sym typeface="Gill Sans" charset="0"/>
            </a:endParaRPr>
          </a:p>
        </p:txBody>
      </p:sp>
      <p:sp>
        <p:nvSpPr>
          <p:cNvPr id="41" name="Rectangle 40"/>
          <p:cNvSpPr/>
          <p:nvPr/>
        </p:nvSpPr>
        <p:spPr>
          <a:xfrm>
            <a:off x="-11722" y="1430531"/>
            <a:ext cx="9144002" cy="692015"/>
          </a:xfrm>
          <a:prstGeom prst="rect">
            <a:avLst/>
          </a:prstGeom>
          <a:solidFill>
            <a:srgbClr val="C7CB64"/>
          </a:solidFill>
          <a:ln>
            <a:solidFill>
              <a:srgbClr val="87A6A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3200">
              <a:solidFill>
                <a:prstClr val="white"/>
              </a:solidFill>
              <a:sym typeface="Gill Sans" charset="0"/>
            </a:endParaRPr>
          </a:p>
        </p:txBody>
      </p:sp>
      <p:sp>
        <p:nvSpPr>
          <p:cNvPr id="39" name="Rectangle 38"/>
          <p:cNvSpPr/>
          <p:nvPr/>
        </p:nvSpPr>
        <p:spPr>
          <a:xfrm>
            <a:off x="146650" y="1314113"/>
            <a:ext cx="8822263" cy="5338573"/>
          </a:xfrm>
          <a:prstGeom prst="rect">
            <a:avLst/>
          </a:prstGeom>
          <a:solidFill>
            <a:schemeClr val="bg1"/>
          </a:solidFill>
          <a:ln>
            <a:solidFill>
              <a:srgbClr val="87A6AE"/>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3200" b="1" dirty="0">
              <a:solidFill>
                <a:srgbClr val="86A6AD"/>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19" name="Rectangle 18"/>
          <p:cNvSpPr/>
          <p:nvPr/>
        </p:nvSpPr>
        <p:spPr>
          <a:xfrm>
            <a:off x="0" y="2"/>
            <a:ext cx="9144000" cy="1185259"/>
          </a:xfrm>
          <a:prstGeom prst="rect">
            <a:avLst/>
          </a:prstGeom>
          <a:solidFill>
            <a:srgbClr val="86A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13" name="Title 1"/>
          <p:cNvSpPr txBox="1">
            <a:spLocks/>
          </p:cNvSpPr>
          <p:nvPr/>
        </p:nvSpPr>
        <p:spPr>
          <a:xfrm>
            <a:off x="729054" y="1968177"/>
            <a:ext cx="1411101" cy="79178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3600" b="1" i="0" kern="1200" spc="-150">
                <a:solidFill>
                  <a:srgbClr val="C8CB64"/>
                </a:solidFill>
                <a:latin typeface="Open Sans"/>
                <a:ea typeface="+mj-ea"/>
                <a:cs typeface="Open Sans"/>
              </a:defRPr>
            </a:lvl1pPr>
          </a:lstStyle>
          <a:p>
            <a:pPr algn="ctr"/>
            <a:endParaRPr lang="en-US" sz="2000" dirty="0">
              <a:latin typeface="Open Sans Semibold"/>
              <a:cs typeface="Open Sans Semibold"/>
              <a:sym typeface="Gill Sans" charset="0"/>
            </a:endParaRP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3542" y="154730"/>
            <a:ext cx="568458" cy="642440"/>
          </a:xfrm>
          <a:prstGeom prst="rect">
            <a:avLst/>
          </a:prstGeom>
        </p:spPr>
      </p:pic>
      <p:cxnSp>
        <p:nvCxnSpPr>
          <p:cNvPr id="14" name="Straight Connector 13"/>
          <p:cNvCxnSpPr/>
          <p:nvPr/>
        </p:nvCxnSpPr>
        <p:spPr>
          <a:xfrm>
            <a:off x="178975" y="6749990"/>
            <a:ext cx="8686800" cy="10633"/>
          </a:xfrm>
          <a:prstGeom prst="line">
            <a:avLst/>
          </a:prstGeom>
          <a:ln w="12700">
            <a:solidFill>
              <a:srgbClr val="C7CB64"/>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75564" y="1552656"/>
            <a:ext cx="5393366" cy="461665"/>
          </a:xfrm>
          <a:prstGeom prst="rect">
            <a:avLst/>
          </a:prstGeom>
          <a:noFill/>
        </p:spPr>
        <p:txBody>
          <a:bodyPr wrap="square" rtlCol="0">
            <a:spAutoFit/>
          </a:bodyPr>
          <a:lstStyle/>
          <a:p>
            <a:r>
              <a:rPr lang="en-US" sz="2400" b="1" dirty="0" smtClean="0">
                <a:solidFill>
                  <a:srgbClr val="6D6E71"/>
                </a:solidFill>
                <a:latin typeface="Segoe UI Black" panose="020B0A02040204020203" pitchFamily="34" charset="0"/>
                <a:ea typeface="Segoe UI Black" panose="020B0A02040204020203" pitchFamily="34" charset="0"/>
                <a:cs typeface="Segoe UI Black" panose="020B0A02040204020203" pitchFamily="34" charset="0"/>
              </a:rPr>
              <a:t>The Importance of Technical Skills</a:t>
            </a:r>
            <a:endParaRPr lang="en-US" sz="2400" b="1" dirty="0">
              <a:solidFill>
                <a:srgbClr val="6D6E7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 name="AutoShape 2" descr="data:image/png;base64,iVBORw0KGgoAAAANSUhEUgAABZEAAAR9CAYAAAAnRgmLAAAgAElEQVR4XuzdWZMcWXre+Sf2PVfsKNTWi5otkkNSHLFJijJRs9jczHwW6ePoW0gkZ+ZmbMw0Jt2M2VDi0l3VtXRhq8IO5Bb7Nva8xz0RFZ0A0quyW1WIP7rTgALSI8N/7uHh8Zz3vKckaSl+IYAAAggggAACCCCAAAIIIIAAAggggAACCCBwhkCJEJnzAgEEEEAAAQQQQAABBBBAAAEEEEAAAQQQQOBVAoTInBsIIIAAAggggAACCCCAAAIIIIAAAggggAACrxQgRObkQAABBBBAAAEEEEAAAQQQQAABBBBAAAEEECBE5hxAAAEEEEAAAQQQQAABBBBAAAEEEEAAAQQQKC5AJXJxM7ZAAAEEEEAAAQQQQAABBBBAAAEEEEAAAQQ2RoAQeWMONTuKAAIIIIAAAggggAACCCCAAAIIIIAAAggUFyBELm7GFggggAACCCCAAAIIIIAAAggggAACCCCAwMYIECJvzKFmRxFAAAEEEEAAAQQQQAABBBBAAAEEEEAAgeIChMjFzdgCAQQQQAABBBBAAAEEEEAAAQQQQAABBBDYGAFC5I051OwoAggggAACCCCAAAIIIIAAAggggAACCCBQXIAQubgZWyCAAAIIIIAAAggggAACCCCAAAIIIIAAAhsjQIi8MYeaHUUAAQQQQAABBBBAAAEEEEAAAQQQQAABBIoLECIXN2MLBBBAAAEEEEAAAQQQQAABBBBAAAEEEEBgYwQIkTfmULOjCCCAAAIIIIAAAggggAACCCCAAAIIIIBAcQFC5OJmbIEAAggggAACCCCAAAIIIIAAAggggAACCGyMACHyxhxqdhQBBBBAAAEEEEAAAQQQQAABBBBAAAEEECguQIhc3IwtEEAAAQQQQAABBBBAAAEEEEAAAQQQQACBjREgRN6YQ82OIoAAAggggAACCCCAAAIIIIAAAggggAACxQUIkYubsQUCCCCAAAIIIIAAAggggAACCCCAAAIIILAxAoTIG3Oo2VEEEEAAAQQQQAABBBBAAAEEEEAAAQQQQKC4ACFycTO2QAABBBBAAAEEEEAAAQQQQAABBBBAAAEENkaAEHljDjU7igACCCCAAAIIIIAAAggggAACCCCAAAIIFBcgRC5uxhYIIIAAAggggAACCCCAAAIIIIAAAggggMDGCBAib8yhZkcRQAABBBBAAAEEEEAAAQQQQAABBBBAAIHiAoTIxc3YAgEEEEAAAQQQQAABBBBAAAEEEEAAAQQQ2BgBQuSNOdTsKAIIIIAAAggggAACCCCAAAIIIIAAAgggUFyAELm4GVsggAACCCCAAAIIIIAAAggggAACCCCAAAIbI0CIvDGHmh1FAAEEEEAAAQQQQAABBBBAAAEEEEAAAQSKCxAiFzdjCwQQQAABBBBAAAEEEEAAAQQQQAABBBBAYGMECJE35lCzowgggAACCCCAAAIIIIAAAggggAACCCCAQHEBQuTiZmyBAAIIIIAAAggggAACCCCAAAIIIIAAAghsjAAh8sYcanYUAQQQQAABBBBAAAEEEEAAAQQQQAABBBAoLkCIXNyMLRBAAAEEEEAAAQQQQAABBBBAAAEEEEAAgY0RIETemEPNjiKAAAIIIIAAAggggAACCCCAAAIIIIAAAsUFCJGLm7EFAggggAACCCCAAAIIIIAAAggggAACCCCwMQKEyBtzqNlRBBBAAAEEEEAAAQQQQAABBBBAAAEEEECguAAhcnEztkAAAQQQQAABBBBAAAEEEEAAAQQQQAABBDZGgBB5Yw41O4oAAggggAACCCCAAAIIIIAAAggggAACCBQXIEQubsYWCCCAAAIIIIAAAggggAACCCCAAAIIIIDAxggQIm/MoWZHEUAAAQQQQAABBBBAAAEEEEAAAQQQQACB4gKEyMXN2AIBBBBAAAEEEEAAAQQQQAABBBBAAAEEENgYAULkjTnU7CgCCCCAAAIIIIAAAggggAACCCCAAAIIIFBcgBC5uBlbIIAAAggggAACCCCAAAIIIIAAAggggAACGyNAiLwxh5odRQABBBBAAAEEEEAAAQQQQAABBBBAAAEEigsQIhc3YwsEEEAAAQQQQAABBBBAAAEEEEAAAQQQQGBjBAiRN+ZQs6MIIIAAAggggAACCCCAAAIIIIAAAggggEBxAULk4mZsgQACCCCAAAIIIIAAAggggAACCCCAAAIIbIwAIfLGHGp2FAEEEEAAAQQQQAABBBBAAAEEEEAAAQQQKC5AiFzcjC0QQAABBBBAAAEEEEAAAQQQQAABBBBAAIGNESBE3phDzY4igAACCCCAAAIIIIAAAggggAACCCCAAALFBQiRi5uxBQIIIIAAAggggAACCCCAAAIIIIAAAgggsDEChMgbc6jZUQQQQAABBBBAAAEEEEAAAQQQQAABBBBAoLgAIXJxM7ZAAAEEEEAAAQQQQAABBBBAAAEEEEAAAQQ2RoAQeWMONTuKAAIIIIAAAggggAACCCCAAAIIIIAAAggUFyBELm7GFggggAACCCCAAAIIIIAAAggggAACCCCAwMYIECJvzKFmRxFAAAEEEEAAAQQQQAABBBBAAAEEEEAAgeIChMjFzdgCAQQQQAABBBBAAAEEEEAAAQQQQAABBBDYGAFC5I051OwoAggggAACCCCAAAIIIIAAAggggAACCCBQXIAQubgZWyCAAAIIIIAAAggggAACCCCAAAIIIIAAAhsjQIi8MYeaHUUAAQQQQAABBBBAAAEEEEAAAQQQQAABBIoLECIXN2MLBBBAAAEEEEAAAQQQQAABBBBAAAEEEEBgYwQIkTfmULOjCCCAAAIIIIAAAggggAACCCCAAAIIIIBAcQFC5OJmbIEAAggggAACCCCAAAIIIIAAAggggAACCGyMACHyxhxqdhQBBBBAAAEEEEAAAQQQQAABBBBAAAEEECguQIhc3IwtEEAAAQQQQAABBBBAAAEEEEAAAQQQQACBjREgRN6YQ82OIoAAAggggAACCCCAAAIIIIAAAggggAACxQUIkYubsQUCCCCAAAIIIIAAAggggAACCCCAAAIIILAxAoTIG3Oo2VEEEEAAAQQQQAABBBBAAAEEEEAAAQQQQKC4ACFycTO2QAABBBBAAAEEEEAAAQQQQAABBBBAAAEENkaAEHljDjU7igACCCCAAAIIIIAAAggggAACCCCAAAIIFBcgRC5uxhYIIIAAAggggAACCCCAAAIIIIAAAggggMDGCBAib8yhZkcRQAABBBBAAAEEEEAAAQQQQAABBBBAAIHiAoTIxc3YAgEEEEAAAQQQQAABBBBAAAEEEEAAAQQQ2BgBQuSNOdTsKAIIIIAAAggggAACCCCAAAIIIIAAAgggUFyAELm4GVsggAACCCCAAAIIIIAAAggggAACCCCAAAIbI0CIvDGHmh1FAAEEEEAAAQQQQAABBBBAAAEEEEAAAQSKCxAiFzdjCwQQQAABBBBAAAEEEEAAAQQQQAABBBBAYGMECJE35lCzowgggAACCCCAAAIIIIAAAggggAACCCCAQHEBQuTiZmyBAAIIIIAAAggggAACCCCAAAIIIIAAAghsjAAh8sYcanYUAQQQQAABBBBAAAEEEEAAAQQQQAABBBAoLkCIXNyMLRBAAAEEEEAAAQQQQAABBBBAAAEEEEAAgY0RIETemEPNjiKAAAIIIIAAAggggAACCCCAAAIIIIAAAsUFCJGLm7EFAggggAACCCCAAAIIIIAAAggggAACCCCwMQKEyBtzqNlRBBBAAAEEEEAAAQQQQAABBBBAAAEEEECguAAhcnEztkAAAQQQQAABBBBAAAEEEEAAAQQQQAABBDZGgBB5Yw41O4oAAggggAACCCCAAAIIIIAAAggggAACCBQXIEQubsYWCCCAAAIIIIAAAggggAACCCCAAAIIIIDAxggQIm/MoWZHEUAAAQQQQAABBBBAAAEEEEAAAQQQQACB4gKEyMXN2AIBBBBAAAEEEEAAAQQQQAABBBBAAAEEENgYAULkjTnU7CgCCCCAAAIIIIAAAggggAACCCCAAAIIIFBcgBC5uBlbIIAAAggggAACCCCAAAIIIIAAAggggAACGyNAiLwxh5odRQABBBBAAAEEEEAAAQQQQAABBBBAAAEEigsQIhc3YwsEEEAAAQQQQAABBBBAAAEEEEAAAQQQQGBjBAiRN+ZQs6MIIIAAAggggAACCCCAAAIIIIAAAggggEBxAULk4mZsgQACCCCAAAIIIIAAAggggAACCCCAAAIIbIwAIfLGHGp2FAEEEEAAAQQQQAABBBBAAAEEEEAAAQQQKC5AiFzcjC0QQAABBBBAAAEEEEAAAQQQQAABBBBAAIGNESBE3phDzY4igAACCCCAAAIIIIAAAggggAACCCCAAALFBQiRi5uxBQIIIIAAAggggAACCCCAAAIIIIAAAgggsDEChMgbc6jZUQQQQAABBBBAAAEEEEAAAQQQQAABBBBAoLgAIXJxM7ZAAAEEEEAAAQQQQAABBBBAAAEEEEAAAQQ2RoAQeWMONTuKAAIIIIAAAggggAACCCCAAAIIIIAAAggUFyBELm7GFggggAACCCCAAAIIIIAAAggggAACCCCAwMYIECJvzKFmRxFAAAEEEEAAAQQQQAABBBBAAAEEEEAAgeIChMjFzdgCAQQQQAABBBBAAAEEEEAAAQQQQAABBBDYGAFC5I051OwoAggggAACCCCAAAIIIIAAAggggAACCCBQXIAQubgZWyCAAAIIIIAAAggggAACCCCAAAIIIIAAAhsjQIi8MYeaHUUAAQQQQAABBBBAAAEEEEAAAQQQQAABBIoLECIXN2MLBBBAAAEEEEAAAQQQQAABBBBAAAEEEEBgYwQIkTfmULOjCCCAAAIIIIAAAggggAACCCCAAAIIIIBAcQFC5OJmbIEAAggggAACCCCAAAIIIIAAAggggAACCGyMACHyxhxqdhQBBBBAAAEEEEAAAQQQQAABBBBAAAEEECguQIhc3IwtEEAAAQQQQAABBBBAAAEEEEAAAQQQQACBjREgRN6YQ82OIoAAAggggAACCCCAAAIIIIAAAggggAACxQUIkYubsQUCCCCAAAIIIIAAAggggAACCCCAAAIIILAxAoTIG3Oo2VEEEEAAAQQQQAABBBBAAAEEEEAAAQQQQKC4ACFycTO2QAABBBBAAAEEEEAAAQQQQAABBBBAAAEENkaAEHljDjU7igACCCCAAAIIIIAAAggggAACCCCAAAIIFBcgRC5uxhYIIIAAAggggAACCCCAAAIIIIAAAggggMDGCBAib8yhZkcRQAABBBBAAAEEEEAAAQQQQAABBBBAAIHiAoTIxc3YAgEEEEAAAQQQQAABBBBAAAEEEEAAAQQQ2BgBQuSNOdTsKAIIIIAAAggggAACCCCAAAIIIIAAAgggUFyAELm4GVsggAACCCCAAAIIIIAAAggggAACCCCAAAIbI0CIvDGHmh1FAAEEEEAAAQQQQAABBBBAAAEEEEAAAQSKCxAiFzdjCwQQQAABBBBAAAEEEEAAAQQQQAABBBBAYGMECJE35lCzowgggAACCCCAAAIIIIAAAggggAACCCCAQHEBQuTiZmyBAAIIIIAAAggggAACCCCAAAIIIIAAAghsjAAh8sYcanYUAQQQQAABBBBAAAEEEEAAAQQQQAABBBAoLkCIXNyMLRBAAAEEEEAAAQQQQAABBBBAAAEEEEAAgY0RIETemEPNjiKAAAIIIIAAAggggAACCCCAAAIIIIAAAsUFCJGLm7EFAggggAACCCCAAAIIIIAAAggggAACCCCwMQKEyBtzqNlRBBBAAAEEEEAAAQQQQAABBBBAAAEEEECguAAhcnEztkAAAQQQQAABBBBAAAEEEEAAAQQQQAABBDZGgBB5Yw41O4oAAggggAACCCCAAAIIIIAAAggggAACCBQXIEQubsYWCCCAAAIIIIAAAggggAACCCCAAAIIIIDAxggQIm/MoWZHEUAAAQQQQAABBBBAAAEEEEAAAQQQQACB4gKEyMXN2AIBBBBAAAEEEEAAAQQQQAABBBBAAAEEENgYAULkjTnU7CgCCCCAAAIIIIAAAggggAACCCCAAAIIIFBcgBC5uBlbIIAAAggggAACCCCAAAIIIIAAAggggAACGyNAiLwxh5odRQABBBBAAAEEEEAAAQQQQAABBBBAAAEEigsQIhc3YwsEEEAAAQQQQAABBBBAAAEEEEAAAQQQQGBjBAiRN+ZQs6MIIIAAAggggAACCCCAAAIIIIAAAggggEBxAULk4mZsgQACCCCAAAIIIIAAAggggAACCCCAAAIIbIwAIfLGHGp2FAEEEEAAAQQQQAABBBBAAAEEEEAAAQQQKC5AiFzcjC0QQAABBBBAAAEEEEAAAQQQQAABBBBAAIGNESBE3phDzY4igAACCCCAAAIIIIAAAggggAACCCCAAALFBQiRi5uxBQIIIIAAAggggAACCCCAAAIIIIAAAgggsDEChMgbc6jZUQQQQAABBBBAAAEEEEAAAQQQQAABBBBAoLgAIXJxM7ZAAAEEEEAAAQQQQAABBBBAAAEEEEAAAQQ2RoAQeWMONTuKAAIIIIAAAggggAACCCCAAAIIIIAAAggUFyBELm7GFggggAACCCCAAAIIIIAAAggggAACCCCAwMYIECJvzKFmRxFAAAEEEEAAAQQQQAABBBBAAAEEEEAAgeIChMjFzdgCAQQQQAABBBBAAAEEEEAAAQQQQAABBBDYGAFC5I051OwoAggggAACCCCAAAIIIIAAAggggAACCCBQXIAQubgZWyCAAAIIIIAAAggggAACCCCAAAIIIIAAAhsjQIi8MYeaHUUAAQQQQAABBBBAAAEEEEAAAQQQQAABBIoLECIXN2MLBBBAAAEEEEAAAQQQQAABBBBAAAEEEEBgYwQIkTfmULOjCCCAAAIIIIAAAggggAACCCCAAAIIIIBAcQFC5OJmbIEAAggggAACCCCAAAIIIIAAAggggAACCGyMACHyxhxqdhQBBBBAAAEEEEAAAQQQQAABBBBAAAEEECguQIhc3IwtEEAAAQQQQAABBBBAAAEEEEAAAQQQQACBjREgRN6YQ82OIoAAAggggAACCCCAAAIIIIAAAggggAACxQUIkYubsQUCCCCAAAIIIIAAAggggAACCCCAAAIIILAxAoTIG3Oo2VEEEEAAAQQQQAABBBBAAAEEEEAAAQQQQKC4ACFycTO2QAABBBBAAAEEEEAAAQQQQAABBBBAAAEENkaAEHljDjU7igACCCCAAAIIIIAAAggggAACCCCAAAIIFBcgRC5uxhYIIIAAAggggAACCCCAAAIIIIAAAggggMDGCBAib8yhZkcRQAABBBBAAAEEEEAAAQQQQAABBBBAAIHiAoTIxc3YAgEEEEAAAQQQQAABBBBAAAEEEEAAAQQQ2BgBQuSNOdTsKAIIIIAAAggggAACCCCAAAIIIIAAAgggUFyAELm4GVsggAACCCCAAAIIIIAAAggggAACCCCAAAIbI0CIvDGHmh1FAAEEEEAAAQQQQAABBBBAAAEEEEAAAQSKCxAiFzdjCwQQQAABBBBAAAEEEEAAAQQQQAABBBBAYGMESjf+1/9tuVwu13Z4/b9/3aNUcv58vl/n+d5ffw7ne+zXfddv4jHzn3eefXrdc/u22xfRWXVY/fPqc3iVlb8n//LPLJfL8d/+3b/m87kWi0V8rf46a//edDze9O9vevx1k9c93uv8v+l2689v3W7V8azn6p+b/+z8z686dt/0PDxr315lUeR4FDkf37bvzf2KnPO2zV9Hfi1VKpX479Xj7j/7dbV6XpznNZA/zqucX3VcL/J4f9Pr20U+h+/6ebZutHoerV4H1vcjvwbn58+rrhv5Y6z/nNXHLnqcLur4rL9mXnddWrdYfc6r70f53591DV1/fypyHfwm59F5rglnXduLHo9XHdtv8pwv6th+k5/9TbY5z+vHj3vWfq2+hvw96/dC6++/r3s9nvXcix7H/DEu4t6j6HW/qP1vYt/Oup9ZtfimP3N931Yf56w/r9+zrR+X9fPgrPPiVfdsb9qH38Tr73X3JG+6drzp+Z513ngf/NrKv1avyev3Nq+6r/m2n5t+E45FXyPfhe//Jsfvmzzvi/T+ts+5yD34N9nXV53zr3qs1+3Pq9xW7x1Wr0f5n/PPBPnvr9uPizw2F+VV9HHOe06su+Xv6+c5Buv30Od5P37Tfqzbr9+frt93xL9H9FZKv50+Cf/1UiWV/E/+v29YfGOTfZ9zg/RX/tf1aM6Pm55LelT/+VX33+vPOX3v6btz/OFrjx/PJ/uZJedDFVUq6fNspZw+0+Zf3nY2n2s+m2s+n2mxSM879m6ZntfL3389g8z37+vu+WN8/W/Tz0we67/KZf9beo9KDl//ucul86yUxbzc/68/zpuuM69+ba89+yx7fd1r/munQvb96++lq+frq8739eO+fj6edexfd46fHtt/9u/+3ZsT4ze9Wvh3BBBAAAEEEEAAAQQQQAABBBBAAAEEEEAAgbdSoESI/FYeV3YKAQQQQAABBBBAAAEEEEAAAQQQQAABBBC4EAFC5Ath5EEQQAABBBBAAAEEEEAAAQQQQAABBBBAAIG3U4AQ+e08ruwVAggggAACCCCAAAIIIIAAAggggAACCCBwIQKEyBfCyIMggAACCCCAAAIIIIAAAggggAACCCCAAAJvpwAh8tt5XNkrBBBAAAEEEEAAAQQQQAABBBBAAAEEEEDgQgQIkS+EkQdBAAEEEEAAAQQQQAABBBBAAAEEEEAAAQTeTgFC5LfzuLJXCCCAAAIIIIAAAggggAACCCCAAAIIIIDAhQgQIl8IIw+CAAIIIIAAAggggAACCCCAAAIIIIAAAgi8nQKEyG/ncWWvEEAAAQQQQAABBBBAAAEEEEAAAQQQQACBCxEgRL4QRh4EAQQQQAABBBBAAAEEEEAAAQQQQAABBBB4OwUIkd/O48peIYAAAggggAACCCCAAAIIIIAAAggggAACFyJAiHwhjDwIAggggAACCCCAAAIIIIAAAggggAACCCDwdgoQIr+dx5W9QgABBBBAAAEEEEAAAQQQQAABBBBAAAEELkSAEPlCGHkQBBBAAAEEEEAAAQQQQAABBBBAAAEEEEDg7RQgRH47jyt7hQACCCCAAAIIIIAAAggggAACCCCAAAIIXIgAIfKFMPIgCCCAAAIIIIAAAggggAACCCCAAAIIIIDA2ylAiPx2Hlf2CgEEEEAAAQQQQAABBBBAYMME3t/Z0Z/cvKleo7Fhe87uvs0Ci8VCJ/2+jo4O9PzpYx0fvNCof6zpeKzZbKb5fB5fi+VCWi5VKknlUlnlckWlclnlUknliv+7rGq5FL+XJVXKpfjveq2qer2mWrWqarWi6XSmyWym6XSu2XIpP+BiuZSfR6lUUqlU1nyx1Hy+0HgyjZ/tX9VqVfVGQ5VqVZVKRe1WS51uRzt7l9Xd2lGj1VG5Uv3OH6rlcqnbh4e6d3iohycnOhqPv/PPmSf42xEgRP7tOPNTEEAAAQQQQAABBBBAAAEEEPiNCvzl++/r3/7sZ7re60XY9W1+OUjyr2/7OPlzuOjH+zb7dhHbvm37s27yXdi/eA6lkuazmR48eqh7d2/r04//UQ/ufK4Xj77S4PhY4+FQ4/FYk+lE8/ksguSKw+JKRbVqXZVqReX4czW+6rWK6tWyqqWS6pWymvWquq2mep2W2q2mGo2G+sOh+sOR+sOxxrO5FqWKZotFPL4DZIfT0/lS48lMx/2BxuNJvE4azaa6vV78Xq83tL+/qytXr+r9H/2Obtz6UL29K6o3Wrpo2/zxLur16n39j3fu6D/dvau/ffBAXx4dXcRLhsd4CwQIkd+Cg8guIIAAAggggAACCCCAAAIIILAaIn/bQGk1mFqX/TbBcv64/j1/nPXHW/239RD6ddv5e88T0Pl7Xvd9b9q/dZs3ff95zsyLeMyLeIyzwuRvs3/f5jnl206nU92984XufPGZbn/6kZ48uKeTg+ca9k80jBB3pPFkrOVi4TMgAuS6Q+N6PaqMXV1crZRVK5fjvxvZV6tRV7vRjPC402qqXqupWqtqNBppMBrp4OhYJ8ORxvOlpvOFpouFFsuSPLzi3+fLvELZ59MiKpBr9UYE0c1mU+1OW1s7u/rgRz/VO+//UJeuvaNmq3PmwMw3cTrPa+k85976a8wh8v/jEPnePULkIoAb8L2EyBtwkNlFBBBAAAEEEEAAAQQQQACBt19gPUT+pkHyWQHym8Lb8+iuhl6rIe5qSLl0RBcFqCUpL6b2Xzn4zf7Nf186/Uf/28JdDCJAzPfZFaOp9cCvV2SvhshnBeSvC01fFa5/m6A1D79fZVLE9jcR+OeP+U32cT2wP+9jnJ4rkibjsX716ce689nHuvfFJ3rx5KGG/WMN+30N+v0IkSeTicolt6goq1GvqlmrqdFIIbJD42hdUSqpFv9dU6vZULvp8LilpkPfuttQVFQul+TQejga6fnBgY76Aw3HE41mc01mC43ni/hd5Up81Wr1qHROVdNx9qXHazVVqzfV7m7pvR/+jm598CNdu/me2t2zZwmcNbDxpvPwVcHzeY1Xz5XVnz93JfLdu/rPhMjneelt1PcQIm/U4WZnEUAAAQQQQAABBBBAAAEE3laBs0Lk1SD5PNPe31Sl+22D6fzxT5+Lg7cIiF9WETuIc5j3tTBsJSR2XuftF8u5FvO5pjP3pZ3FYXUv3Eq1Fv1pq5Va6n9bKkfAdxpCv6Zi+U3B3Vkh7VnBctEg7zzurztvzwpriz6HPMzOf85ZIWXRx1wdOPgm5457Dzskvv3pz3X3s4/0lUPkxw816B+r3++r3x9oNk19iVuNmjqtunrtVFnsSmMHyLWsH5cb6/gAACAASURBVLID5qhQrtVUr9XVqKcvB8H1ajpXSuWSZvO5JtOp+oO+BsNBBMquTHZ7i+PBSMeDsRaVqpY+v9wyIyqYK9GL2edyo54qkZvtnrrbe7r5/o90/dYHunL9ltqdbvRpPo/1m4736nFar+ovepxWnw+VyG/rO8S33y9C5G9vyCMggAACCCCAAAIIIIAAAggg8N9coEiI/KpA73UVkecJoc9CWA8So3ftfK7ZbKrFYp7C3SgvzoNjJ75eJG0RLQpSYJwWNvN2+UJqy8Vc88Vc04kXWPNjLaJfbQSErgZtNOO/IxysVFSu1lSrpYXPYtG1tSrlogFybli0ivRNRt8kAPS+59Xi3t77/E1+rVdpr1dHF31ur6rcPu9zc4g8HA1155d/r7uf/VwPb3+qw2ePNRqkANkL7jlE9v5vd1va6ba1t93VVrupdqOuWrUSbSzs4cXuPLDgAYYYaKikPsmV7O8i3M0W0fM5OnGbjPFIo/FAA/dIHgx12B/q8GSo6bKsmQcnao0Iksv1WlTC+5x0Wwyfe53errZ2L+naux/qys33dOnqDbXbvVjkLx8IyR2Kuq4GyHkAvBokF3281eM0Xy7piXzeE3TDvo8QecMOOLuLAAIIIIAAAggggAACCCDwdgqct53FajC4LvGqKfJ5UPVNWi6sVx9PJyNNRkMNTg4jqFs69HTAW2+kIHm51Gw60mwy0mw8iZBwGtWhE41Gw2hdMB2Ps4YWS81n0wiRp5NptDRo1OrqdNrqdbspKHaA2Gyr0dnS9t4VdbrbamQB89daaWSLCZ4V7K2Hq+utMl5net6z7dtUNOchch5sf5sQefX5ru9XkXDydefSeU1mi2Uc889/8V9095N/1JP7n+nk4Jnm00m0sjg5OdZ4NNZiNtP+dlf7O11d2t3WdqetVq2qegTH5WhzUfGAQqUaX6UYXKjE31Xi72qpQrjsgNcDFvP4GbOpF+1zu4xxLKA3GE/UH6Wv4XShebWpeaWmWbmi2Xyh2WwW1c6uiu5u7Wl777KuvvuhLt94V3uXr6rd6UVofdGV4+uDCK9q5fKqAYzV40yIfN6zc/O+70JD5PnRoaZffanFaJxNE3Fz8XgPSKOKp79Sn6L0JpSmoXytX5EHHeMf4jvSm0hsv9rfyP+dHvN0VPONxy97zBjRzPopZT/Cj11aLFOj9XJFu72OdrsddZoNNWvVNAoazyU9i0VJ8t/4ax5N1b1SZ5pKs/CoqkcB526sXoupDcPpXP3xVIcnAw3GU/lCOF8ovkrlmsqVRqzSWa01VSpX/WxiCoUfP70JpAvcy6k4WQeoUgbsqT7ZyG3uFkJ576hs4YB0oUo7Hb/HSK9/c78oj86VUq8gt/fRTOXlVLPxiWbjvubTkTSfqlRaRmP6eqMWI3mp/0/Wo8q/R7P5pcq+EaiUYuqQH9d9qsJ9sYg3co/+xlcl9RJSqRJTQhbe/1JVizDwYyWDii/81bI8nurHjulOHiX095crsWJqPPey1NRc9eVUlcVUleVclez0Wy7S6PV8no1mL9KCCvF3i3mYz2cezU7f42M682qs3qdsv/KpVqc3Fpl7jIz7y8fNj5sbx/mRLdwQp2A2yr76Gsi/127x5laOEVM7e2S05VVeO2212x112u2V41UO//RmmKZpLeXR+qUODl/o8OhQg0FfU/eHiuOaFhdot9vqdrqqetqN3yx9HsTUnXQe5COw/nsfN7+BDkcDjeOGbRQ3abllVA6kkymOpY9TumHJt037fvomlh+L2Od8QYvsfFxZ4MI8yT0tUhBT2uJikq4Fsa2PZzy/9ErJR9zjeVT9lUabv3b5Sd94es56+3SKpWOWfkSqgEhf5XjRf63/WtaDbbVNWzzP7LjH96+8ztJrIbmcPt6KSX79e3k9y076vA3ccnlabbGYLVRellS1h1/1S0XPLp+/fj4eVfeULC8m4fMoVW1kFRvh6eOVrsn5/uX7kV1RVy7VmczKzXT6npc+yqYGpr9b2TQXPT1G3od0rHxTkh9bu83jGObVJck6XveZe/6O8fJ7su9dptfWy6/8bWGlf148TPas82OavaP4KuLXRRyfrDohf6vJX+9xLc/2OZ0XoZ69L+XPbOX8jue0iMc8rQBZLtMxivcGH6fsXL5yVcu9/Te+c/ENCCCAAAK/WYH8fcL3ldmd9+m7R3U+V2My040XfV06Gqk5nflGVNNWTYNeS/2tlo6XS514unW1olmlrIUTLH4h8N9IwCHyv/nZz3Sj1zu9Pz7rqbwq8HxT6Jffv69PnX/dz8jvcX3PNpuM5QC5f3ygwdGLCANHw358/nKwV6010j2qpOHgRMNhX9PxRNPpLO4Z3WJgOHKY5xB6fPpZLgXIE43H6e/8WardbMVnqKg+rVXV6m1ra3dfl6/e0N6lK9re3Ver3Y3P4fnnoNeFuGeFfqv7/U0C4NVtctOz/u48p9N6iHxW2HueAHj93ChyzF/ncZ6ffdZ++rODF7r71Uf/Vfc+/Uc9uveZ+ofPIjSejEYaDQeaTybSYqbdXju+9ra66raaarp1RSVVIufZReQqlWrkDyljqaRAOQuWHSLHZ35nPG6TMptoNhtrNvV5OI1zcDSZZiHyTPNKU9NKXeNlWRP3S55OTz/Pd3o76u3s67KrkK+/o73L19Tubkc1vD18zF5+7jy7f/d5jv36IM3qYxbZPj7plbxgIJXI53HbxO+50BB5/PlnOv6//y9Nnz09DX7y8OhrHfGz8NjgKQBaphd0jABV4jjkF0BnF+u9kPKQLQVm+feu9k/K4+aXhzQuWA6iHAgsZjHFIF5oedP+xVLl2Vydak3b9YZ+9/1b+ul7N3Xr8o72u21pMU3bl5aal0vxNSlJEylW6BzP57EaqEdRp+OB5h4tHU/U6vRitPPxyUj3X5zol3cf6MHzIw0mC41n0ngqVeo9VRs72tq9pk7vssq1luYqazAeR9jsG9pqtaFatalq1eGQe/VkgU156c7xKlc9FcdTL9IFzyO3EbbmQVv0icrCzcw83hyy8DBN30iBZaNeVqteUr00UHVxrP7TOxq++FKTk6daTk5UKc3V6TbV2+lFn596vR7HcD53MLSMIHY2nUWA54b2tZpH/irhHlOPZrO4qLbaLTVa/mqrVG1oUW1oVu9oVmtrXm1psqxoMJrJ/XiWHk1u1tRs1tWwh0N8X9wqVc3qbU29baWuRrWiTq2kfQ21u+yrMT1WYzFS3V5+jrOFppNZjFDbIwXGtplFn6PReBy/j8dTjSdTDYfjeMPyiOPUo5BZ+Lw6QB3u5XI8TwfOI0+lms6/FmzFfp8Goilw9QcWf+XTsiKAXC6yxv/u5dSKN75uu6Url/d16+ZN3bxxQzev34yR0jhmtXq2+mu2kmy1En3BZvOpPvnkY33y6cd6+OBLHR0exgIC7VZbW1tbun79ht659a46nZ7arc7paKwHPDzwkUZn0wDBbOE3ypGePn2gZ88e6cg3eoMTLWaeNjaJRQ68D/7l0XxPG3OPqeglNZvF8Y6bwmzkN0oDyinYtP0iBgo8wKDTqWm+bfRr0+dRPMZ0HsGdQ/D8Vz6Fzf3PZvNZvJ6jx5UXUPDgT9uLGTTUaNXTSFYMPGQRfhauxjHLjk2E76VlykR9vsSNhhdgqK4Mkvga4JecA3OH/SnE9Tf4XJrNVgYnslDZNj7/I9j1oFK1mq6PC/+sNBruY+nrmW+WI9RezMMoiibi0jWPG+LxcKLpcKL6vKyWqqotyyrPl9Gry+edn7tXFt7b2YkBMC8YYWMfA1+fxq7YmE7C3N/sfYvjHaGmd80BdT50lZLwOC+zVY7jpiLC4mw6oG+44mbLG6fpcjHwkAXI8UEhrgc+h2YaZ79Pp16UYqb894nPpfhaaDpfpkG2CJpTQJxWP/aKyPn3zeN7vJ5F3KhlX94mAoDTMcb0XDwkZsxUaeDBFgfwUsUrN1fzvmipN1oaYEihr68LMYgUYbYHV9L+5oFz/uh+b/Df+TinQap0jYtVoWu1+LuT46OooPDNZ7Vcig82iz/5Uy1+7w828d6DfUYAAQS+UwKL+ExR0jL7PX9yvs53RmPtHw/0l/9wX3/4qye6dDRUqV7R0dWeHn5wWfd+cFV35gvdnS30ot3QSbOmecWPRZD8nTrIG/Rk8hD5elaB+6rg7lXh5WqAeNa2rwqfzyJerYz0xwXfz/WPHRw/1YvHX+rgyQOdHD7T8ORIU1cjx2f/1GbC92sHh0c6OjnWZJI+S/lezPfvvo8ceaGz0TjCZYd2vs/1/a7/3p8NfBPoatBmvR6LnLXbTe3t7evy5Uu6cf2art98R9dvvaedy9e1tXc1Pmf7M9BpgVr2+WY1LH9TwG6DvEDpPG0FXhVKFzFeD23Xj+tZAfDrwtyX+c3LR141Oc/gQe6wfk58mxDZn4XufvoPuvfZz/XV7U9SJfJ8Ls1mWs5cODZTTQt1W3V1m3V1mnW16rWoQnaIXM2yppQ7pc+6Lt6L+/ssSPbf+TONP+vk/bmjQHDuIHkcYXIKlP05xp9tZpr4s0u1oWm5ppHKGs8WGnnAwx8gSiU1Wj21ezvav35T+1dvaP/KDXV7O2o023Ge55+filQNv+pytn4+FfFfP7cJkTfoTaPgrl5oiDz65cc6+D//d02ePMmqF1O14NdD4JfLq6YLbPqKasp4QacVVFdH0fK/y/ctVeOmkCe/QOWPdXrTt3LjliKISJtVckDjwCkLnVI6JJUdcs0W2m21daXX0+9/+J7+6fvv6MZeT7udRnx/1B2XpFlJmpaWGi3m6cvB4WwaIU/0YhqPtJhOtZzN1OpuRYj85eFAd58d6aM7X+nBi2ONZtJkutTUD1ZpqVTtqN27rFZnT/VWT6o2NLGNo46yK1KbqtWaqlbqqpTT1IcI4fycIkSuph5PDjgiMnFFbkmVrHQ6go1ZVk0bVbfpz3mQnAf4sVJpvaxmvaxObaZGeaTRi/saPr+vwfN7mg6eq7wcqdtpamdvS51uV61WK964IzhdCZGdrvm66CCr7v5Ay3nyt3UE41XVHTq2Wio12lKzrXG9rXEtBcmTZS0LkVMw5ECw026qUZLqkduWpFpdanU1q7U0KTfiDaJRLetyZaT90kid+bHa86EapaUqcexdkZnC5AinMgu/AaUbjzR67ZFFB8kT/z7xDYqDZPfZmmXVlMvszcMB5lzTbMTRNy3D4TAC6KgkjxDMFef+uS+rLdNplwXJeTVlViXtYNKN/zvNpnZ6PV27cknvvnNT7797S1cvX9Hl/UsRRvqrXndo21Sz2YoKY4+w+zz1ufHRxz/Xx7/8ue7dvaODF88ixNzqbcXN09Vr13T92g212h01m51YSKBa94IAfoy0MEAKkh2++XU806PHX+mxvx7e19HBi5g+FsHmaHxacVlvNGJQwVXAEYhmla/ppi+r9nRZuF/j/l8EblmQvNLbLL/B8DS1+dSDPr6OpP5VPmfD9vT7s8p/eTCqHEGgBxuabS9k0FC96RvC7LoSIePLSmQ7OSj0jehS7sW2UKmSwl3fPFQq7qFVj5rfCPw9AKWFfH/hQZdGPYW/8Zw8ODGdZq++Ugpfs2ucr21+bcU0qbIHVPIVp12dnF374obFN57u8TZLuXfZwfjLEHk2nmo+mqs2K6mxqKg6L6k8l04G/bhpdo7babd0aWcnFpHw68GPNfXXxEHuJM7pVF3vx08Btvclpnj5cuQgPV1ZT/vPxTdn5dV5FW655EA1Df7FaP1K9XYeIvu4x+vDgWzc3KfBG/98/+7wOMLk0wA5D5F9jcqC5KzKPWZ9LHzN9DTGucanqyPnf55HmJzPEEmXvnSupYA7C7997fG10bMhIsxNIbKPZYTIMbCzCCffHMa5FkF2uhanCoWsYj/y6hS2R2hc9QePVPXtADkt5pKOgQdyXMkfIXKlFINF8z/7l1r84T8r+LbNtyOAAAIIXJTA3LPgSlXNSlXNy9WY1ebr/cvh/oW645EuHx3rf/6vX+hnn36lm09P1CyXNL7c1eHvvquDP/6hvjjs64sXx7rfqOpRs6bDdl2jumfXESRf1LHicc4vsN7O4k2B4ese+TwBdB6CrT/OaqDluzIXoZwcPo/w+PnD+zp8/kSHL55peHysyWig+dxFW75t8711Gqp3r9uT/lAjfy6bzU9nS6aP9p7Z66rPVKjgfrWDUQqR/d/+3BaBqErxOajVbGir19PeznZ8vrp+/bpuvPOOLl+7rv0rDpIvq7e9r1rMDq6fyfKmgH01m1gNB/MHWw/q8u9f/96LDJFXf8ZZxyrNPH05U/ysPGX1MVZD5tXz46zHWEX8pgGyH8OBpltJfHn7E331xce6//nH0RN55tm2y7k8j7vujKCyVKtWiS9nAg1/Nqykwo4Ikl0g5NmqMVDhe/qUoaQZuakoL83I9ftAusf3LEIHycssQF4NkaPAxedhtLNoaFKpa6qyJlmhi/+t3mhHYeGl6zejH/LupatRiVyvt057Vl9EgLx+nF/1uj7P9cDf48Ga/3jnjv7T3bv62wcP9OXR0fkvQnznWy1woSHy8OOP9OL/+JsIkV9WEqfp+esl+qvtASIgWgmRVy++Me03m2b8tYt2FiRny1+ethvIr38Ok/IL4ukb2HKhksMQB8Ku9IuvPEReqjJf6srWtt7Z39fvffiefuf9m9rv1NVtOPRx04qllp6+poUmy4UG04n67sPjkNEVmRP3y3HoNYmf48pXh8j1zpbuvTjW7SeH+vT+Qz067Gu6dKsGV2o6KPFlr6ZqY0v15paanR1Vm13J4ZVbDUTFaUu1WkuVklsPVFMI455Qrqh2NWRW4RirgjrMcDuEbMQtQh8HlQ4psxYNqV1DqsJ1YGKrPASp1yvy11arom5Dmh8/0ujgSx0+/Eyjo4daTo/V7TS06z5D21vq9roaZH2plotSPG5Uh3rqx2KmZiO9aftSHCFVdkPtQNeBTK3RUMUrlHa3NKi1NKy2NKt3NVFNw4kDw3SYHI51u+0IhBvlpeoOfxoNVTtbWtTbGpXcCiS1U7hUn+tSdartxYm6i6Gay6mqrhbMbiTcFCM/J/PR4hQGp1FFB0gOxj393n/vRv7jkfsguZIztbdwsOzVYL1Kq6dUDX3jMhzFzY5HxX1DE9XZYZ9CsXwKv/8cQfJKxUtM9Y+g2VW3Uqte1+W9Xf3oww/0gw/e04fvvaedrZ46rXYKkGsNNRqtCJCbrVYKb2t+M0xT+n/5yUfxdefOr/Ti+TO1Gg3tbG3rypUr2tu7pN29/dg+guhmW/VmM9pbOEh2L7Kobo9KSreFKOnx44d68PC+7t7+lZ49eRzThsbDUTikKWLuYeZqWwfZqfVLCkXTqsnpv7O2Dq7QydoQpJYhM80maUXdfEqP/93ernj2m3m1XI0KgVgp1+FyFj5n6zjHz4pz2DcNDpFbDdVb9QiRI9Q+be2Qb5Gu7T7ODlfnC7+y5yq7Aji7kai6zYzf4B2YlsppsY7lTOXKUo1GVe12K/bdxbsT37COJ3FsVoPiGCSLyuV84Q5XL6dS2WghE+FxWn3a17rFwg6pbYxfKjE5Y5n2eeGKbM9emErVSUmVecl3VbFisPfDj+FViPd3tqMq39vHSLl9s/5c6fx2xYavaW6HUosA1QM9tXJ6faZi3qzVSAw2pRDZMxyyE/f0JiuN3mdtP7IgeTVEjutBFiKn10QaxPLzSeFxCpFTZfEi3YhlMxuiGjmbMZEPunjAxqP+48ksRvlH03l8jV1tHY+z0CybZeLX1+kLIsL+dE6mKuF0U1nPZ2CcDnaln29vB9wpRE6BdF6JnGZ95E6p8Dm/fuZT3zyrw+G8B8y8/3mI7EoG/+wUIv+F5n9AiPxW32Wxcwgg8J0UyOOSabmhqT/4+/dyQ/Oy69jSwHE+O6c7GejK8aH+p3/4TH/2y/v68MGBdnyfv9vW8p//WPof/lB37z3WF3ce6pda6vNGRff3uzrsNDStlqlI/k6eAW/3k/rLDz7Qv11pZ/G6vV2vUn1VgHjWY5xV4Xp2SJo+3xw+faBHdz/Vozuf6fG9X+n4+Fj9k34UpLhoxPe+qa1c+fReMaqNxxOdDD2jzsUcqZDDi+b5d99f+/7SBUBHg6H6g7GGk2lsE7NL4x50loqXarWoTO12WvEZ69rlfd24dkXXXJV847quv/dDXXv3h+psX1Krs5V9Vkx7nn9ezB3Wi9zWfdargfN/X3+c9fAwD/guIkRefezV57N63NY/D7+pejp/nPUg+esDBmlvLyoYXQ2RH391Ww/ufKa7n/5cLx4/1HTYV60kNV3cE6FxKb5qZacrC1XdhjPaRPrLxR2+P/dM01QwlVchr7Z1zAtQ8hA5FYikaufFaiWyPyfE5w5pUW1qUW1FJuEw2bOlRzPnRTNV654d29HVG+/EYMXO/hW12r34XHuRRq96ja6Gy+etIvc2hMhv9/vEt9m7Cw2RBx9/pOd/89eaPH3ysjdo3qc0m06eqtheXojTBceFbHm/0K+P2K+Hz/kFKa96y4Mpv7jzXrx+wKh+znun5j1V8xDRId1ingJF/+yoRJbK84Vu7O3rg+vX9bs/eFc/fvdGtEZoVKJUNE2FdxuLZapA7o9H8XUyHEaQ6KpM98xxb56Yrlypqtnpqdru6s7TA91+8kKfP3iiZ8dDzVTVYunKRj+0K9886tVQqdxUpd5WxYGxK4+jArmlZqOjZr0TrS7km91FKQXRzsSjR7NDjVRhGW0p3EDeoV5cJKup1UW0JE7BUExxz1bD9e95L9gIA2P7ijrNmjqNsqrTYy0GT3T46FMNXtzX5OSJOq2q9nZ66vU6andaqSdVVoWZ2jOk0Gs0Hsa0bYdUjXhOqSeRAypPsY8n7UCnu6Xa9o5mza6mzZ6m9Y7Gqqvvau2Fb8DLanc62up1VJlPotdxrbSI4LSzvatSo6tJuallpRap29VOVZebUm92rPbkWNVxP23nIDvvJZv3Jc3Ox+Tysko7pqBkvxwypiDMIVhqhTLy8T8NkR0wO5xL06pccRnhZFSn5lOsUmVzqgRN4VQekkW18mwR1dwxLWexjKlXV/b39ZMf/1g//OA9vffOOxEE10rlaBnRqDfVbLSiEtnhbaww7EDTlasl6d6Xd3T//l09fvhAJ8eHMQLr7TudbvbVi3YW0dKi21XTbUVcaRl9qlO/av85el9Xy3r85FFUI395/64OXjxP+2CPmc+f1EImVWp7+o6Prds4+Lz2a/5lqBxVwe6R7VFlB8JjD8CkiubUN/vlJS0qCBZuOZBX8ZZTsJ+1GUi9rbOAM4LadP43mw21Ok3VmvV4/mm6UgpuU7/dLMSX2xY4xHTluFf0nalcTdcjG7j630G7Qb2Nn6cDXvf6bnihhG47wnNfp+LYjh0QZtXGWZ9wh+IOElOInALjU7DoaZz1682q6/0c/BUhcjl9OURe+OZ67sGussqTksqpl44WEweoqSeyb5LajYa2u+0ISP0B+HRAJHqwp77EbhuRpgXGFTUq2FM1bjZoEP21XQEdTc6z4NgXq6z/dTY9K7W2cCXyao/ktD95m5bTQYJ8sCDri+wQOQ+TfZMSrz1XdGchcuqVnPUTjxYZHngoRdW/Q+fhxC1opilIdjW5/94Bs4Np39C5Cj7q8vPjnleWpVkMbmPR8PkdHypSJbKrVGKqpVsUuT1RVolspzgtT9tZeKqbq81T64/o0JL1fs8+aajVasbjuSrZ7w3HrkT2NM35LLsmVjX707/Q7A/+6Nu8h7MtAggggEBBAc9um5eqmpZqGlU7GlfaESBPy/VUjZy9b8Q7z3Kh9myk3eGJ/sVnv9Kf376n//7hM93wZ429nsr//Kcq/+s/0sH9x3r2xVe6ff+Rbh8f6/Odju7vtPV4p5UqkmltUfAo8e3fRmC9J/J5HutVoed5t31lxbKk0fBEh08e6vH9z/XwVx/r+eMHOnj2JH228ueiKNxJn4FiFkDWj9X3rdEuYJq3ZXThU7o/jeIIf3ng34UE07mGUYGcFU6ctkDz9rPT9S/82aRZr2mr24mii2uXdnX16mVdv3ZZ127c0tWbt7R//V3tXL6hZmcr+jOvBqffJBxdD4TXrc+yu+gQOT+OZ4XA6/92norh85wv53mc85xf/h4PCPT7J3ry4LYe3/8iguTDp481GThEfll97DA5AuTSItZFcgtMfzl/cOFIzOb1jNu8EvlrMwzTOk6pt2EqeIrPjbHW1SzWhlpk/ZFTgU4Kkef+nBghcluLRidadM6r9ahGHvmzqtcNqtXj3Lpy/R3tX74eC+tFJfRv4b1h/Vi9KvBfPxbRzuL27VSJ/PAhlcjnPVk34PsuNETuf/SRnv3NX0UlcvqVLUeULYwXL5LshZIW63IAlL5zdTTvrBGwXwuTs/6mL0dvUj/Z6HWcVf5FlBFBjhMAt7LwBDVfUJbR99MFfs6HvUhVxdvMl7p15ap+/O67+p0Pb+mHt66rorQwW2o/sIybwAiR5zOdjIY6GQ501D9Rvz+IUHHuIHWxiBYO7WZTtU5X5UZbXzx5rtuPn+nO4+d60R9rWXFYkabB54tKzReuQnQ44QtbIwLkugPkWlvtZk+dZk+VRleqdzQp1ePmdy73hSpF5d3MwbCDJAe19Wr0hXXIWouep5UIwlKI/3IhOb95u7rSYchqkOzw0KuJerS2U5mqPD3U8ePPdPLsTgTJrdoyGtZ3Ok21WrWo5HQVb9571IfZgepgMIjp+H7Dbrs6tFGP0CbqOyL4Sm/+9W5Pje0dlbo7UmcnKpFH5YZOZm4dUtGiXIsQ2aG1JgNpMowg2SHNzt6+qs0tzSutuGAvqlVd3WrpcrumzvhAzdGhSv0XqkxHMdUlqqGzxflSW5SXyzaerueY7hCy5vsOLtONTVS/ZguxuRewK0DzXrOuOvb+RCiZ9X6N6VQjf1+qVh5FterWawAAIABJREFU5a5D5rGms2SWKpS9OJqD95mmY/ddWqhZc4h8ST/9yT+JVhY3rl5VNKuYurq7qZYrkOutGIlPIWmUkcZAx7JS0vMXz/TixVMdHrzQsH8Srw2/Jhx2uZG/W4lsb+/GV6+3pWa7fdoDKloseLTW1ZnNhiq1ip48faRHT1yN/JVOTk5WRk5L0SLEobh78w4Hfi0Mo6I2+gZ7ccVK1sM7KmvTNKHocTubajgYRq9YV3qnQC5rUxOBZ1oszu028kre1H879Z/O21pE45csGHQlcqvlELmlWqOuqkPkfJDK1cgrPddTeJ/6Lvt4OPx2d4Y0mFKNKm1XeqefOY/n6O/zPrjaudPrRgWvg/F03D2A9LJlRR6k+jrlx4vrVTYzIG9pEdfAKJH1KefrmKuxZ6lDhENkpTYwDnAri5Jqy2qEyKWxNBtONXWLi+jXrghD4zVbr2X9mhdpSt/EFdT5gJXDe8WUwJgJkV0vY5ChmVcle/ApXwExC5Kz2RueQRDX2qyq/+VrPltsLgZlXg4UplYuqY/daRuSuFalVka+QYlrYAzipIDfoW1aLM8hcFyZssE2D5z5vFlExcnAKyJPUj+yqRcYnC+ivZCrkqOKOI3/RSCQKpnz9xtfk14ObjlMdq88X0/8K0Jkt2rx9TGee1pE1YtvREuLWAjUg4ApVHcVcry1ZZXO/mPXrX6azTSwNBjo+OgoeuZ7QCAPrad/+i80++8IkTfgXotdRACB74pANkNlUmlpVGmrX+2qX+loVq5rVq7J7S3ypk5xT7JcqrGcaHs61B99dUd/+uC+/scHj/QDzyG8vKfaH/9Utb/4I00fPdPo9ld6+Lcf6cvbX+nTWkWf7Lb1yc0dHXQaGtd855lWfMjfjDyGTN/k78qJ8XY9j/WeyOfZu/UK4iLh1qu3XcZnRLcd+PLzX0SA/Oj2Jzo+PtJgMEwFn74XzxYydzAXIXK5ku4Po1VFWjMjf+H49tSh8GA4jtDY94FpTY3UXjAtyp4XiyhrO5h9lvd9mu/bKqXToov9nZ6u7O/o6uU9Xb5yOWZsXn33B7ryzocRJLe626liNbuPfFMF8lnWZ1Vs59/3yvB9rR/zeY5hRB8ri5S/qsr1VaH2anXxm37eqyqS37Rfb3rc9X/3vbYLlo6OD+Mz7fNH9/Ts0T09/eqejl881WQwUL28VNtr/9SratYqckLi4UC3uYj1T6LNhdd+SjNnY9ZoFP2sVCJHcdnLEDkNZGTFLJEvrYbIaT2eCJIdIvtzSqWlZb0tNXpa1Fta1Fz0J41jBuU0CuIcIl/1QMX1W+p0t6LQL8/Girp8m+/Pq+FXz4OzzhW//k7bWRAifxvyt27bCw6Rf6Enf/1Xmp6GyPk0hvj0/bWRlvzkXb3QnDWdw3+Xn+B5EJT6tKbKwFhELpt6nXqwziMwjr7A2aquKUxOk9N8IfGUhxiVyqqQ3XbCYXJdZb13/bp+8v77+uF7N/Xu9ctazh2w+ssxVVrMLW9n0R8N1R8OdHiUGv4P+v0YSfUNZyxg1uup2mprWavr84dPdfvJM335/EjHo1laSG7pNzYHWNMIE93BOILluSvcyiotKqqVaqqXm+o2e+q1eqq3dlRpbWte72le62hRa2lWqqSL1DT19K3UHBJW1Wy3Iih0RaUrIO0VC0o58MgWvkoVnWmhwWi14LYDsYCUF8WrR3Vety7VlgONDu+p//yOTp7cVnUxVLteUqtRVr2epvk7wPaNtwMWV8b6zT6qav2YXjAuKpw9hbwaFZN+Lt7GYU/VPX3dn3f7khpbe1o2tzSttzVQNVY6dThcbzVjMb7FaKDFeKBShMg17e5dSn2kKx4BrGteq2mv29Juq6bW8ECNwUEWIg9Vjdg9BcnVvIVAdp6kwC99pUW4ytEeIhbLOh30SJGWf/m5e7+jJcFpHyW3KUntGaLXblQmu0/yOFWrR4DsytsURrr6NVU/S2NXVY6mGvZHsfhfs+a2BLv64L33dGlvT71OO/psz0ZjNdzKouaFBBtR+ZpXAi9czVp3a5SGZgs/h7H6x0fxdXJ8HK0n/EbsUNaVx7s7e9rZ2VPXIXKzdbrffhNNi/a5HURT1XpVD5881KOnj/Tk2ZO4IWy12xGyOpCOPrKLpYbDgU76J3r27ImOjw9jPx2GumrXN2zRFzlrNWMfB+onXixjnNpTpJYAlWyRuuzc9OrK9VQZ7bYUUU3sCgSHoL6xdPWCK3fLDpurajZrarWbESLHjULt5SKBPk4vB7LSDeZppewsVQDHDZRnEtTc1qURVc1+bUTbBbesmTvg9Xlfjyr8mgPbqgeAUgjqhfLs58ryeE1EyJhmB+QLjHqQIPVMzq6AKUOWSmm6n5+H76pLJQ9+edbEIrWpWZZUnVeiCtkh8vBkqOFgFAsCOjzvtttquao2WyjPN9r5NMBUsZF6+6Yvv/58DUo9tP0vni3gY+X2M57JEJXkWT8wj8CnhSXcUz6rSI7nv7KS/VrrxzxEP+2NnVUfp33MQuOsMjyKnv0ajCrm1T87TPb1Pv299yG1tEiB8chtLTwLIBZZSZXIDpGHrm7J9jmFyFkQ7L13qO+WEtkMCV9HXKXvIDl/z3GI7A8paSXwtO2pXbZ4oPfLv2JgJN25ZwtIltXtdGLGgKuPh32HyIdx/viZeMFR/7zJn/65pr//h2/djQU7hAACCHw3BXwP4llWTU3rWxo3dvRs2dTBsh7h8TyvPsve19IkqqWapaV6muon/Wf6o2cP9K/vfKGflhe6dOu6mv/0x6r84U+1GIw0e36ok//373Xw95/oq7uP9UlF+tsPrujepa6ebrfT+8ViEYUrfs8YV8uae3CbMPm7ebp8j5/VWZXIbworzwo6Xxckr1fnnhUku3es+x+7fcXtX/5dBH+Hz5/GTMbUvi7dO8U6FNlC3A6QvUZFtD2L2VxuF5cVHmWzEWNtjHxRM6+dEnPvUmCcWj763jb1Vo77yqxwLepK5yk7aNaq6rQa2uq2Ywbfdq+jvZ0t7e1u69LVa7p8/R3d+ODHunT9XfV2L6tWb57OKHxTS4BVi9eFuufxLRLmnzdEzk/t9WP2qlN+/TmsH/v4NJAVChZ9vm96mZ2cHEV4fOD+2c+fqH/4TMcvnujg2WMNj49iLapmpaROo5aC5FpZFX/e91pMnnkeLS1SJbJnaKd2cy8XkU+zRP2Vrc2VtWFNWdMZIXIssJdmFbsYyudaqkRuSS746+xKDbe0qGs49cz1aeRFPjd9Xl258Y7eee8H2t69pEbDC+ul4qnf5q83hcj5MaSdxW/zqHy/ftbFhsi/+IUe//V/OA2RV6uH84tLCk1SS4X10vrVi85ZF6t84b3o1ZqFyFFl7Eo6T/2Oh05Vx7FoUtbnN001TgtGOYJy03Uvn+RgxoGvE4J6uaJOra73b9zUTz54X7euX9HVS7uaz70CZ1qIKp8iPXUFpRfWm7pdw0hHDpEd1PX78b21ckW9bk+7Ozux8NukVNHnDx/ri8fPoh9yfzJXueqpMQ6wvOiVL0AOqlM4Fou+uaxutlTFQfKiqk6jo16zq2Z7R/XWrkqtHS2b2zHaNXN7i5L77nha90SlWGjPfWEbEQT6hjm/EDqkS44p1D+t5Iwg0yN9s1Rx57Aq6xHqlhaN8lSL0ZPojXz06HMtxy8iSG5UHQ6nReaiv7JDNFf1tdzDOfUcyoMnHyPn/3ERj1YB1XhTnziI9U19va7e9iW1t/dV7e5q2eppUm9p7Okg5aoqXiis3tAiFi5064NZBHm7+5fUanVVrjQisF863HMQ5pYD/cMIkWvjI1VnQ1U9IllKbyb+8jni6s+Uk73sxeqbDl/UHUA61Dw9V7O2DNlZHIusuRLYz8P7GuFhZumgMIJk3+SsrB6c+kU7NE3hZz5t3yHycDRR/3io8XCierWuXrsT1ciuaHTwNfPijYOhau4P7JusUvqZpxWd3q9mQ41OO8LNcrWk/smxjo8O9OL582ygYxbBb6vV1s7ufgqRu704ZmkENvXpddDcaDYjRK7Uq3rw+KEeP3usF0cHWpSk7e0dtTtb0eMpfzOeuk94/0RffXU/eih7QT8Hog5koyI5qmtT6xUH7J6a5KrmtCBdqg61o8O2uKGcTKLq1SF2rZEt0OgANF476bUSvchjIbpFtK7w4osOkb2wXrmaFq5zcO1q7ZfVA3lVviuRsyrz+D21K4kPeu657ZCx4VkDKWhd7dnsG1z/HDs7wE3tFrKbKFfF+gY5+kU4sMxD5KzCNltkMctn4+flTRci0PXsh7wZQ75YhG98lmWVp6mVRWmy1NHBsY6PT+IC12jWtLe9pU69qvLcN03pMV2FHF/RtsNhcWoP49H3dGPtCt40JcthqKtk2y1XYDeipYorkh05x7UhpnBNU5DsDeM6vrpY6sob4EqbmGg1lC1+kg/IpEUns9YiWfuLfDAknxEQ/56FylE1vhIiT+eevujrcPZBwtXJESC7R/I0+uFFZUoMjqUFOdICeckleiLXKjGl0fvp15hD5HQzlz7QuCWNW2ekCmk/RrqhTKFyeiTfM8c2YbFIFezVWvTL9rXBAyuD/olOjo7TIGNJseihg/rJz/5ck9//g+/XXQPPFgEEEPheCpSi6rdUbanS7KnR2Vezt68vJ2U9mpQ19vt2Nljp3fO12kO/tVJJ3VpJW1Xp6qyvDw8e648//Ui/Nx/rhzcua/tHH6j+0x97FDum+Uz//pca/t3HOvj/fqkvjk70t5e39MmVLf3qai/C48Z0ruZkFp8/+s26ho2qJvWKpuWyZtHqy8/zewnMk/4OCayHyG8K9t70ufxVu5YPpsfnotWF2fyZajbR8ORQX/3qF7r/2S90//OPdPD8Wayn8rK4LM2OjQXJs/Z4+Torvv/y37vgxAUReag8c/u/KEpIsyD9fflss7RYc2p/EXfgXsw6q2FOxRqluO/3PZvvA2P2XruhdrMRC5pvdf3V1t7eji5fvapbP/ixbrz3I12++aHavR3VstDvPIHp64LW3PP7ECK/afBh9dx403lW5CXiQi3P4Hv25FEs6t4/fKH+0QuN+0canBzp+PBFLMboAqtWraxOo66OZ6P6s18U4MxU8sxO35v7eh59kVM24d8969qfhVKL1GyNmuwzY7QBjVmQeWblSuR5FBf6M1DKhvwZIfucED2ROyq1tlTduiS5pUWlpv54puPhOHIiZ0Y7u7u6fP2G3v/BT7R/9Ya6vd3IZX4bv9YHDFZfu+vnMyHyb+OIfL9/xoWGyCe/+IWe/NW/1/Tp0xSKpM74X2tKn95ksggue7PJp06snsD5n1cvwKlPqXu25otkpT7ITkH8Und1qW+/fGPmnsRRaeYLRSzaV8qCw6WqrgJwgOyp8qkpcUxp2dvaihD5R++9Gz2StnvtFPJOU3N+r/Z64sXVXIEaVQOpVYZDOgfInsrvdyoHMNtb29rd3dVkKfWnswiRbz95ridHAw0mc6nsPqrpghXhVPQQTlWqMTrrBbQ8UjovqTIrqVmpq11tqN3qqdncUq2xq0pzR6XmTqpKbrQ18cIClZLm5VJUTDv6ST19UmWxv1zJ6crV1MIhuzhG799lWKaQLAUm+SJ1rjZu1paqa6hp/1GEyJOjB5oPnqhRmatRcQuHlyPIPkbNVjNClE6nnSorsypPT8v3hTv1X3WU76btWW9gLdXt7qjb21Nn57Jq23tadLY0qlTVd+VmXPBrqT+1b05cVd5sandvT+1WJ0JXB9Fqug/pQsvpRLXjAzVGx+ppHNMR817K7p2U2lrkbVBSVWhaBG9lYTUv2ODzLW5E0uJnJs2XZvPvbhcS7RaiwjstLBg3Y6dre7+cphVT+91aJbvdcUSWCurLp31qByeDqC4tLdJiXW5r4WMzdWWkz7/hKDs3fK6XVPLgQxaSeSy+2myq0fVCeakNxfHhgY6ODnR4cBBT9P20ok1Dq63trR1tbe9GJXK7nUZDY6DBlbZumdFqx8KHpWpFDx8/0JPnT2M01cfBbUR6Wztq97bVanuAoxPBq8/j+/fu6P69u/F7/+RIXkws9S5epH7IJYeb43g+ro7O+wbnsw2iYtv7Ox7LnW3dOqLRcvV0M64pDpBdMe+K/aiCD/N5BKluedJsN2KbrJN5NmiSwut05ucLdlZSBb5vRvO2FlO3fkiLTaagMVuAwYukZYvO+ZyO3sttL0ro1iD1tHhl3DSnVhvu8ebjFjfD2cKheWVuull/2Wo4roGeixCv0zRhLs6NmIrlKmSp6T7VTu8nS5Vjcb2Snj55rucvXkR/llarruuX99Wt11SaeHXrVObsQQy3SYmecnkgmo26R6pf9rnn1iBpIMiXbQeqnVa2kKX3v+zK6qnmUy98Yu+sGjmv7Djdn/xWPb0xpkv9y0HDVGGcphnmIXKqPn4Z8OYzfeP1mD1GXmESPZOzSmSvC+ggeeyBhNkiRvujP7I/cOTVKVmvvPigkfVc9mvQzykGtCJEToFuXomct03JZxO4zUzq2ezH8AyEtNCEn4tneficiPMsgvJFBNGtVitmcvj67gA5eqefnMSNpweu/PP8PjH+2Z9p8nuEyN/v2yiePQIIfB8EPHjqPsguvii1L+mD/Uv6ncuX9Hl/pi/6cz2bLHTs9+9sFNP3iL1qWVvVsq60qtr1rLvpRPVnT3XtF3+vnx4+08/qFV3/8F1t/e6PVb6yr/J2T/PHTzW7fV/j//x3evTFl/q8P9I/bjX1d9e31ZzO1RtOtHMyVmM21/Ptpl5stXSw09ZRo6bjSiWC5EXeTur7AMtz/E4KfJMQeX1H3hQInjWrOH8MF0WdHDzSs4d39cUv/ose3P5Uzx8/jPZe8Rkta+Xm+9K0wLJnAiqKMqLYxEUQ4xQgD/27W/1lhQB5sUtUGWftK6Ji2bPQshZu/m/fp+Xhcjx2rK9SSYuYZ58b/Hm0225GC0rfB7qtW6dV1/5OV5f2d3Xtxg1du/Whrn/4E+1eeUe93auqxALaLxdof9UJcFaVbz7b7XWFdKeGv8F2Fun2/OUiNKszv1f3503nwPq+rz/mN31x+HG8ns/TR1/p0Zd39OjLL1TO1rRyi8Yozjg51nw6ifv5ltdyqrsSuaKms6LlNALk0txtSV1cmBbX8/HPg+RKJa2Zk4fIkcu46Mjrn2QZVj644k8q0cLOxV8RIntdoDxIzlpT1hwib6u6dTmFyNW6BpMUIr84eBFFVl4v5dKVq/rBP/ldXXvnfe1cuhqFWL/pX+uDRHlO96pzNP93KpF/00fm+/v4Fxwi/1yP/+rrlciObKJBeRYqvwyQU8Rw1kU0r2Ber1qOANk9VmPkKOtvGaNCvjh4hMlBsVfjLEXrhHzBJC8wFX15o51FCo8jQM5CZH+o3+p2dXV/P9pZfPDOTXXcOqFRTwvEzaY67g90eNzX88MjDX3h8ONkC4TNJl50zSOk87gwdbudqER2T0yvyHk4HOn246e69+xFhMgno2n0MXb7iggssjeitNidR08nmjhEG461nMyiIrmuSlRLt+qert5Ws76lRn1b1fq2ys1tLZs9zVttzVpNTatVzSrVrGouTV3P++Xmb3pRlZlN2zs9fSNcSRWDaZZ2CkzdgsIZWau20HJ8oMHzuxq+SF91L39XSi058tDFF+FUEeoQuZP1Vl3GRdetLfKRwGbWq9Zv8ekGYqp204u+bWv70lW1dy+rvL2jcaWqYy84F81qayqVq1qWK5q40rzRjLC+42n8ESJXpXo1+mSNB0NVjo7UmvS1V1+oU56prmn0SKqW0sKKnuJyWlGZVZKm9fRS24P0ZpKqDX1eOiRNQXLeEMRvSj6OqVdW9PXKQqq4yYlzNlUyRwVmFi47LMzbraQ3clcwp4BqNPCxd0uLiXxuLdxf2f1Z/XeuRB5P4rzwQEOURDoAnWeVkqeVyJ2oHvbzdIDsN1r3Kvboe6qwdvW0F9nrRYDsr067G1W1rhJ3RaqDcbeziAVolot4Azzun0R4X2+2tL2zp63dffV29tTZ2lGn14vA3efwk0cPY1G/X332iR4/eqjDg+cRiLqqtdFy9W41ql8dJPtN1fvnN+P8OuF2HvliG9FmIQJkfzUizHOwl2qEHAKnljduxeJWDL1eW812Tc2Gj3Sq6n05KJWtkOZWNnFd8PY+N72oYTqHY6HACLzTcfb3OJB2Za6ft4NlV5H7nPB57gDZv2ejC6e9kf38fROdFresxFe6Z84GKewaxy59+abFAyGxsKUD6+gnXY7rWrTncWDr6XyDSQTJpan06OETPXn6TJVaSZ1uQ7euX1bPldOjcTbYkkLk8SS1jYkpV1l/33guWU/wtDBJasPiINQV+L7R6XU7UZ3hHu/uyRyVyNM0OyNuwCNEdoCazu+4nmc3+asLJKbb1HygJl338yA5H25JAy95P+V0VUrP0b+naYqpEjm15YhK5CxI9qJ6rkgeOkT2hw3vc0xnnGuS9SpPC/Y5/E1hb1SZeXEVT39zKwtXXjdSexi/RqLNibdfaYuRL+Dix/J1IgaYPBU5n1mzXEaA7OtRvO8tlrHyuFsdjUfDaAPi175N2+2mxn9CiPz9vX3imSOAwPdJwAvmjcttzZo7WrYv6c+uXdL/cmtf9wcz3RvM9GA403MvVJu1KaqXS9qrVXSpUdF23cFESZ+fTPT06XM1fvVL/fjRV/qXxwf64f6Obr53Q/UP31Xt3RtpmtvJQLOff6bjT+7o0RcP9cliqn/oVNU8GmrrYKC9o5Fa05kOtpp6fnVLT2/t6VG7rkcq6bha0cAL8WUFId8nY57rd0fgX73/vv7Nn/yJbvR6r20zcFaIVCRETG0i3B5i9bP+QovZRI/vfa6Hdz7RFx//vR7fvxOt9eJzje8Bs3vfWE8kAt1sLZqqWwi6j3I+i3MSRTYOs1LLxLTGSNxXV/yZI1Ui+17NxRIDz/zMWmNEtXJesOFZBdELN82C9X23P5f6HtuD+v7MH0UA0W6sqp2ttva2e9q/tK8r12/o6i33SP5Al25+oFZnW41WZ2VtmF8/7q8L59LnvuzOeMUuf5T1QrpvEuTmj59nKqs/c/3Zrj7++vM+62e/Lih+3fl03v3wcXE7xGePH+jL25/q8Ze39fSrO9Gur1muxPo0LkByW1F/9vDnrHw9mIYXzfbn9OVM5cU0hcj+/OlPjPGZzm0T/VnOrQ5Tu8NklFpapGKmvAVryprSuGJaDyYVHqUgOQ+RIwNxgVutLTW3VemlSuSlK5En0wiRDw4OouiwWStrb39fH/7k93T93R9o79otVeupld5v6tfqubZ+jq3+zNVzJv/7WFjvzp20sN6DByys95s6SN/Dx734EPk//PvThfXWK4vPqi7OL2qrVcvpxfvyg3n+Ad0BXlrwKk1Lj/JQ3+zNHUyW5LC46QrXWFyqrmY9Vby6is8VsO6N41EszWYqzdwcPU35blRrUXl889pV3bx6Re9cvZIar3uRMo+ETmd6cXioJ88P9PDpM/VdIelFriKEKsf3+Tk5THKfWPdCdhsAt4M4Ho50cDLQ/Wcv9NWLQz05PNFhP42qLpbe3lWOdVU9pTraT1Q1nniK/7GePXuusfudztzXJzoVq1H2BbSubrWtTrWrdrWnWn1LFQfJWztabG9r2upo2mhpuoiOQKkTtEP3LOyIAMVBYQRV2aqgUQmZ2n1kV8vTSsFyTarWy2o3KqrMB5r1H2vw7AsdP/5UlfmJqotRWjjLgUvcHCyi8tKL6DmIcjsAVx179M4XYKumKUSpBUSpUortvN/u8dtudbV35bp6+5dV29nTtFLTiW8gSlUtKnWV6k0tqw0Nfb9Rb0RbhV67rY6rkKtubF/S8fFA/eOBSscnsar21XZJ2/WF2pWZqtkbS1psMVUlpgWxHEamBbzSX+Xdj1N1ZaxbF315U7iXraN1uoa3067oc+tzMqpYvTCd23ZkFbFRcZn3UHWI73Awaufj56aO3WXNfUM1mWp4cqKBe20fH2k8HESoPJ/4TWsWv8+9WFr+3zMv+Kc4xrXW/8/ee/7Ilq3nfc/OoXbFDqf75DDpzsydy3RJXpoyKcAfDMMQDNkEBH/yBwOWIduS/yIDNhwgwBIt0RQt0YGEZBk2Rd40c+bk0Kdzd3XFnWoH43nX2t01ffvMzBkObprui7p9pruratfaaa3nfd7f48ENQ9n6oi6FhcyWemGIy01UBYPRaU4OMh3J7U5XIS38QPYXj//mfCVygsGALG5wMkbWdhC10e700R2sord2BRHRFp2ufBriK1ghPtjbxcOH9/H0yWM8f/ZUbso8xgerA7S7bdQmXQYphkMV/kentBybWswXd3WhHMEuncieI05jFhyI/ailLEShnDdfWwRC17UQRTyG+Nk4nsqh3DDXKHALYoLHoa5In4b05UQ1sNChQj4klVel3SFshYiiEL7vinu1KOjoLkU35rkvKb8al9EEK3I/Nc6HJmxPTVIMEed5LROhXLi7vJ4w3C1Qk1hxs9Ll7Asqhdz2ZDZFNp0hG89QpgUIQt/e2cfBwRHcwEK3G+D21TW06cRPc1TE4jCxWuMeFgWdtDwGKcg2IXZKZG+wEsqRXIpwSwc2OwmiMBDWsgA72DWxYGGDOBYlODdOlEZMVkGmp0boU2TymRtkWURWYr2WmE8D+Zp7qQQO6f2gRGTlRJaWxoIico0FcRxM75awvRIJOeSC7lBoC6Z1i4tYozEoIitkiSpqEGchLmTBd3hKwKfgL+/F53MfKUH6LLBFhfU1DoZmAcVjqhGROTacYBJ3lAgvP5frCItodCKzUHkpIv8CzpouN/lyBC5H4BduBHgvyRnWbPeQeX0s/AH+9s0B/u69gbiPT/ISW/MCB1mBRM87iESjgLzps90ZiMsa/+IgwY8PRyiPdnBn+wX+xrMn+E5V4n3fR/ThWwg+fBvWjU0Y3Qj1yRgMbZkgAAAgAElEQVT5s20k33+I7b0DPBlP4OyN0NobY2WSIMwKzCMXoxsDHH3nBl62XDxNC+wGLvZDHznnGlzAXH5djsBXGIHfv3ULf39JRF4WE0/nWK9BSzbr7vMt7hdtxkWiY1XQ8DLHywc/wtbDj/Hq2UOcHO7LnF+6bXUgmWRO6IwQogUU7s4UEXgeJ+JEznJmnmhxT5sr1Ppbich8jZQIPJ1hwTW7dKTxZzKnbdZyzDohfs5RIjIfRSFrMbKRuWZV80ElSNKdTCPFoNdGf9DHytoaNm69hWv33kd//Rq6KxunfOTXjctFRrmLRLvl8b5I9H1TgXHZdXpmzFPYkIu6vl+3TRft//OO1ouOqy86vj73cBY+dorJ6Bh7r57ixcMfYbi3hfHRPjqOg4hFAO1cny0qVOw6Z+csURaeI0ZC1vHMciEiMpEWNIyJiEwzmBw7ypGugvW0o7wxd0mmjFp7nK1Pmu5z3VlJUw2NJmI+ysWAIyKyZiKb0QBwAlSmjVmWixY0ndDMNYdvlBj0e7j1zgfYuP0OBtfuwPaCU0PhVzjVX/uU8+Lx+ePode7z5Re8FJG/zj3yy/VaX7uIvP+HFJEPZJReJyI3wvHZRaYJ4FOTJXVBUr9VJ4C6AUgFSQu2PPml7V64thSCbRGNKUzyQSHZIYOVwgeFY7mYUESuxIGsxOeKEpS4wtb6fdzY3MCV1YEktC5XoSgiDEdjHI1GOByNRaAQ6UMzdXlTovDmt0IRfoQtSxGCZoQ0wyROsHsyxv7JBAfjGYbTGNM5RTk66uiGo9jootNtI2B4Wl0hSROM+F5xgoKcKMFcLGDXJmyYCE0XoekhsgL4TgTfa8NusfrVRxl2UAYdFE6A0glEcK1MCwWZutKSXSo3Nx865IxJtSp4ULX78wM2rtnaqoWty/F1kMMqpoiHzzHee4gyPkKdjsTVx+0WEVnCDWtxg3NcBGsRMuCPF2blSOaeFtQI9xNdqXRfZykci47PEP2VNbQHq/B6fVSOjwyWsJ8rhue5PkqyRin2OS7aUUda70MK1QaN2xy/AmmyQDEaw8nmWPEKDLwKgwCw6gVQZKfSlVCPRNBVYm7jkBRHsbZTKjIr29ebVpezinsTVqhx3ILl5uvJftXsJR4rylGpEtR4fNEJLucIwxR5i6sbEVndmNJ4jlSE5AmyeC4oi0XGY4Fu0OLsIYgCYiLoMHYEP0HMh7goi1yYwykxFhqvoZiv6ubI44DP4ZjzuA1ERPZkuwWhUSyQJIk8n8cLXzvq9EQ0bncH6K2sob+2gbDTQdCKRJgjM4octOHhAR48uI+nTx/jxfPn8vr9QQ+r6+syISPnOI7n2Np6ie1XW9jZ3pIbcVNEkuOQuA6DAYcUahVXmLxbitpl7ZBIDdfvwWIaLsVZ25SwR98DPFei4wCDHGyFuiFWQyrIrE4LokQF4JGvRvczhVdBXQgCxqZdWRjjFAYZoufyHGChQgduyutwf1oUhok1cU65ybx0SUCh7dDEi4LCP0XXCgqBQeyEvraxcGFbDlzHl2sZzw0WpPhotSKZ0MTjEZLRCZLRCIs4R5lVODwaSXdEGFrodnxsrHaklatMKYizWl7r4BElgFI/J3+8uTY33Q9SBKITmftcO3ClEOJYCINAQh3pRmaFn0U4MsHEjcyJVMMaPmUkKw7FUmbgZ/+tURaNG1n28+n1/hxTjwKynsiJiKzD+M6cyMqRTBGZgrISkhW6g22NsphYqMmdcI21EC04DgnY43HCe4d7irMQ5zjbHfVYCBtZJqx6bOhC0EAaBfnW55JukWMRwPd9KRAQyTKdTJAmyoXM658U0BqcxW9eOpF/uaZUl5/mcgQuR+DnbQRkJmBaSK0Wxu4aEreL0onwBze6+C/u9hQ/0wCOshIjOpGb0C3TRMcxBWPxPC7wYJqLiPyj4RTG/BhXD7fxq1uP8dFogm/Pc2xeu4L129fgfvtt2HeuwWAo72SOxZOXGL3cwcGrXRhPdmA/2UU0jOHNM+SOgfT2Gua/+x72Qw8vpzFeVDVecHu6IUaRh9IyBVF3+XU5Am8yAsRZLIvIy+vy86Lhedfqm7pRm9dr5pbT4YGE6b169GPsPHuA4/1dTEYnSNlRSeGNk2K14j8130hjZa06zWTulioGsmTtNJkmuhNUmUCUsYwitBKQF5JlIQJy40aW+awKS1eIRuU8bURkzn15ZkmXJIOlHQchcRa+K/NespGjKJCg5FbUwsr6Jtav38LGzbfFmRxEnVNH8vl9c5GQe9H++yKh73X77fOOhea9G4PDRc7m1wnTFzmk39SpfKbvnHWcf9mCBPdNEk8x3N/C3otH2Hr0I4wO94V/3LEstLnW1akxSWWg5Jxdh6Czq1AwhBSG6wUs4SEXCmEq+7kpPqh5vhh7dGex6MbCwteu5NO1iXYj60BtLU6pDCu6kelCFhxgjUqcyBHMVg+wPdCqOEtS0YGyZI4yiRGUGbqtFjbuvouV22+jd/NtOEF0ujZ704LB646D5XN4uVPg/Ln6k5rcZxEnlyLym1x1v1l/+/WKyB9/jL0//MdfSkQ+G+YmjEoLas1t5XS+pEQ3EWoo9InjWLV7MwBKBBdycLSzixcQVqNYiWLliRWiKk9R5ZmIyUxFlmw0iillJSF4nTDE+soAN69uSCprt9MSiUBZEk1xolFEHk6nOJnNUPAiQyGG7l3yZem09X2EUST/pjDLk46OyTjPRUimA/lwNMX+aIqj0QwnkzlmSYY4pQhFN7MjLTPdXlfcq7yIxnGMJGHLRibt0BTc6EomK9mFgcCw0DIdtG0fkd1C4HcRMHAv7AOtPkqG07W6qEKG7znIaxM5g+wopjsUkelGVcFy/Cx0O7NKZ4oTsxmBGpVZCd2BjkuP7FVzgWS0hfHeA8QnW0gne3A1MkQmB9LyvtAhejbanRba7QgBXZy2iUWe6rZuQxzKRBTQpScisk3Xso9Ob4B2rw+/24UZRCjtQC7OpR1i4XpY2C5S6Sd3RGQLPV8qyRTpKPhUtY1iAcTDIerZGB0jxmpQYrNrw654TCSaE61aWyzeSPghhYms2qYoaDYXc6ISxHvYFCdPix0sbKgwuMbUzNQ5CtJS6NAPeZ5mASsRmce0OuZrLR5XFYVkMvdK5UYm/ziNkc2nSOMZsjmFZI4TcQIKu8AHJ1j8UmKwD8dzpShBVERKXEQci5glNxS5ORoaWaKiwYQuLI54R4ogxFzw84iQndIJwElfgbDdRtTpivu40+djBb2VdQzWrsCPInhBIAKyuP6NSkL1Hj74FC9ePMer7W1hV29eu4b1K1ewssowxADT2QT373+MB5/ex4NPP5FiggrgU25QJebqKrHgY0zhnfGmvKhcVGaAsHMFXtiHJSgI4mwKOFYB12KIGfEB7FTgsU0BlyJyjqrMxDHPYgfNx4tFjZIV7UKa5WQ8TIZSknsmAYOedmgb8lqoF9KqVywSCXjkBYXIC7KEtYlZmGk8rzmuWZpjOp6B4YkylmydCyg2OsqVbNOZ7IKOZRZyeA5SQA5bEbr9vgS1MY04GR4jZihJTDZ2icmc7Vw52pGNduSgFzoSAqQc62oyLi2BC2IdyIejw5huW4UskUo6cTw6IEI5fVUwHc8jCst0X3MC3aYjOQhgaSaZMJLJBtOBcnJ8abRFc2A1x9cp21i7XnjMXuS8UC+hJzAqAUXN1yRIVRV4JFCRSBPBWejvUhwz5GcqaI9ICy4m+Nm5YCHHuJbrsjyIQSKSiLgeXtcYkqgd4K7jyDWB1xJxM3MspN1S4UC4qCFbk9skDzleWMBgMZHFAbrVHRGOWYBhEYeMb3FC6I4ZXguJs0i/+zvIP7xkIn+zpl2Xn/ZyBC5H4Kc5AryrLywPc7uDY38Tid2WNuM/uBrh793p4lbLEeZxSvFKFyV556ERhW3RfPzpfoz/7WCOPz9K8WASwylnWJ/s4+7hc7y/vY9vvzrGe7aDe50I4e98BO9XvwXrzk0YxOKNxlg830L68AkWP3iE8odPYR3OYI1imQsbd6/A+Hd/HZPQxcHRBE/GMzycJnh8rY+t9Q5SGi3I5Lv8uhyBNxgBisj/9W//NjaXcBafJ2JeJFZe1N7evMYyxuK8e3bn6ad4+fBH2H32AIfbz6U7UfIhZrFgJzg3pfGC2RFq3lgpDAUfOgSac1ExkWjhj8KxdFTKOoxoS9UFLF2L7E7jOjKnyYTdvpkI0SJCS8YJDSF0OivhUELlGxwbUWxVJd3M1BUi30MUeuh1InSiliDP+HPOmVtRhE6/j5tvf4jb736Elc2b6K6sv9aR/HnYh+V98ToExHkR+Mvu/mUReXm/fp5r+Pxrf962f95x8Xmvc/535wVTvi67XufjIQ63HmHv+afYfvyJFCDm8xht1GgbNUK9tk5NCyV5wkQ0srOW3Zt0mwsTmeIxO7mJr6QTmVkoupCgXeyNTnya2aPRIrL21JlezTpGGVoU8qJxOqpihEIBSni3FwJeBDPsyD2Ga51pnGI8nwOLFGaWoJVMEXkuutfvoHP7HXTufgtO2IHlnCEt/rpC8kVu8YvO74v21fnzmuu3S5zFlz3zvll/97WKyNOPf4z9P/zHyA7OnMjNBev1F64mfE9NkBrnsTrYz8RjCcmkZijtx660AvPiLjD8gKmqLkLPVa0K/FOBnlPkycC2GiqKFgP3xGVLdzIT3Uq4lo1Bu40rqyu4vnlFqo4E6qt+bCUWsB1mPJ9hMo8xSWLFZKLLVNixqpVdWmQYpGQrQDszYSlC8KY4S3Mcjqc4HE1wOFJi8tFoimnciMiqpYIXPzp3+XrC2tSCnwTgCS+5RDqPJZQgp7NtUQgnOTQdRHQl2yHaTgTH13gLLSLXYRel10Jp+ygcVy64DKljC4hqypZcLqnSoVJCKoVQdaPmGNDNqSrBrm0gsGss5gdITl5gdvQCyckr2AbdxdxGimQLLLJUhVcxRCr00WoF6LRbsq/ElqlD1qQY4Dkq5TTPRTikkNyKOuJuDSmqhx0FqHf4GVpYOB5y28WCF3mLwl0gIhsrj5xMFBJwZqMsDcyPh6hiishzrPoFNjsWHCxQF+kp51gq2pyQMHBFux1lvIlW0FwkisjqJqNuJ02iqTiOtXNRWY11aJsIS0r8VMgK9T/KtrWwErSgK+xlHjOE6nMv2KjJN6ZrVJjIKYoswSJJZJ+THUwmstywOAmitZTPtOjoVtxeipfcV0yBJYpCmKwJecjaCauFQuHf6kA02U65qSpeGB3K/Lx8jlT76YylWN/uiHgsGIuVdcVE7q9IKxGPf+Hm0qW6yISDTC4yOVDcDibSrqyto8MwPwnya0ng2MOHD/DJ/Y/x8cc/RpzMBIehHNvK+a2qxOQyM0gNyAoDWUn1ryM88KBDEXsAxwsUWsIoYAn7OpdKtIkcZp3DqDLUJR2hxK9kmulLQZH8W469owV98thMESXJ3mahgmOrnMOFcLZQURRcwDYZesfwPAhuw2UIoYwlx4x/T9cywyHmGA6HwjmniMzCFyemrRbZuESKtOA6SkSuiwXqPFNIFMfB2vqaXOtsbjeLCeMTLNICRQ4ki0oWva5D9nIN12AQXw1uorCPK0PEYAqhSkwl8oOfRYXJybFJTMMS150VdXlOQcRMJp+Fn73TasmjaRUTR7c+L3isyLVbcC4KD9Owkc/OGnV9l2NOi8ivm9Sc1cEVFoMuLEGLiJCsuiSIs8gEa1GJmMzznoxkXq+bgD3lSFZOFOIsTrEW3G7tRG4Kkmxj5MOxeP5wsaL4yxyLhrWnXNqVQgNpAVm1WVoypnQhN+e9FAGlEJjINVG4/VykWIYUEHgPS777PWQfXIrI36xp1+WnvRyByxH4aY5AZZhI7Agzp4ehdwW5FUqX0d/ebOE/u9XBW20X10Nb7iGcZ/D+0jjSpMulqvEPX03xj3ZmeDBbYD/J4JVzDOJDXJ1s4frwBDeOZ/hgmuJbWYmrtzax8u5teL/1Eaz1FdRJhuLpCyw+/hTFo5con27DnGUwsoKtMDDvXIX5N76DvNNCHGfY+/QFtj55hgf9EI8GEbbW2hhFvsLS/TQH7vK9fqFH4G/euaNE5Cj6CWaxLPc0+7uZh10kXL1OSLzIPcvnz8ZDnOxv49XjT7BF8W94KA5S5rnQkBLHiRisxF0snZqOzIlZqKfw2wjMyktAk48ONJcFqQ6e1t2cEhbPuRoNAiz4S6AeM4ooHqsuuUZME5co/04C5VVXboP4E84tc0l0mHYUUET2xYnM75yry/ze5hzfkbne6tUbuHL9Nm6+/YEgLqJ2X0TM5uu8m/dNRMHzY/tlxL+LxMDzQu+bCMhneozOcXlNJ8SbfK7zY3PRyUUtYDo6xHB3C68ef4ydF4+xu/VCTHQsEHRsC23LRNuxpLiXc53DrCQJlG+J2YkiMo0yhuYhk4lME6HkIMl8XWk3kk10Go6ou+CbzmQRkTU1VXOQT/eLAlzqNYA6juigl/wpvw0z6MCibmGrTKE4zTCLYyCZwkymCOdTBJYJb20TrRv30L73AbzeKtxWZ4kDeNbN/6YXodd1EXyZfXWR+HzpRH7TPfDN+fufjohMIU5XdM4PrVR0ln6nKiBKGGucx02wGREUPOHphuu1I6yt9NDrRmhHIQLPgc9WcrI6eROhezJnWBeZwoUkdDJ0z+b7UUQmI6ko4dsOVns9bKyt4OqVdRGQPcfSYWuViBd0n03TBLM0EUYTb2QUiCgYKdemTvek2CUCsjT1i5BM9rE4kUVAnuLwZIoD/ns4wSTOMKcTWVyXFO0aR6mtRJ5AVdUoTDTuttlkjOl4jDFb2+NYnuMSbwELbcNB13AREG/hMn26C4MtFWEPddBBFXRQh21UYSTO5FIC31ihVZxOo6YzkYK1epgmL7h0ayqnJStzggtwTdT5GEV8gNnhM8RHz2FUiYh0FADpKqYLjy5HisWKZeui3+uISM/XUN0jFN9UyzyFRwlWq4kSsERUC6IIrV4XbqQuyJUdobBDZLaH3HLVjcNytfhmiZO6NhQSgqASisjJeAykU3RMJSJfiQAXOVCST0o7umIEWwZvKBRyOcFQlWuOrWAnOHHXP+NzVCCDasXiRVndjBoQiHIhi3TcQJN1qB5F6eZ/CtCiq5omq+MOTMOBQTGZhz9vjJxo0Umvj+mC4XNa7BMXsg42U0I2JzaeOGYVL9yQ0AEKWGynnzG8TjtO+Vw6TylsyTaJ/bOx/rPlS7moVfoxiwBEKoTwtYhM0Zgicn91Da1OHyH3D127knhMcTMVBMdkPMJweCxjR5dyp9tDp9eH5wYIPIVpoNP+yZMnuP/pJ/jBj36A8eQEacZCDQsXFSyCrQyFMUgXNeKsQgEfldmC3VqDE63B66zBi/rww0gEcHF8koNVUThO5bhEQRd/DKOciZBcFXwoFltVUTzmsRQApi8c8UVpIKWTl0KyoQpFnPBSfKYIzQfdzi3flJAE5jmykMQHx0E50NlRUEsnwXg0xvHhkThSRVA0KfoaaLc8uX5F7TZ8z5cui4rXroT7SyFINjevCGKn55mwiwzlfIKSzumCUrmFheBQFqjpsF5koh4btRLCOVluRNCE18OyFEGYxYaoFUqIIq+LKrAxU8eFsL0oPOeq+EDnMVPqKSJHEQJW/FksEyFWuTkaG/6ZkKxE5FMB2VgK1VsSkL/oVtvo0eqOoM4XOUfBggJbGOmwptCr2ch0JxNpIUw8iuFEupSCu6CI3LiRFZucQTDES7A4Rjcyu1pUcZA/kxZoOp61G5l8PRGReY/STgR+p4Cszj9yu71TRjQdyBSSed7xXCW3nx0bLq+hjYj8G99D+sF3vmgYLn9/OQKXI3A5Apcj8BVGgDOt0rAxc3uYOgOMvRUsTF/mNv/BRgv/6a023ut44ka+6Ius5P20xH/zcoL/6dUUw7xCUuQIijm6+RCryS668QydOMP7uyN8sD/Be66Dm5tr6Pw7vwn3znVZM1SPX6D4ix+i3NlHfch5UQ2DQsegB+vODVi/9gGMXkdEh/G/+gGO//wv8cAA7ocOfnRrFa9WImEkl01QudTZlRmhCZ89ncZ9hXG6fMov3wgsi8jnWbj8tOdFZIW6++zXRYLURa5ZMRJUJQ7JsP30B9h6dB/bzx5K5yTnvFxTSXcj1zE6wFlwceQfMwyZDz3H4gGt3Md8KCG5mQsqhIVaX4koSneyXpOx449CI+dtkj9B/KBMRVVXmQpJZleaytFgwUi8CTp0uSkctfT8jN/ZNSYGA8n2cWVbOG+MuuzKXMG9D34NN9/5Ntau3kTUGaicjKXQvGad+GUEvOWRf52T+IuO0mVsReNibrZh+fsXvU7z+/OhiX+d12pe87xQ2fycAnKeznG0/RR7zx/i2f0fYXvrBfYPDmVdwv3D4PCu56DrmAiotyxK1HSYByGCbgdRvyumH87jia2s6bZZZIIxlb5BPWcX8ViLyDSRqaB1fj9b+8qqWCMrqG3QVCWheixOcA0g2FKl+0hfLzt6KSAHXditjuQ38RrP4gbX4vVsCGM6QhBP4PL63xnAu3Yb0VsfIly7irC/pvNkPouTeJNj5yIR+KsWD073y2Ww3pc9Xb5xf/e1isizTz4WJzKZyDK30S5OnrRL2MulQW5cyA0Qkzc1Oj61C4A3DzpyFTVJhF1O/DotJqZ2sLm+gkG/g163JW0olFKyOEGekiOcibuVzki216sWeyUiU0DWNj0RkdcHfayvrmBjdUXEaLawqTuWcpyxDXycxJjMZpjOpiosy3Lgt1oIWi1xYdI9S2WUkzgmKkt4U62dyHEjIk+wP5zg4GSCwxMlIsfZAjBUQqiYn/VnpXBJ0YoCcqvVknbyKGoJJoKiRCMMJnGCMsthLBbwKgNhbaJl+wgdhoC14fptWF4bpt9G7XdQt/qooh4KOpO9gAwEafFRNz5WZ1W4nGrqp8BcwagouFJIUjd2Ci4WMtjVDPHxcxGRi2SIMp/CNFTwlrCcOXEoC2k5Ivc4apErpfjIRI7wBi/oApu7iYKpCrBiDcEh34ifudeF3+7CiboozBC54SOGg8xwUNkeYKrWc3ES62hAkp0LhgpWBhhpF1gl+k6KnpOhZ6d8tnCRGSgmQX8UkVmZpJgrn7qJ1FNheg0vSVyUvIHoY/TsZqqO36b95ZQRoY9jFlDkeJBk4eX/qZsPQ+EoIhv0ydMNTRc43cgiIiv+LN2iPJb5neeBSodVyA1ulwjhZBazrUf41LW4S4mxmMdzKTjQmczAvgZdwGq9uiEqDjC/KJDxBXg8CK/adhBqLm+r20WbQvBgFe3eAFG3LwF7ftiCSUGfrv0skTDA46MDTCYjZGkiIjRRFnQy82+F++uRvRzI5HJvfw+PnjzAD3/8Qxwe7YuQLO1jVGYpjxYLzGJiGyrMFyZquwO4fditdRGSzbALO2jDC1uC8WBBRNqW5LzPYYqITAE5hili8hzlgkFnLFxQSCYGxUZteqgM8sMdFLUlrlYyy0tOaHnMk71GEbdgYSqBbZaIfAu+q4RkVeE+Y65Jy1xRIp7HmEsb30ztL+5HEbgLuHYN37Pl3CaSh9cfY5GgSqdYELlSl7i6sYaNlS7WIg8BuwJSuqk5qbaRViZSOnJzujuaiRILMfxM3P4GZ0GXB/lyJSwdIMLzkJNjl4Jpc/7JhD8XXh152nLMSOpwIbgHssdbLGy5LFaoqDw5jxoesrIJKxeyDqeU/yQLXYoputtEI1jObgYX+6vk5dQ8Tn3poqMIAw0LuaiEhcwHBWR5LJQbuRGZxYUsx7fCWTR9AdKFQZ61FpIZmkgnsojIXPjThdawlXnunIrIvNZrRwPPO7q7HSUkcx/zGt2IyE2xR1zItnqQw0+cRfLrlyLyN27WdfmBL0fgcgR+aiPAu1RhOhh5q5g4A8ydLkrLlfnif3S1hf/8dhd3IxfXQtWJdv7ryWyBH45z/MPtKf5ob45Mum0WCIspOtkQg3QfQZHCKUpcPZnj5vEM3z6Z4z3LxvXvvIXerU1YvR6q+0+x+D//P9TjKepsAWO1BXODAvI1mPduwXrrHox+Txx16V/eR/z/fB87z/bw4mSM72908XCtjb1BiETmRQZcdlIy8NVS4XvEXZSWcclO/qkdWT//byQ4i+9977VO5GXB6fOEpvOu2os+eZHFSMaHgq949ulfYevZU+y8fKncv3oCJ4gwzi+1CYbuY87RiCETZzDPLQUMOBWPGzNLgxRQaEudYyNCoO7+NGisUAYfrtE4N5W1qhaJ+Z7yXpJ1USPhe3M7ZJ6qxGj5qmvpdibGjetUZmYIY1cQmjQKKLMAMYxBGGDjxh1s3LqHG3e/hZWNGwjaXTEVLH+9iQioNuHMQd2sM9/0NZrXOb8db/o6zbacf96bvk6zHcufrTnmmk7r6XAfk6Md7D1/gFdPH+HF0yfY2zuQ3BeuSdk92QlcdH0XXZtd2IZqT6WGwUyfbgetQV+Fx1NgTmNBV2KxUBqQGKPUOq05LpsOYxpI6DJnuLx0lutuXJoXaUikqSeVTlKFYpFudEERKjSoiO18bTeA6UeiWThhG3bYUsbGJEFxcoB6fAgvi8X0VrQ6cK7cQHj3PXQ2b6G3fl2hUnWw9/l9/7oxP+9cX3agv6mAfH4/8b8bJ/K/2trCX+7uYnsy+fm/+F1u4U9lBL52EfnwnzBY7/AzIvLpQdywLk9dmHKKnHIvBRMg7lWlGLDaKC0Joq42IjKEzTnotkVEXul3RUS2iAioShHL2PZfUf0hC0eD0oX52ziR+R7i1qsRui7WBwOsDfryoBuN5kelgLCyRI5wieFsipPxCKOTkVx8eJNgJZIBY+SWep6vxDtWTKkBapwFucezOBEn8sFwgt3jkXwXnEWSI+EF0FD8VyWdq8+pcA/sdKMjmQmxdFxHajxMU7tMU8TJXATbBYWlLIeZF4K3ICs5dAIETiARnV0AACAASURBVADPCWG7EUyvLbzkujVAGXbFmQw/hEEx2SVf1gahFKqyRmcyxUW6uHkBJglauXK5rZ5VwbMXyEevkJy8RDreQT4fwjZKcc/KNhHHIFxh7kvV7k8HXjeKREymkOK4dPGxeEAxbyFheBSSeQH3w1BE5KDThdvqYmH4SGsP89JCXNORQRGZx4dxum+JJigqIkgUq3Sl28ag7WElWKBtzhGUYzh1CluLyCosT7kPKbwpIZ1ir3Iqyue1KKyrm7oEiZ265RVfWP1O/PRKjJXZDqvyMjWRmxaFWgrJQlOhf7NxAGv+rk1BnMsaOkiLWiMtlGgM7egWBvfZUSKHiAhUywwnvT102LKIIkETWSpYAkFhsBIv/Nuzqmpzw+E2slJPsY9VWYcTJpfs1gitqI3egA7kFXT6A7TaXXEme0EIxw9VEcIwMZ9OhF21u7OF6XQiwmqv38OVjU14fiDhB/ysNrm8RKvUFabTEV5sPcf9Bz/Gzu4rHBzsieO1FZKxXCNJMxydTDBOSswLG7XTh+GvwgxWYfgD1C6P4RBuEMDxfLjkC/NmztGv2cbEcIVMxGS7IgZmjjKfq3ER962BojBQGjwHPAlDqEVIJheXjGCOBwsNhhaRM5SLBBZKFeLHtipHFWH4xfOj4a7R9c0KNNv4OAnhuc2adblI5UGXNBnLrdADW+jaoQOLgnc2Qb1IYGOBq+sDbAw6uNLxEVkGrAWLOpZs4zyvMMtKxGmMRZEL0oUTKBZDKKYS58AAT06ek1wxfcU5S5yGS+etKdtuEx2CWgvrCwmL4HGSF2wvVMxkxQ4mSigU9rNt873EzqK6R/jQIrLKQ9XCse7MOGst1NdXmeWe/t9nbnjNrUIQMFpIVneF5n6h+Mh0lCgnMkVj8ospfvPzUlTW/+bCQnnbZcEg3DLdaUBHifCMmeZsK9Y+Cye8HjROZEGBiJCsXMjq+qCukexIEQe65iCz0MBjivtcMe3JzFZX9kZE9mwLQeAKF/tSRP6pzHMu3+RyBC5H4Bs6AkRZLEwPQ28dE3cgWAsW7V0T+DvX2vh7d7u4HthY9y8Wkf/NSYb//TDBP9ub4c+O2IlowKpyRIsxuvkxuvkRHDFaAO04x2Ca4ttbR/hwkuL9lQ42Nlbg39hA9XALiz/9CyBWqCrz7iqstzdgfXBH2Mnm+iaMwQBmv4vy2SsU959g8hef4vDRFj72TNzveHiw3sHEZ4C0gSjJ0YlzJK6DxLcRtzwkHiFekBBtmlkuv77ZI7DMRP4yI/F5ItXrWuSVWFkhmQ4x2n0qCIJn93+A3e0dHO4dnLb9S4i1iMjKCEXHMDt1kzQ/+xsR+GgK0iJy4zaWTAwVTC5uYZqstHNUOZWVIUmOeMExcu1fg3MtdoDxZzRQcG3ZzBeZV8Q5MVFovEZwHai6R7m+VwYaFaSt5v7iVLUseBLg5ou47Hk2uiurWN24hlvvfBsbN99Cf/2aBO3xbxsR8MuM/fLffJ6I/EXi7fn9tPzffx1Bsdm+L3r/z/usr/tcFGnTJMbx9mMcvnokhYjt58+wtbWDw+MxxvNE+NnsnmwHLjq+i55ro821TMWOZjqRtYjc7+k1UI08nol4S0QglyrsvFTrfUvWdTSFUKdgtgs7Q9kxHUWR3r+erGm45k8Shaabz4iUXMghJka3IJQMKwrJNN7IMcr38AK4URdeuyePml2/SYzieBflySGsnMHwFRLbh7m6gdatt7B64y2s3bwHx6Ne4zcy2Okx9Hnjfl5EPr8Pvsp+Xy4w8bz9s5cvcSkiv+mZ/Mv/91+riDy//wmO/un/ooL1li7+CllxJhiIQCBX+6VJjnao8YTl2cNncNHNxbwKflM3Kt4PQuFzBljtKRdypx2KmEHXXpEvUC0KqUI1NyKpWpKnfMr9VSIy27gZxEfxeLXXRb/bVTedJeoYxaCsWOBwPMLh8TEODw7FAWrbLnqrbOlfRbfXk1A9JRCydY6t00psoIA8nSc4GI6xPxxh52AobuTheIY45w1NUvpUW0QjXIt4e8Zk42ehK1SA/602giBUQpXwYllky0SwiMdTzMYTcSS7FRDARGDaCG0PnsXqWgjT68Dwu0pMJuaixQcFZTqTfZSOi5o3P8Fb0MVdimOS309viAbddDV8u0I138ditov5MYXkPUEI1AvdGp8rRIUmActNnp+BXFW28HfbLbRaPsKWKzgLOinjOblZC7mJe4GPqNuR9FtW9BbwkVYOpgsTM2nld1AyLIE3ffKFHAd5XotjNVtQ1bVx++ZVXLvSw1pUI8QEVnwAu4xh06EquA5DqsriJK95Y6mk3UrcxsxVpcNdWMsUipXztxGS1UGtjuFGRD79iUL6KiSLtLqoCZA41etKtW2x0MGxdMj1joRHzcO/yIgEIXdXuzopWsmD+0DV4xXHSfOc+G8eMZo1y21UIjG5zo3zlRX6hqPMn2sx/DRcgoFhpThPycSVhRI5y+RTtyK02x2sXdnAYHVdCid0FFMQ5o3U9nzF/zVNnAyPcXR4gJ1XLxHHM3ExM0SPIjL/zhD0i36wesCCS5ni4GgHz58/wsutZ3i19QLdTg/tVofxhEiSBXYORxjOC8xKB4XVQeX0UNhtlFaE0vIAitJkY4vDWZ8fDD+rOI6lLBhdg8zgAkaRYpHNkMQM+piL0JoxVI8oEdOTCYDpeFIR5v7iDbRxP/A4pWOenQ6gy544BLpLGYYpzF3l5G7CMvn55JghJ7rkvlDFiJKs6zyRKrkJunwdRIGNTmhLYI+dj+EjQ2iV2Bi0caXbwiB00aJrlmwv2vctB6MkwyhOJUCRrxuFoXZMc18uME8z5AWQLwA2PbBmJSF1sv9V8KBtVwjJZ/ZduS6ycKHShpvEYVXgaY7l0GeXg5pEq3ZBXXBrkiVFT1Y/U4KtugJ8VkTWNwTtMFbfdCvG6X1XlXLkeYrwsnTHaNjIFJEZsFchywsRkhXCgm4ThbwgM5msS+Fd8qxugvWU0i2FRi4SuB9ZpKMozAUAdyWfy6RvupH5WkqE1sh44n14DmgRuZnkUTgm65tiMhdL/Lmw9kyFA/Jd5ahgq2R86UT+5Z9lXX7CyxG4HIGf2QhUhoXM9HHsX8HUHSDjXNhiILWJ//hGG//lvS5WXQtdKQR/9ov31P/rKME/2pnj/z5O8JcnqdggKRpTQO7kx2jnIzEl8MsuKgR5gbd3R3h/f4zvnsxxmwXit6/B2B2i/ItHqKcZe+lhvncF1reuwv72HZjX1mHQ6LG2BvPaBuq8QD2bI/s39zH/0WPs7ezjcZ7hr/ohhp6N0jCxPk6wOZxjGrqYdnwcb3Rx3AlwAmBumcgZOHapI//Mjrufhzc+H6y3LCieFxe/zPaed6U2JhrmD02He9h7fh+vHn2Mlw8/xsnxEBO67qUTWYW4yxojSTGN2dlL44MKf5a1jKxnzjAWym18OjPU5p1mrkYxl4xiCw6pAk03Kk0W0olYyc9dMpcp/nLOK3PBQs0TJXC5EDfynO5k6ZxWjFwaCmT9q1EHNJDQYCDrwGaQqB0wh4nGj24HvZU1XL3zDjZv8fE22t0VMdh8FfGueYuL9lUzx/wyguLr9udfRwT+MsfI5/3NsjDZ6An8WTwdYXpyiP1nH0uQ3uHOFg52d7C7P8TxmHlUqazFBfPJrmbXwVroY4XrFu4z16FLDX6njbDXl/1FI1E6nyEjkk+cyNQfmAfjSfe4dDNWFZJ4jixJUFYLOI6Jdlt1fUctxRFnl/R4PMF0MpVQyKogopOdhCHCqK1ysExTjCZc0/Oaa3I7KSJ3+vA7A9R5jiqeozzZRzkm1jBBnC8wKmqY3T66129i8+63cO3tDxG0B/DIRj6HgH3Tfa5Mb1y7NuYmldH0Zb+Wjz9qWX/+4gX+5cuX+Mu9vUsn8pcdxG/A332tInJMEfmP/gkWR4fnRGTtHtNtxMtaQXNIK+MaHZiaVckJGS8O5NNI+4qqMnKxHzi2CB7dKBCmaBh6Um00xY1MwZmMX0uqTQp1oAU9CrPyHkpYcgxTWsjX+j30Ox3hLDt8nt4ouQFYbGsvMZxMcHB0jJ3tPeGaUn9Y3biCtY0NrK6vod3riKgreX3kL1XkzhaYzmOMZ3McHI+xd0wR+VhQFieTRNqvlfNXXYQa97MSkLWIrL8rQd0SQY8iMtv2Xc+FH7hKlGSA2niC8cmYyWMw8gJWUcCtagSmA89w4Jl0gIawnJYEkplBF3U0QNXqoWx1UJKXHLQA1wN4UdbjxWqcYq+dif+OVcM1KxiLEer0CLOjZ0hOtlFlU9R5ikqjAoS7S/FSC6CsHkdhIEJyvxtJEaDbDUWwpXN2PqdrMxcBk3zfqBPBI+s2iISFm9cuJrmF2cJCXivnNPd7IyInaYnJjM5BmpQdvHXvNm5eW8FqBIT1GMZ8D1Yxh01nKjnPlqFYtA4D/0y5CcRpKttMbiq390xEZiWbgppCSCgc3RlLmA51/lAERw2IUCxwbbjkiAqpohLQvojIMOF7IdqtNm3sgp/O0xxFRrGSgp4Sj0X04791MB+LCIKckFA/5U6XGoRmg7F1S4RwLYCeuvm1GH6KxJDXVa5kCocKX6CC7ZhmTFdrFLUlDI9C8Mrquoj6ru8LBoUsZGnpcSgiWzg82Mf+/q6IyGmaoNvtSpje+pUN2DyuZFttcZBzUqDoBCVmsxMcHe9iZ+cVXm1viRDsOgFQO4jTEruHEwzjAtOFjZTHgREiq1w5Hsg7ZIABJ22urx4UqvniTeCbSwwLmbS8TlQMLEwQzyeYTSci6NOpS742xWPbDRTjmRZhES91UYdIBorzPLazXP7NcZVWN9c5RZbIcQAWfiiW6wKE3ocN6oQitIQmprEUaYi0aPkW2oEFv5zCXZygay/Q9yps9COstQN0HFPat4ho4b6nIH84meJoOhXhlMInC2G8TvAcipMU7ISgiMwwwrwwhfVckJNM5EwWoyTjGbl2QXsS1EkfM0VjOQd4QAr7WF0DeLTTiSFuDI8IB2Jg9KVBnMg6UE+L5QphcSYmq0JZY0A+U5CVTLxUaJR/N/0ATRlK35HlT1k0UW9Hth3bE5sQPTqGGbpHl7IE6gkPWYvIelukiKLd09IpQRFZzicuGGwp0gkKpChEjKdIzYkU0SbkTLPjhMc7+dKCUGFBhNf+opCCHkVkaXsrCrXAMXn9ViggOr/DQIXDXorI34BZ1uVHvByByxH4mY0A5weZRRF5ExOnj9zy0XYcbPgW/s71Nv7una66t0pbzdkX7y8sOP6Lgxj/46sp6Ej+ZJLJfM6rU/TTfbTzE8FaWI3JooZgLd7ZPsEHr4b4rWcHuE2H8u1VmGmOancETFPUeQnr/euwPrgJ+8PbMLoR6nEKoxXB3FiHOejB6EQon77C4skWZg9fYPvgCB/XBY7ZXZQV2Die4cbhDLOWi2k/xPG7GzhYb2OnqHFkGhg6NnLbRHHuc/3MdsTlG//UR2AZZ9EIvmpq9Vnm6pts2Pnnct0WT4c43n2OrYc/xM6zR9h58UxEt3iuMoS4vuWcimuLeRzrdXEscykKyA1moGESc66k1k0KcdEg98QcptESnEfR9EXRl/MqzkWlk0xE41p+TqFZaQg0lChXKYVrybnIabLIcZJkSDlZ5HyOqDcxhOipLGe8mpPbcG8lBDCn0UkHTnci9AYDXLl2E5u33sKNtz7AypXr6PRXVV7SBZzpLzPeFzmKv0hEPv+c173Pm4iJzWt8nhP9TT6PdObpdbMSOkvMx0NMTg6w/eiH2HnyMQ5evZS15Mk4xmSeyH5Syyp2DZrwbBMrvoeB76Hvcy7twWVAeTuC3+5IXhXn5NJtmqSCFFzkXM9ADID8fbNfmJ+l8Ke5iMidToh2py3h71xkcA4/mTCHaorRiFk1DEZ3ETIjpkPdh124CgXJFbq42H0PPtfJxFWEHdRZino+RTU9RjE5wXA2x3Ce4DjJYLUirGxuSEDjrW/9CtqrVxH21uR8UQtk9fUmIjL/tmFZN89vAgS/zL46v8/52f7s+XP8y60t/BVxFtPpm7zM5d/+Eo/A1ysif/oJjv/XfyoiclOBW67EnW9l+OzJ0eAClBAnTmSpCqp2lGYRzgoTRWS6kUOfzGBbFuVsRRBXHG9IdIixeigPFQ5masSAwROdrOSyAIUlisgM1qOA3A5D1Q4unFqKBAYM2xLn2TzJcHA4xMuXOxiNJpIwu3FtA1evX8PmjU30VwcwGBAHQwRkCbPKcxGQR5Mp9o5G2D8+we7hCY5OppjMM5UqyiA4qdRSdlTisVRgRcAlx1mJD3TZ8oaoBAsV3kU8RBRRMFPBAqySTSczZPMU2TxBkSSgguSSnwYLTs00U7bx8SLaguNFQKDcyIuwhzLqo273gVYkkHphUFCcJJ9DXb91cYCu7kra+W3MYZZTzI6eIh6+RDY5RJXOJQWVwqRK3c2lZYQTAglq8xjqRSRJhJV+G6urHXEpk60ax6mIqPxMUu2LWoIpsNwApRmgNALMchvzhY2sdlBI9ZpCnuKazuMCo2kuKAIKgnfv3sKNqwOsnDqR92AtZrDLVDjPnKZQROaNhU5kTi6ITyADVpzvOsShcSIrYUi5eM+ObZWY3bBPG8cmvys27Fk1nSIyRS2mEHMyw/3OkLmOdt0abM9Pcyy0kExnPceRr03hSxyZ0kmvsAUULxn6JhwlfdyeogS0g1kFUyo3pPZNa9yGQl6I61QH9uULhq9R9KedVO3wdpvImL4IwYPBmkJYUBDm5IqCG52bEqxnY293G7usIG9vCb6hv7KC1bU1EZLpXBb8iDx4g1QCO8MbKWbmiwTDkyEOjo+QZgxHoyhnYZ7VOB5nOIlLTOg0X5iICxPzrEKS091twbRdcUc3eA2DIrIgYtQX/bLkoTPYjKUeXgPieILpdKyRFqW4mInD4LHA84sc3yZ8TTkiKmFbUeBfUEQuS9XxIExc5xRTQrcF9zk54BR2mxu6IHb0tpwGgKapiLQ8t0PPQss3BLniL4ZYD0pcaQFXey2stnwEZg2fC1gRkU22amD3+Bj7o5Fco1gIWRsM5LoXE6eQpJgnqYyjiMilhaw0aYJCQmZvPEOax8gXsXIiBy7ani8BpSIcV0pEZrGlEYo5oOwOYUo1kRa8BtFdKx4uLRAvM5EbdISIyZ9Jw5YnnOIsmmNW0S2UpCzn3Cm9uOGU60pM07WoU7bJPG7aFPNcM/ZKssiVc5gwHm6LuJGF0UcRWTHR1TVXicjKcaLCXiSIRYvIdCHzdCVpj0KyhG9IsrhqZVPOZdWqSQGZPOTTQJIlEZmLHjqRed8REfk3vofkMljvl3iKdfnRLkfgcgR+liOgROQAR/5VTNw+FqaLNd/FO5GD//BaG//JzQ58y4B3Dv+gcEk1/mQ/xn//aoofjDI8mOZyPwzKGCvprojIbpXC1Pg5fk6yij96doSPnh/iV58c4kaWIxgEsFoujMBFnWQyL7c+uAv7/buw3r+tOrLuPxNx2YzasN69DevdO/J31XiOxaPnGD/dwqutXZzsDxEfTXDlYIprhzNkgYN4pYXp9+7i4Hofz+YFnsPAM8/C2HMQ+xcHBv4s98nle/90RqAJ1rvabp+tQ84JyG8iKF4kbObZHMc7T7H77D6effJ97L/awvHBkQjFcZKpdbSeA3HtRAcy56WxrPOYvaLC6jgHUyhHLj05o1QsZeHlVpW4iqVTTAxVzDeCCiq2mDHhIgp9EZWZOdF0p7LjSyExGw+UFjC5pmfg9SzG3niKeV6I8SRwXZmb8f3YlSrzPZUIJOsuzkuJ35BOMzEUVej3O1gZ9LC2vo6rN+/g1rsfiRt5/fptWVOobuqv5gBtxMMvI+Be5PJdFmvPi/9vuk1fJoTx847qi1zsNKoU7KSeTTCfjvDy0+9j6+GP8OrZIxzt7yNlt7ZmVwuaj44YrQ8FloWu52Kj28JKh2a0SHJ3PGoGfihrOf4tOwKHxyc4GU8xmcZiPKHBjMcT82AUyo/rgFL0JHa2013e6XaVKUvm9DNMpjPsHo4wnqWStxQGAfpdahfUbuiPUuvxVtRC0I7gtdqwXF/WvHUyRz2fAMkU+XyKLXaln0xxOI3h+h42rqzg9rvv4+4Hv4r+1bvorN+AaetuWH2+vqmIfKo7LD3/Tfa5Woop/YJrWuIs6ET+Pp3IlyLyT+cC/gvwLl+riJw8uI/hH/8RiuMjLTo24uMyU5b8TE231BdWdWA3LdGNA1eJwhR1BWjP1nqHgrEjYVCBMD1ZOVQtwnJTYUgbRVftQlb8Gy0Ki22NIXGlBL8xrMwxgMBxMOh00IlaaAeBan/RSZ3SzsJWBYNBbcDwZIqtrT0cHB7LRWl9cw1Xr2/i2q1rWLmyAoNCkm7ZYZUzy3MRkE/GE+weDrF3eIL9oxGGkzlmZP+Ko01Vm1TrDFuetZgh7r5aLnLCpfU8YSNLCw9FQ2ETK1GQAiPF2jQlizMDE2r571QE2UzhPYoaFgPrYImg7BNx4fiwPMVKruhKJt4i6gNRF0bUAbwQ8AJp86/p9tQhc3T+EtBgVgVsgxPoGOnoBZLRFtLRLspkIuNM0YxYBl7EBRGhnbTcfvJf6UReG7SxvtaF75Mtagm4nmm+PCbo5AxaStgzeTG2QtRmC7OFEpHzWuEsmElIEZqFhjmdyPMSJSxYjo+r165gfbWNflgiIhO5OIZbxnArIitUuJ64eukGh60EJwq2WmA6u/FqDIHGP1AQOxVtldR4KiI36AMWI8RNqUMlRBgj7J/uSUFNUEelM9FD6IWwKHXWprhci3SBLE2VmCwc40JvFz3bmgwmVXmKWSpUj45kEbd0W1hz/VGiNosp+icNdoCcZnEhEzui3kcQBiJa05lMd3iFqN1Bt9vH2uo6+v0VNTFyXTVuIiIzYMCTf4uAvLMjYnKWJegQEzNYQX91TXATJnEpjc/+lL3syOSM434ynQsvfJIUmCQl4hyYpTUmcaFE4wUDMSgwV5gnOeKU+5CinnMqItvEUdAZKsrnGadahXXQ4aD46dw+IjcYNsj3Fk6zCMjK2S3XJJV9KMc7z8eCTm0WAPTxLEI+cQaep5ENlRSPKMSTlUVRUlKC9XnKliq+sjiRM7KVF8rZxMo1MQdOhVY9Q1SPcDWssRkBV9o++oGNwKjgEckhBBxTOh9ERD45EUcHhf21wYq8X8J2qTjBjCIy0+QXNbLKQFYayCpI6Nw8S5GkKdIskaHiZDxi4YaFCUud43W9gGXWEjbK41mKdHJ9tQXJoK5HdCOTP93gV7QQvIyzaLAWSh2W8VCu5LN/L096mn8rlIWq8DcCs5KfVeGG+17wFDUdyQpdQZRFQbdJpZAXJcxTHrIE7HFiKEzycyKyDk9s+PS8ptLVTCaywmPwfdSRoMI0lHjcpDzzOtzwkBsWsjJPnBVBRUR2LHFOXIrIvwAzpMtNvByByxH4hRgBuSdop4Ncd3WGRCMiixPZ7aMwPdyNPHxv4OPf22jhb222FBP/nNDD+wpRSX+yP8d/tzXFj8cZHs8WklNA9/FquoPWgi5k4t5UhonM2YsSv/b4AL/25AC/8vQQ12Yp7NCGda0P6+66rD04P7bevQfr3buw3rmtmK2fPEa1c4j6eAzr9jX5OV3JRruF6vAE6e4BRs+3MXu+g/mLXXSeHaD/7BCFaWDRDbH4t9/G9N4V7BkOnic5Ho+n2G652O21kDmW4C0uv75ZI/D7t2/jH/zWb4Ei8vmvr4paOJunVcjiCWajQ+y/+BSvHn+CZw/uY39vD6PhRIUQyzmo1v9cU7CriyHZLMpz6sd5lHR+6bUSDTOq+K79Bfrn7IblupGZRa52ILvsIrVthTdg12rgyTpQmc7oTrbh+8qRqhzOeo0tnWamdIyNpzNsH42Q0FnsuAoz5vvKQLAosGBAeVUj08i0vCLuUK2v+Td0aIoBhGiFQR8bV6/hxlvv4sbd93Dt3rfQ7g4Qcj2trw5KFH79MXiRk3hZCF5+5nlB8IuE5mWR+cvs++XXW56bL7uh30SUvGj7uO5M0znmkxNMx8d4RQH50cfYfv4Ex4eHskYWpBz1DY47mXyCDIQE04WOjfVOC1d6bVwZdBDRidxqwQ0juAExp6boEBN2afMxmUrXKdcL0nlIXUkKEdRdavg+kaEBWu0OWp2OvBcdyuQ1z9hRfjLDeJogSQuZ+6tuTNXBSGdyiyiMTgd+1IbDrm4amVgIiaeoZiMkszEm4zGeHQyxMxzjeBpLgOPV9R7uvfstvP3hr2D11nvoX7sHm5oA83mWij7N/n/dMdEUHU7XV+cOta+yv/j+PJf/7MULYSJfisjfrHvIF33ar1VETh9+itGf/LGIyMtCcXPxakLAln8nFUIRerSwzIuD5hmLiEwRlRUjCooitLjwmaApN5Iz8ViZZhuRg+KzgqfzIR3zInCQ71uizDMJf6N7wLctdMnoDQPhidKF5wqz1RQXsogEFt2/HqazFNu7R9je2cPOzh5W13jTWMf1O9exurkG03NQm2wZZ6tMLi3lFJCPT0bY2T/G7sFQ2MgjXoRy1RpNCLtUanWIIC9I/Ixsz2GllYJ56PuybYTKM4CLrkEiOngBJnNqPo+FM6VSblVwABmvbGWfxyniWSysaIMsZ4YCVoawkn3Thmd7cO0AptuG4XeAsAdEA+VIbg+AqIfSDlHbPmoGF4h4XcMkl7WiSzGHgRSL+Tby6TaSky0U8xEMYcey9V+L27zpCtqCiAhLKsf9Toh1Bo+sddFuh4iiQARwtp3wGGEBgAm4FMdMx4fptGDYkTiR44IBIi5KEbQMmLYSauK8xiypJXSMlbzeoINux0PbW6DnpOhbcwQEItQ5ypJiX67ZwTwOHWlNETSEtFEpBrIKB1wWuzQDuXH+alekCFMSnKbc5KdOZAni0sKXuM652FGcMIb52TxW+TlIAK5NVHmBMl9IhTTjcQAAIABJREFUOGHO/ZoRt6C5rBTKxElJEUwLa2yV52SMibI6VVaJyk1IhWIhKa64YjuLFKZ5T8RZiPuYGItK8XBVIB/51DlaLeIsulhZWRNHsuLAuiJaWxQQ6UR2PRi2LRPIvd1d7O5tS6hYGIVo0+k/WIUXtkRIZgABkR58L4vV/5A8cVecsiezHMfTFMO4FHzFKCkxTcml5Y2Mp7BCDNDdTpGUkzkeUywC+IKyCGATteEoZrhqkzNkvCToUBdeuD/5OemWpuBIsZycYQmlO92vyw7uGmZdSntUnukgy6qS8A3H9UVYp3OZwiQ/NznlymXB8A1PuZHJfuNklovTNBZBmpVu6SoIWlIQc60CHTOW4/R6VONqC1gNLXRdA75RCsrCpZjLY94ysXd8jANxIpPL7GGlNxDnBcXMOdm8PP+zBeK8QFLWSIl9qCkm19LClxB7IYUK4jkWaLGS7toiaHNShWoh3+nuUA4QVaSgiMziliRVU3QWhnojImv3fSMia66xQnyfFQuXRWTeqBrn7vKEVR3jTeFkWXTWS3YduCIYIUFXKLFXWMgMTOH5ZCgRWWJCtcOE7ZF8P35nUUwFtShxnC5kvh6vp1xIcAIr/5YkbymfyXnGc4zXCu5bmWjRtZwyQJHXfhWe1EzqlNPZEKcMO2coINM5Q5zFpRP5i6Ypl7+/HIHLEbgcgc8RX3RhupLuI87f2H1YisBbmtqJ7G1i5vZRGh6+0w/wt65G+L3VAP/Wir/UpXX2HnQhUzT64705/tuXE3wyWeDpfAG/ihEVY3EiB8X8NOpYdQ/W8BcFfvPRHn7j0QF+9ekhNkYxFzWw3r8K+3feBmyGZVSw7t6FdY+henflXlE+fo7i+/dR/L8/hDHowry1Cee3fgXWe2+pe9JsjsWrXWQPnyP+5DGs7z+F/cMX4l6mw9n+/XdRfnADs94AO0cTPL7/DJ+0PXyy2cMo8jENWH6+/PomjcDv3bqF/+q73xURuWlnXxaS3kRUasZNzc8YAF9ifPASx7tPsf34Y7x88gDPHz8Xk9VoMoftOmKO4LybhhR2Z7E7Ls7o+mW4cCBzLs7RG7wejSzKeaqC3NXvlSZAHYAiMvNDxEgm4rGLDgvyRBp4rgp4Ri1zUq6jOfduAu5kfkfDB9dIliUsXIqK2/vHgrSjvsDuOj6Yg0FhWcKpi1K4yfOMxotcto3zSBHqADFI8TP2um2sr6/h+q0buPn2+7j93newunELg/WrGm54JiBfNO4XOUeXRcHXCYOfJywv/+68E/mLzgP+/Xn38RcdL6/7/euEUK6liBWcDA8wPt7DzpNPsPPkAXZfvcRoOJQB4z6YpwxgVCY5mVXTHELjj2FhtR1is9fGzbUeut22dC/TBey2IqXl0LRFw8xshslkIscgTX7sp6ZhROVN0axHtKWDIPDE0UxsowTrFTmyVIVkj2cZJrMUk2kir8GORkERBh4GqyuCNWl1e3DDNkw3UCi/RYZqPkY5HeFweIz9o2M8pY50PBJUR+g7uLbexTvvvYf3PvwIV+59JEKyG3YErXj+uGiOiabDlb9v1qzL43/RmJ8/nl53DJwvIPCYJxNZROT9/Usn8hedPN+g33+tInL28AEm//yfnYrIjXhMJyYv7suMFh7sCpyv3LQ80aU1XFJWzwQL4d/wJG9uCrwx8b/JI2qqjiIgq3RWikACxxcXsmK6ClWGwhkv/BTLRDDJRQR1DENuPi0/QBQE8B0PPpERDp2sqlWZ+AjyWfNFJVWovf1DvNrZRcDAjG6EazevYWVjDTYnaZYpNxgR/QhOn0wxHI2xvXeE3f1j7B+PRERmuz6JqqxU8X1sl8KqL25j3iR5w+R0OPDYphOgTad01JKbJW+erLZS/CNzajqbYzqdyffZPBYROeWNL1kgplszSZXbclGilkcFRxAXJjyDLR0uPIfuUoalEWXRgdFSvGR5BF1Ufpt2SfbMq0A/CTskboNU4hx1fowqOUA63kY2PcIinqDMElQLXoCVE5mtKHR8Spid6wjTen2ljY31nriSu52WEnRZKSxKOTZcnxORQNpTLJcicgtx4SAubSTSmq+2hWPoeK6E6o3n5BnTOe2qymDLQeQXGPgZ1r0UYZ3Bq1L6SsWJLI5bcUmTT61c4SJdkbUquAfFvpVjVvOtlqu64n4RMUsJXnw2Jz4U3XizU+1YqjWLjTOnArJJFAB53uJBJudCHjVxGRwDHUwoTmS6IimeFiwUsLVeB+Npq6zgDZoSt94edS41zmQtqGo78ikjWbjJ+rXEAcCxp3CeKTd7ksLzfIR+SxzF3W5P7Q8G6hGrYpPNS+Gdn8vA8eEQx0dHODo6RJIlsD0bbhjCjdqw6UT2WYwgOYRBZjy3+Fpt5IWDWQIcTxc4mmaCrZhkQLyga5ZdnQw4UIUgYiToIqdYtxBUCvejAZdiru/D8X2Fe9BufQk2lM+mxHyFqFCipaBCKCKLwKsEwSa0sHExy3CSeViXWKRM56UbOZHXcxwlIJPhLCKyTvLlpIXbQDcyJ7KcrPD4kGtQXSGbz+Q1+H6c2FJId212CqToOznWvRzXImCzBXTdCm0GWZoVXANyzWqcyMfjCYaTqTiRGW7YjTpy/VOOWLYMZoizXAJEeE1IeW2qDBGT06KWIDoWnIT1vWBnAVnnkCIdueeWUcp311bcOUmqFrGVydW8LlJEtgW7I4dWqc4blWrcBOopDrhyl2iBWbvzFe7l7OfNeSXf9fNlMquWLcqPrJ8je5ICrojUCltB5wLPMxZaKCqrdkTFMeZ3tigKu0wLyDIBE2Sf6gBhYUQ82BT6xYmsQlhUWB97APjHyvnPhZDibqtFEo9HCabU+Bk5NdX/aVyGIZ0lZO5FvHeEAebEWbz/nV+KKYe6pyvHevMlOBNdRLvoQ77uObLPzzkwmrkCX/20gLb0os3vz7+PFPM+56s5vpqCthx757iRMvluCt66aCBuR/1QKPAzzuRn/l4vNpvX/cyiT7/mqctez4cu+iyniJemeKjfu8EnNcWM0zDKpY6vM5TR6wfi9Dx7jfPltJHlK3xWee4pTqlB1ahtaTiYzehdNE7NVjfj0iDH+POGu37+eefH8CeOpyXO4PL+bvZz857LryvH6ylK57P7m3/fjPMZjudsvJsxUB0dGix1GjyqxuT0GF8aq9ftseZzL4/N8vkn18XlYvO5F5JtbeYtFxy7r9tfPw8XK1WOZYi1hcq0URgOCpOBc7ZCxFEiqEoJvJMOIsPGyFtH7vYQuj5+e6WFP7ge4f2Oi1sh55OVFFnFHck1ga3wFjRr/OlBjP9ha4of0Yk8zRBUc4TlFNFiLAF7LCo2XxSu/SLHhy/38etP9/B7n2zj9vEUhojI1+H87rswBi0YLXbWOTDabVhvvwWj22GfPMqnWyh+8Cnq0ViwF/ZvfgT7o/dgrq1KPkb59CUWT14gf/wCePgSePRKqGxGGMD+7tvAh7dR3riO8e4RDv719/EozfDANvF0vYtXqxES18bi0pH883AI/1S24fdv3cLf107kRmhavl58lY3gdSrPYnEhD3ee4HDrMV49+RQ7L19gb/cA0ylDhQs55mnK4dqTLlLiAGhYIE6NQi5dnNJNK+3yGn2Ys+tS4Su4DqOJTHUiMzuGwrHCEFADoAGMXXMtzxZjFR8qmM+QjuVmfkrEAE0vXBt4XB8I/s9CPJthPp1iNJ7InNFnJzJZuo6rumfZzafnz9M0xyTJMY45n16IyCzhe4ahgrOJr7NtdHsdXLt2Dbfu3sPtt7+FKzfvYf3aHfic33vB6XCfF1u/rOB3kaD4mfnEZ7q7P7t3l5/bvP+XEbM/c+9dum8t3x8/7/X4dz8xN9Kvs8hTJPEUJwevMNx9ju3H97Hz9BGODvcxn81krcF59zSmIS4T3GXTgb2gllFWcmysRgFurvawynyrQRdBuyNCMIsNzHkBu4s1YlQc5pzLq1qINsaxm5kdl4pz7dGQFDKniGsF4gtj6T5lRye7YJOcmoFay1DL4KPVCiRszxatwkft+GptvUgQj44xHx5i6+AQrw6OsH/CddscSbZAFLjYXO3grbffwtvfeg+bb30Ha3c+QNBZgRtEOv/lJ+cazXyvGdvz5/fy3n/d+C/vw9ddC/jcUycycRaXIvJXuWz+0j7n6xWRHz3E7J//yamILBNYPij6iIhw5jZWruHG6afdxxpdQTcYERVyAxEeMEVk3jhUkNOpK44VSn3TEHatFs0aB7KIc3QWNqiMshQRmQIyHygWsHgRkJsRK5kBAteHL+md6iakeKcUSgIYho2iMnB4PMT27q5ysdkWNm5cxWB9FW7gwXBMxd6kI3ixwGQ6FxbP9t6BuJH3D09wMolFRKaoQecy38tjRbUdIWq1RESm2MBwgND3BLUhj3ZLbpSNiMzqLYVqCsgnowmGoxGGJyfSgi3t6hSR04Xc9Fg1k4tnViBP2U5XwyrZGm/Ag4WAeAuL7fw+LDeE6UeoW3QiU0heQd0iK7mL2g9Qu652dFJwK0VosqoZjMUY2XQX6WQfyeQQC7ZwkLlKd16aiSBDtx6/WPljKOJqv4PN9R5WBx0Mem1Rg3hj4MSDV3lbKoMqBVWJyCHSykFc2ZjlQLZQoQtk8nphKDiLk1mGsrZRGwxb8+H7FiK/xEqwwGaYI6wTuIsYhslFm+KjUkSmACX3FVPjV6SCrtAOClGhhE9VAVSt8IKq4N834QkM6aKorcMeeOxx++h2LSiEChOE4pMDS8R7XwQ4spBLOpCzhQqXpKCsmcZ8/6a9Sly4bKMqlYuyWUyJiK2d08J7reiuVE5kVWBRbmUlKn+WjdwgBbTiLaFqFGezLBURmYUY13YFadHudOFTFBZ2sCoocKWlaDE1JidTjEcTTMZsEUuVYMygCtdD7Xm01qN2LZieDV/Yym1YVgdJamM4rnA8LXA4XSAuDSQl+eIqDI5ZmBSQpZuA7aOEevBcLolLoau8EpYx0Sfc53Qci1isrzONiCxhao14oHlPfK4I1HJ5OhOR6f7RGiBARnbF8yfRDxYhmEFJLnALnt/S7vUSaRyL0MxNsFjhpqjd8JlFtC+QzabiRqZoyYlr0GrBs9gpkGDNL7AZVrgaGdgIgcjMEVolfClMNCIyndYWxvO5VLOpTVPID/1Altd0kav2r1z4x+ligZTJ1OxSqICsBBKiHzjGJdnTFJJL1IVqtWWXh8v3Mum2JlaHkyXig+jmcJUDmw8JM6GDW2GDmvNXnCWnCAsVrHcqIC8hLRpmuDIxq0mZnFeNiNwIelp8bl7jdFLE416EpCZor+Eg62A9EZfPichyrqvzR/a4uJA1GoYsbM1NlqA+jptcO1XxhmPMQEn5Lue8crnzGFTYnnSpC0fNG2Ryp9ulee+iiNwOfbRbIWa//tuIfwlEZLk26kUfswaaCS5DaenmazonlmdS0nHE+5/c53mfVqcgJ6zykMKPEnQbsZl/K8c3W2W1G6h5Tb6/uJqWBDFuFwvRFy2WmsWNalvXRUtT37+Xjt9mHzYdUnwPPofbx8/Kn/P58hmXPqBKele8PH7x7y/aZm63IFbYfdOgT3QHxfJ4CadRP3h+NEV3boMUQOhmFI4rz+uz8WnGeFnc16mwpy8vhZCl119esnD7uY1SXNOiLfdP8zeNCKwCjJTb/3zxoBG6m23gWDSiLl+bn6ERv6XIc5GQze3gsaLHVfa1TlhvPq90nOhP1RwPzX5eft1GKOZr8XM1+49/K+OlX1sKjbqjQj5Ds636mPmMwAyoa6G+F8vzlrZHcj1YGNcdcjKW0ll09mj2KbeLf/uTS0f14fhzbnOzHyRDZGlsTs8/6cxQxya3R93h1PnUnK/N2J0/b5ouHv59c2z8vKyEOI9ih8nC9LCwXORWoP5tOPJzzosoINvspKnoOjMwdfoSKL0RBvjdtRb+4FqEVU8Fcx1lJYYLrlMgnT5rnoW+a6LjWPiXxwn+5+0ZfjBK8XCSIixn4ka2q1wEMArZUi7kvK8q4BU57h0c4Dtbu/j3v/8U7x6O1D7/4Aac330P5vUrMFZ6qHYPRCi27t6BdXUD6HdRD8eonr1A8eNHKD59Cvujd2F/+x1Y77wlGSXl/ceonrxE+WIH5fYeqr0DGLYLox3B/vAerPeJyLiDxfYhkv/jX+PlqwM8OZniB9cGuL/Zw3Hbx4xc5s85tn5e9vHldvz1R4DBev/gt3/7J3AWr7sfftE7yjWirjGfHmN2so/95/ex//whXj17ggNiLEYzNY+U+Zy676tsjgSjaSwFeWaiiIjs0sqk9AF2FnKuxXUq51m8wPFaK53IFIxdW7pXySzmz3g+yVxKMpIU2jKgYUW6lvkcms24hndl/s01CzEHNGvQtMG5/XwyFiFZ5uqcO0eR5LvQJJAlCbKEAYAzFQIYJxjNMgzpQo0zzNJcdxBrXIFe89NdvXFlHTdv3cSdu3dx/d67uHr3PXQG62ixu7cBWywVtr+sgNzsGzVHVo9mPy7/+3Vi4kUC9Pm/fd3fnK6Zlg6QNxWlm6cuH3sUkdNkhuHeCxxtPcKrR/ex8/yxrB/Z1cf1RZYrjvZ0nkpnpUISco2jjHrUWdqei+v9DjZW+7iytoJ2t4t2p6NMd3SeaxSfui8qo4nc27lW1mt0ptpzzUbdyGE+Do1ztTIslYtEsI/EZDIJit9pKOHrCRKD6yLRoCgU2KhMB5Xlylq6ymYYDQ8xPNjDs71DbB0eC4ubTG6eK1wLUES+c+cW7r19D5vv/Aqu3PkQrZVN+K3u6TFzkRD8ReLw8vn8eX97/pha3keNiEwnsjCRL0XkL7pMfqN+//WKyA8fKBH5iExkdZKK2KadyGryqis/MiFXrqXT0DypOuqE1UZEFlC+Tl7lTYHuRYaoafFYgPzyWBaRNQtZWLeKSyuCnIjIZPXmIpbwOwUT3sro/A1c4jLoRPakSkpWDdu16bpUzkuCzh1xFx8cswWGAWwlVjeuoLfSh9ci85VOCL0gK5lEm8pNaO/wGHsHQ+zuH+H4ZCY8V+qEdKXSfRxGAXqdDtpRKJN7oizoNmbbc5ehf1pI5s2U7dASuKyTQ+M0FRfySNJDx+qCS3cyL7pkJBNOL4zQWtzArBIvsoWIlibF5ArwyOY16UpW7liHzuSg/f+z915PkmTZmd8X4e6hZarKLC26ROvuURhgoHYHi5XYxXKxuyRhXJJGI/nAF/KBLzTyD1lyzajMYOBylyshBhoYAIMR3dO6q7p0VVbqjIwMrYP2O/d6ZHRNVXVPo2ewPagY88muzIhw9+vXr9/7O9/5joJsWYlcVcpVNclXNc2XNckVNU1nNA0BoTzsp4oSQyXHPY17Bxp19tVv7WrQrmnQOVCv3VSvw8Ma6whnDUGQwCwtynnzRV5kqxQZlg1wc3y8SIfi4Q68TEZZTZNpDRJp9aahDrsjdfpMQMZWWI30lU5/Yg/5RJBXEGHTkVKUSiqbGmgxM9Dx/ECp/qGmrZpZAgQhfcdZGLjFFinrvu8ymfGrLueznXQKUFtIu77NBMiUxQAlK2Dnig7yT1QswCn652SCCpLPmU7ZIHISkEyROQrYoZrsOxsLaDYgGRDnVMIOcpNeaT8tTT9W6jmlIy8HkQHMrhBfrG4zAOPT9e0BPFdAJrbdcAool6JmPskGkocG881LOEH6Wc6BXwAyky2zenG2EWaVMZ5accdOq2sAesgDNEhoGCTVTwbqhW4bpgNNua7FijLZiqKwql4vUr0+Ub09MiU5/r0DF/MRcQeU6QBjwDEWC4BkjtWA7GBoEJhAAkAW5TSXJIaEMUSYwXKfAWEPTgty+bQts0B2RUCYZBokjHOnWIjSJj0gMpYFfXu4Y5+RygCRc25xD8Dp9axYhBWAIKuCyXLggIcVDsHupt207yIIxUQ3l88pG06UU08rmbGO56c6lpOWshMVEkPlkhQCBSK78ZLvxX6jOyTtzhWcYGKE1QT7NZ90s+twILQ/YsPqBqgHRHYRdXyDCYwBWi12MSTINrI+HFmF64miYGI/gci2pd14aFkawCvUybG6zpTItKlXIs+UdnM+d+aTF3siHxVviCGyu7d8oVX/ebd2OQLRbkLkFaOxP7J57znbClMdG/xwENkplD0MsfvHAT9X2NG3p2VY8F4XBIwhcp8MCgNbLnMk9kye+Akp9xzwGJBMv4jvN+el7W5OGxcoBMOiJxWZfVKpkFPzc19W+7mXPtOTDs4Xb8KFbFZliqbil+7Vuof9vg57PfGzi12Ov/Z8hvfx/tLcZ+gD7eHQPlPDr5sgHrYxKLjDUMsEsIJAm82mmgMqdh9htqL/rlhpzj54rrOPGFLPFmJuULCxnv3tdToGJ5dyOXX8/jle7hde/C3PfRpFykeRWv49nDP/5vMcTwwqueqcXyWTsXuEf++22/ae+cUU5853NPp9tfp92wcbv09bQINByfWh1mBg72tiMzQa2bFwznyehRLg0zwbRyM7HtqQ1smFoVYKBWu/x2myOU++O97m25V7m/1wXLQDY85+tzsD4gaBg8DajmPmHNtsw+Hs+rBv868MUfpL9V7PzoFrVM5ktJjN2vOXY28MyJxwz//4FQcpqhn84bN27lxbXrz3oNdTg40+4YMLtCHigBjys8/4erqizUm7PhzXbqdj7Wv9Moq0mMtZv+N4uNb85By51uyf60wbcw5xYIBxmf7JsfF++pH1UYvwJVSiv2cytvE9XAsAMu/j2Gr0Qd9GnCftbd10toz0z3kP/DlmrjHXinbnuOJ7yeYokvUVNr6f/cTBB/ok507f4VrW/fWMrzttUkylvH1RwvVPiiM/Au7/MAcv53sMPE5pyDwwzFnRvH6QMZg8QYns8wOwq0MZHI37Csg4i/IqZfN6tpLXy5WsPl9OaTiV9ocT7fRGqqEum8oUyMvpUCezgc7mQ11vDfWNWk+v1Xp677Cn1LTrFc7uWYPy2UWbmUuPlRoPtNqo6dntLf3Cu9f1ar2uY5lIucunFH3xipKn1pRYXND4/esar28ZBE4uLSp45owSeadWHF2/o/G1WxLqykpR4YuXrSMM//S7Gr93R+M729Kwp2lypOTqooITK85j+cJZJU+f0OSwqeG711R/56b23r2l99Kh3sundONYWZvVvCmSR7aIePr6UW6BeYgcB5bcfORxT4Int4Zb84zUrG2YlcXda2/p/o2r2lp/oPpB3YRKKDS5jwB8/YGzVDRbtd7A5lZmJ2G1QgIT6TBHNf9kXzPHWQm65zo91LKOAcUePAPtmEeZzWWYVBqhmWXKkVWM/aPL3mXtTPEzCm5bwbWcK7hmRbMly5hsWoGwhFlYlCtl56FLvRTsC3gmNJtqtJpWq6XW7KrW6JoaGWWyGRdiM+MFcqZG5tldKmltbU1nzpzWM8+/pIsvvKqFlRMqVpb9o9yJlOLr8Ci491HXZx4iz3/+oxTBbtrzuNDko6/9k45l/jwe9d0PH9s89DY4OUDx3VJ9b0MHW/e0cfOqtu/eUKdxoAHrI+Yb3b72qZPTwp7PF2pUwuAxc27+Tj8BGC9XK1pdWdTaypLWlhZVzmeszgvrpsiy1A1YWAahJUzKiQEMJuNVr6kLxpJdmi1qQnHx0UCjQdfWxIkgZRnOSjjbO5dB75gWqmXL/kkkxQqKgCZeyu3DfQeRa3vab7VtM4jc7Vt2eCmf0Ynlkk6dPqnTZ89o7eIrWjn/oopLJ5QpVD90r8bXPW7r+SDAx+kz81f4cVD64T5kge7x2OwsnkLkH+WnxSc7t08VIg8+uKbm135DYw+RLX3cHgZuM2Dl4W+80DZgagpkV4TKKdscsIvTp60qK783hTIpx0fm+bE6ZAaRGSi8z5JLe/DqOIATYI3NlMhDs1oASgFSgdLpkIUJ6tCUcvYASpvFBOb8pMOQug5AA9ripdTqdk3hV1lcULFaVjqXVWDF9Vz6NgMTXktUqN0/ONTu/oE2tna1V2uYvzKG8USz8I0tFPKqlArK57Km5rPKs1FgXsjlYtFUaxi+uzYBmJvRsy1Q8F8m7YZ0oUbDqZLZ+DdFDDCjxw5ghBcq6et9vDtRzg3NOoEnfsA+Kc7FwjsJrCdFA8VpXmGmpGSmommuavYWk+KCJgyw2ZwSEQWmnJojQE476mk6aGjU29egs6d+e0/d5oE6zboGXbyZe1bmikGd9KRiIWPeyIvVghareVfUEDN9ItYAdryqi0WrlKogY0X+UJz0E5Ga3aFaPQz3J+aBHGRyVnSt1RkqTJesaKDClMJUQvnMUEvZgY7n+kq09jU42HL9KHIQDyiHSnoY+wN7EOYgGX3P+2P7uRd9G1AHcDUk5iGtg8z4DWN/gPm+UwCjYgcejyc8vHiIRXg6IHt2FgCjibewgJg6FTKAmn3YxM3bAbAetYffXOGJWe0Jg4dAZiw6SLFyINpNVty9N/+gMQXZnG9w7HNm+4s31JdwjKmzXXAWFpEpMYFoVnU5dHYc3Gt9ghY+WGD7x1ohSKqbSKoZuK0TJTUgBahYVSa7oEy4oOEgrWZjomZ7rFbHFeSA30xQmptnMelIFMAbGMwFJBMl5jpgxUCbmBLZ+/Ryztx/8w9dawffGK7NnGWCg/XeX9omBV5lyoTDTQvc/kaDmQoZ6wImIpb2lM2Zp7ElPADyB30LBtCGsdWKs9dw3m/A7367rVG/axNaMh5y2BtEU5WSA61mJzqRlxYzEy2kx8olBsrih5xEbfZhiDxiYTmWWVaYRxfjm50L9h/O03tgSnY3UTevYIJJKJJH/JSNC3gqA0kZk8xKhnFR7HOqMIn32FjpFCmFFCtBfY3XHJYOznM6VurbvoG0HiIbULZIfwx8fQrZXKE8B4+5Hh48ewWqBUpQDFg/noPI/vtMxewrZts9aPeEK3xH3zS9+hRI7vySHRx24DB20zDLE+6B2A6GzxmAdwX1rCK071+Y4vzLAAAgAElEQVTOhuZoAsqdZdYZQCYAFYUpR6gZUDUftUvc79yCyEPkfGYOIn927Sw4V+AaQOp0uWxQ6kMQ2cPge4eHBqsMYgFlg0CrhYJ9BlgF7OPejMHdXrer+4eHBp87+BVGkUqZjC4vLhqAe3N7W9ut1oeUnmvFon1nrNBkXwC9Y/m8/YzVtOaR5yfGAEAA5O163Y7j0uKiHed6o2GADnDGC/i5lM8bKAV4AvA4pwvVqoHDG7WaNlstA+WWiivNzo9jZ9y9urdn8HvWHxIJU4idX1jQg0bDzofvZ1vO5w1uzitZgZY7nY72qQw/Gtl7VtgKBQPFzIE4Z+5z2m6r3bb5CdfjfLVqIDhWZtP+sTKacRDou9Nu28a5zSum42vFcdFGB92urtdqBkp5cZzs4+LCgu1jq9UyYM7xsg9egHz6CNeQ/dF2tC3X5ESpZJ8FcgIraQuuwfyLfQBVT5ZKtgFN48AAbQ6Apf25bpw/L/oCx8wznPOjTQDbvEw0EIbW/wCvH+zv2zFznWjTZxYWrB8BX2NYy/75vvOVinrjsV1zwDX758V9QP8BQHMenD/XlLYEZHOeHDvtQH/kFavGaTPahPbgb/QL7iWzZfD3mFnseIU5P28fHNg15ppyDqdKJQGf+bwBI8nuHe4hvjuG3vST+Nzpe7cODqxtgPExZOf7aD/anWPaaDa13W5/3wDiky1LHv+pKZXuk5GGBo/zaiZzagU5DYO0WVYwRsfZWTOP4slAabRjYUqL2bRequR0OhdpMUpqdzDR3d7IlMiHAxdYTCUTWoiSOpMLdaUYqTma6n5npDcOe3r/EP9TYPrEWWmwP54JPo8CcB1NRlocNHX+cE9fvXFdXwIopxKqXjilzCuXlTx10qDx6N2rGn9wS5PtAyV4nl48q+D0cSVPHNNkt6bx+qYmG9tSr2vq4ikqzT96XeN37mhyaw/lhxKVtILnTyu8fFrJEyeVPHncNqzmJvs19d+4pt6339WtRks3en29tVTUzcWCdktZdTKuEPj3h5Q+7Sv69Pt+kC0ARP4fvvxl8Wz880Jkxm2gGrVk6pu3tHf/A33w1uu6/cH72t3ZU6dLgWYXxGFehJ1am63TUxfRlGVyYTvn1MSsRwYD1sjM6132CcIeXhbM8rZozHmdfaUTmRkP8BDZMuYsiOmy9Eq5tG0Ir8jszeFtm6PYWkFRJqcwlbF1AXO2/f2aKaSx5ysUiqpUy2ZFSM0kRE/dTssgMqC5dsjW0l6jo3q7r8Nu3wJQLoHRz21t3od9XUZLy0s6eeK4rrz4ip57+fNaOXFW1eXjVrSb8fdJEPhxSuK4n8zDv4fVwB8HIvM9TwLJHwUjn9RfHz62ecg8f16xwBDRBYX1mge7Otzf1Pata9q9f0u9Zk3Dbtv4Rqvd1W7tUK22C0SYwEcJu4ZdgqSIlobOQ3uhUjIl8vnjKzq7uqLFYk6lXMYCDSnjR6xZQssmtOxdYLSti7A1ZK7nbEkINqSzBQPL9IfhsGvMiDpLZBCzWaFGz7Z4HlitH9Z/fOckofZoaqK+/e0N1es1NRp1DTXVYEpR+L55PMNgzM5isajjx1d14uRJrV56VSsXXlR5+ZRZWrgsF3dfuHtwPt/NZzr6rP7HXZuHr/f8uvhRfWa+D/De2BP5KUT+QY7Wn83v/pQh8lW1fvPXNd53SmSnboy9js0ueAaRY/hrKYdWVC7wHqluccC/zQvJp0tboTn/8DAlXmxjYemkR2n7cTqg23dMGJwyDtUiENkBZFIUBpoOsQ+gAAewhIGGNBgimRnlc674EVHKyAAVCryMLVKsIBXKs/FIuVJRuWJBUS6rJAs/4G5sYzB2EKLRaqlWb2hrZ097+4c6bHZ82k9C+XxehULBjP05X44HiJ5HWVLIG0Q2v+Q0aeRASZSlHiKbdycR34ENtngiHzYcTAZ023+3XBoRikMUyVYswKsXzWZhONLIgLIrtoYVfSoZKke12ihjlgsRfsnpklMlF5Y0yVc0zlck4FkaBXbKzh0rh8S0L42bGvfrGvZr6jb31Wnsq31YU799qGDSV5SYeEP6yDyLFyp5LZRzDiIzCRlObPGXLxSULxQNJKNCRjc+DlChoMJETSl1B9JgmtRQgXkVWeGGdEnJVEFT7EmykZaqSa3kR1pNdzTFbmPvgetDTEbSKYtAo9xEPcuAaZFw2sKnRM17MMb2KGYz4RelPNhSGQowhgaPeSANAOaku6Dowfs4TLtCXxP8cZOajJMWtXdVvxxINk9kUyLjDY2HtANT9tC1lH6i2M6D2R4upio+UhU40b2PrHoY54YmZxMQP4SsCJrPAqAd/BNqVpjCPK/dx7z9hXtwsy+Xdgx8xC7CQXYDzEFo7YGHM2pWU5NS1CxMa5TJqhlFOoxC7Y1HqvPFUV5RVFIutaTpKK1+h4rJQ7U7qLecPQZAcooNCAprrs+ob9XNp2MKOjp/Yee56jyBgdxcM5dKF/tGO+IeK0PjcSn2vXYPVJdCR9tyTqZOR2bvITKZCxr3TYVsm4fIMUDOGEQGnjova8aWEZMSr0a2Qofc26ayGFuUfdTvWyCDcS6TiVRJSUvpsY7nZH7I5XCoYoAKeWgQGWWwqzzNeOdU4KigAMAtik4QGDK1GcXi3ESV40GZHk9wDKQaeCblnbEgLkKHdQi2D67d4yKkWNUAkaPk2Ar/Wdog6o5M2lk6GKxwFbhNXWxQ3vlXu4nikaLYTWScct4tXP3/z97j3x/7eHqo7ApWzn1P7Kvstciup7rF8DxENj9k+qmHyA4k+7UJuyeoElu+2OLFfYfBdtTFAwpaOvhudhl+0uk8kx1ANuBsiggKNLr79Cig6TIA7FZzbsouBRM1K3YWhazan/9xdZ5/5bM5e/AwGNgFHLuytGSQkXGBk45HJeAgFZ0BtcBPnu/ARt7/6urqzIIhhn+AK+AdoBKgCGADagH3furMGQNlv3Hjhq7v788sL+iHAGYgHjCMfQIM+S7gGuAOCMi/WYzWul0DfUA84OHV/X2tFQr2/euHh3pnZ8egJO/jxf7PVio6Uy7rVKVi4I1z+omTJw0q/tmDBwaJ+U7OIz6eV9fWbN/8+/dv39b7e67ocOxd+9zysr504oTtD5DJPk6Vy7bo5zhRkRL0oC1pB2AeoJd74tmlJZ0sl03ZyovnFjAeiHi3XjdwCLTme9gPx8HYwfUChJt6l1oF47EB8/VmUxuNhu0jhr98L20GVOXYjhcKVlQFVUqsquaaA7R//ORJ+wlcvVmr2fWOQTNQlC1W+BIEAEYDc19cWdFPnDplx8K5vbW9rTv1+uyeoO043uMeNl+oVNT2KnHmbLxoc7sm29sGjGkf+gLXi32wL76Xc+ZFXwBsv3TsmPUrFkdAWa7LhYUFffnkSYPDW82mfS8AlX5HG3zxxAnrX99aX7c+En8n7f6V06cNTO+0Wrp7eGh9mD4G9H752DE9v7LicaMDJbHCnTan/8QQl/0Q/ODcCZoAr2OFOT85Nt7P/QHAXy0WdWVx0a593/c/zoVrxxj11s6Ond9+p2Pfyf3HvfdjJ0/qtc1N63/8jbbjRZvQfnw3/Yd+e/Pg4HuCsj/MgcueHmFGiTTzurJGqZK2xintT72FRVy02FNRN0+TyoFUCFwArxwFOpWLTG1MNs72YKwHvbHVCCBDxz8W7O8r6aTO5SIVeEYnErrZHup2Z6jmkCK1QGQPrH2yI59F40jx2+VgrBP9pi5v3dHnDnb0U72WTpxeU/nlKwpPnlRiZVmTzS2N765r9PZ1s7HA1zg4d1LB85eUwPaLQPo7VzW+/0DJckFTCmS/c1PjaxuaXN91z69iSuFPPqvw5XOubaoLCi6eUWKhokQ6MtuL4bVbql27q507G3pvPNb72UjXTlS1U8mplyZz8pOpUn+Y1/7pvj5ZC3xaENnNkWNxyUhbt97R+rXv6r3Xv6Wb1963QnrMmVgrE2hnngU8Zk1qa03ESrbecJZoLuM4mgXsrS6NiS7i9YyfzRGAS2IZgEjJ2QU4Owtnc5nhJ37JzE3DpEoFgvNZVcplFbDeyxdN4BFlcxZEInuv1TxUu9mwAOs0GahUXVShXLaMV1IfgZed5qG6zbpZ03XaTpiFGnan3nSK5E7PrOEGVqw7Fhc4D2jWINVKVcdWj+nC5Su69OzzOnH2klZOnFEmWzCOYLPfOVsK/v1R8PhRPeD7LXz3uF70Sfb9uO96WC0bn9v8+038wzO831W321a7UVO7vq/de9e1/+C2+s0D9dsN76XdtrpSvZ6z5LQ6V2RdDbDr7KnW6Div7fFU5VJBy4sLunB8RefWlrRSyquao9ZVnGVNnStnUzrFOz+BsI7+6QRKtEM6lVbahEEFr0KmmHrH1nMUggcgw4PMhtJm9q7ejqnpzd4oqfZgpJ16Sw+2tnX/3l21Wg3z2M4Xs1ZLi24Od2m2OgqTUrWQtv5y/MQJrV16VasXXlL52Gnlyktej//J7v8nXaOH+9zjggdPIfKn2/Y/at/2qULk4fVr6v7Wr2ta23eTMQ88Yt9iB0B8ETxvQxFD5DgtmgeEKZK9KtlFHb062Rd1chDFKb3Mi9PbVhgQ8PDYIzavNnTqPwPI5okM5BmZEpn/NjUui3+4Fn44KGt84SP8agC4FJCKIqdIBowxWJiqbzpRKpdVKptVyGIxxDPHQ2T8njzQM8sJ1Dn7B6odNHTYaFsUlvV2Lps3kOzOBYElPqSBStg4UFAPVRIKy4jBj2ina1tTIvuiBIBkFM9EVlvezsLBZAeSsc8wFTKRX/Mm5vgpHMdgPtagTzE12gZl8sTU2ZmAhzQbi28AN6bxJQVZ/JGxt1jQNFeWskUlMgUlDCYTaWXRO5AmHU3GbQ26PIzr6tR31Gvua9pvmfVFKpgoi0o4m1S1nFW1AkROyFysx/gLRgaRc7m8U3oGafM5poAK6SL4ufbHSfXHgRVgaw8nViiMbRoVpKigZC6vQjmnU6s5HcuPtJg81ORwS729de+FCpR36cYAW0AyoMMgCA8U0opTTsFlwMxHxx2go81AVS6dhfeimEe5CkTu9ToeIqKkByKjLALuBQaSx+OEJiNAKZfyqDKYC3T4AndAWQ8BjxSbPjI5X0jPRys5Rqfg9OpaS6V1w1asTLaJh53fUWFLs37wFgHzqmX3mKSYkFusx961xr4NIqNEjhSSNhylvMUHFW09REYJGmY1Sud1iIotCrQ7HunAKp+jxsoqUlGJUUaTfqBBH3jn0t4NOrodORjqC/5Nxu6+dXFk/z4PkQ3WAle577jXTXU6OQLI1k6xbii2VPAeY8aRvb2JKSWwHbGWs+yF6QiI7OwsAOWmRM7SN70S2eAp4wrjy9C81jhuU6NT4CGdNqsbjo2/UbWX+5jAUDZKaiEjrWZlKuSThYRyib7yqJCTI6VjiGxjnj9GfJZN+YHSjqg8BUz6pupwLwfzzLqBBcDMWgJ1LpY7bgyjYCjFTlA0M6m2Zsd6AC9wfCW9pUU6YuKetCwN+jqBE+dJ6rNNTInt1cMxSI7V3nExvNiLMY5Q+Ot3VHzVK8M92I8BsvMwOwqEzNQfdp6xmsrbWXjYOzZ/1nmITCDGvcdV02PS758Z3gPVTZhcET0Cc4A52silvnmVs8Fpp7Y2hbcVvnQqcNrY7Jm8RYZ5wPr0QVrLPP5SgaVaFvIZdb74FXU/oxCZMRGVLSpSlK7AM84f4Banza9gcRCG+vaDB7q2v29wGBUkqswXVlb0yuqqwVE+Axyj3QBY3COoLAHF7+/uquJB9d+6eNH+/itvv21Q0DxhfUCM7wLUAcIAknwnL+AwnwFgxjAZSAm4A7ChegWQAc3+3uXLBkC/+eCBqTPj7wAgXl5asvdcXFw06Pb1u3f1Ny9eNAj6e7dv67ubm6Za5flB23xubU0/c/asgVX+/S/fe0/fevBg5mUIQPzC8eP6ufPn9Wfr6/ru1paB9XOViqme6fsoWbGo4HYBdnM8gGXaFPgMaAQamnVCv2/74ncGZDsdvbuzY8dztlp1th7JpEFSrhmQF+UuimBAKPvi+2P1bDzZ5Xo9u7xs0Jrjo+3+1dWrBma5lbBROFks6uefecaCCbQN29vb23ZcvNjnuWrVYDDHQ/sCLYGUgMy/fuGCHTPXhHZ9b3fX2Tj4Qo1A1RePHdOJYtGAKu9j/wBOvgMwzvn86f379nv60surq3a9zK6i3dY31tdNjcsrthEBFnPMv379uoFS7ldA7187f96CEIB4joW+QB/i/P/ahQt2XgQFAMyAeo6V46A/0La0K30XeMurkk4bfKavcF2A9sBlADxBA64d++JeIHABcOdacr34yXeiKAYcc72AyPRT2pDPswHM+c5YMcycmgAKx8U9RJCC46VfEXj4ydOn7Vzok69vbtp15ft4cX9yL9Fn6Gv8/d3d3Zlv/Q97IWRjLxApXVSUX1A5X1UxX9bNXkL3+lJ7PFXfsl1cMJPwbzZIKJ9M6Fg6UCVKquczULKJiQHkg5F0MJrogGwnHxh3TxMXcC4GCa2kklpJh7Yx5+9NpnrQHWm7P1IT8OyBNfsje7AcJm1fy6mEypO+tLup8zsb+uruhi5XCjp95qRSz5xVePaUpqw/6g2N3ruhyf1NTQ8aSqKGBCSfOKbEclXDP3tD4/euMzk1iDzZqWmyXtPk3gFpSUqUsoq++orCV89rekih3kCJ1SUlT64qOH1CU7I/9g/Ue/emWtfu6O7mvj7o9/XGckG3F3LaKeU0CFFTPwXJP+w+/cPY36cHkb1934gU/L7uvv8d3Xjzm3r/zdd199ZNm7MTaEdEw1wJoRLr0U6n7/xnsX6LsEoMnBDCFzE25aZZ8DmI7D34vCwAOwvmTIBjZ1fJeEgNI3yQqQ2U9QX2yGq1Inv5jBU4ww83VyhZYbIoQ9H4tC+CLLUOD9RqNpRAcJLNqbS4rFyxbN7JMIFBt6Weh8jDLvZ8TR0c1LV3UNdOraHdRlt7ra66zBERuXiIbGMPtodhpFK5pKWlJZ05d17nL17S2YvP6cTZiyqWF2294NZS8drlqCd8KFP0CffkvAJ5Xu0bF37/qL41r0z9uOrlj/rO+b8/6txsbPXnZBYJrLX7XfNE7rYaBu7312/o4MFttQ921DqsmS0nrARBHFm2vBArIZLpYLHU6VuBuhZ8YzS2TO5qqaQLx5d0fm1Za9Wilop5ZamZZLVcvOApjGztBMthnt8fUldnaFwJZToZplwn1plkT2NvYhA5Sca8s/yEOzFquvUVayhXh2KcDMzy5N72ru6uP9CdO3fU71G3ZqSFhZLK5bz1abI0O50u7v7KpQMtLC5qaXlFJy5/TmsXX1Z17ZzylWWroWT1eT6GFcmTQPDDn39cX3v4O55C5O+n5//le++nCpEnNz/Q6Pe+Jh3U3OQ/hsg+BZuIy+x3FBoyFbL3M/aFjcyPxuwr3E8eSgwazkPJPUgcQI7Vx/jcHEFlNwn0TpQ+vdzZaqDudF6xAB6DJOaLjL0F/qrONJPJoFVnzqZVyKbN9LwANPEAeZbOz8MSiMK+UbJiiRBFmgau6I5P4nbKQ6H4w3ahbwphiu0BdvGCmoyxdUDtnHVKURaM06k9cK3QHkXlshmXwmOA1vnsxhl0LNbN/3TM9w8sRaKNoqTddb7Isw2VctdgcofUIp/C7iALijqO0avqegMrhEc74NyX9TA5azA5q1QKi4uKkthboEymAB+q5FxJIhKNfUOS1CSKuwGFepqMOuo2d9Vv7tk26daVHLWVDkfKp6kpktFCJesmGABbm5CkDK5TvCwI06a0SAIkUR2zTVBPBhpMI7UHU9W7A/WsWNhUw2RW4zCnTKWqxeWqnjlT1Up+qMJgW9PDTQ1qG95LOy6iFytdnRLZouZEuDNZZSwN2BdnMjjmbCasT/lq3lYEwtTybKiNsQzp2gSJSRQRzDBgIgNkDmcgGYDMCgYfaCuo5y1XZhDZQPWRktSBZJ/aMnuoOKhsHk1473r/2Bgku7/Fg5svBhirQLGEMODqoqm813mMz+4iU4bHENlq0wMCHYG2yDuKWFOiW4qu27/BVPte/JDT6gZ5A8j7YaDDZEKHU6nbT2jQTWrUDqRhqOQ4ZbYFBuywRuEYTRXrFMlAYR7kpNNZapHZhvhCSgmCAdiSuDQ585H2VZNjT8l5JbJ/Ijv1qr+OjvV5JbI/r3mIjDfWsEeVXgeRAegU1DOInMvbcRo8tyDVQP1Oxyw4TH2RSVvhx6kv5EgaF+8hfY9UvGyY0FLGA+Q8SuSkMuopo4EB5FTCeRS78cn7+GIpAkROBOqPZJMobG1iWwXnP8/VQxHuQbmXZMfF6ExNyz0DROaXAWrppCmtWSyg+AYipyJSwPGmSyhrgZXIFuxcL+dB6326PTyG/Rv09ZsXhTngOxPPO/hsE05f6M7ZffiCarE3OV7gvhCGBW88YI6Nkj4MkfFDjn2RXQwC5TUqZDY7ZrOfcZ7XBH/cT2cFwDGjdmBDqcJP8yJnnPVKZ9rHClWZYnlkfYFFkLvfXAaFBUV9xoy/Ia0ruUKxQOS08rm0Ol/6SfVeePUzOfPg+Q1kQr0L5OLfKDOBTSgqCQiixAUAotoF0gHjAHgAKtSt2EG8vrWlt3d2rL0BVnwXwJfvA0aiegVUAsn+wXPPWZr9P3v9db22sWH7oU8wbn3x+HF9/vhxg3/YG3xQq5nPMMAMkBwrfAGZqC8/2NszMAR0BjLy2V9+8UWDbV/3ylTOhxefAS6i6AWosu+v3bypf/TccwYHf+vmTYNxqHRRQgONUdcCvVEV0xf+9+9+V3945471pdjSA5D3C5cuGYQGcqKMBSLTDkBDQCHAkvMDNHKsfJepsk+fNuXx1d1dg4/1ft/aiDYFqnJf0nYojIGVwGC+F3CKgvrbGxvWvkBLIDLKYvYBzJ33RI4hMtcM4Atw/z/eeEN72BtIBjm5xr945Yr9BO7TPt9cX5+plZ9fXjYAiz8h5xDDXoIDP33mjP7u5cu2b+Dwb1y/btcnVmxzLxEg+Oq5c9YO9BPALm0NRAZ4AuxRDf/RvXvWFpwD/YHrxfETkPijO3dmQQH6xFI2a5CfNvv/3n/fgC99Fvj8dy5dsuMETKOavnNwYP2O6/P3r1wxO4vfvnXLID3XiHZA3cvf6B8owQG3wFfaHPjNvQDUJljAZ1B7A/xpVxTEBAve3Nqya8L14vv4PQGaHz91ymA1/YdzAyLTZ7lOnzt+3AI4qJ0ByPRr+hgBK9oFpTy/57q99uCBOqOR3bdfPX9ev3D5sgU/uD/ZgN+8+D4CHARPEC9wLfl77Fv/wx6weMbhg5zKLShfXtWzCxU9Wy3ru42h3mkOdb830sGA4oEu4xFLiuPpQKczoc7lQ1WjQDc7Q613BjrE+g3bs2mgPt75Nt/4MERlDh4mUBVLK5lQa7mUniukdCob6t1GX9daQ93pjnRohU2mDliHSZ3PRjqfC7WcCa0Y7xvbNWXX7+mnb13VFwY9fY4slFeuKP3qc0oslPGs02R3X+O7DzR+94amrbYFNoPLZxVcOmv2FaPX3te01rQifCLRrdPXtNY2/+TkQknRz31ewYsXNLm3qele3UQxydPHFX7xRSVKJYnMrPsbGtxaV+Pt61pf39Z3NdLbpYzeW6uqlYk0nquT8cO+tk/394NrgU8DIjvg6DLohr2mBu0DXXvjm3r3O3+qW9euamvjgdk4AIq7Q7J0h+r2nF+t2RISVEcQlM+aethlELqgvAmxWCOZwMvZ9ln2nhU4dYEZ8z+O3LMLRWkhE6nIZv7HFOhLWXZczgp+p5TCgjKbM0uC0Oq3kCUbufXIaKhet61+r6d0oaRMoaR8uWrzeAQozMmHvbYG7ZYG7aYGnaZZMdawO9qvaWf/UDuHLe00ydoYu4wE1tKIKaZO3IFdR7FYVLVa1UkyU86d06XnXjaQXFlcVTZfnE8e/R5riY8Ddechctx7vh818cP2Bg/3wMfByI/bUx/3/TOI7O0gXfH2ltmH9Dst1dZvqPbglmpb93Swu6X9g4YxEywrsDVh3QEPYu3ZaPdUb7E5rgG/IJMbb+Tza0DkJZ1aWtRKteRsSRHiGVNKWZ+wtU4iVL/fMe9u1pf04wwAGZvCTNbsLFgHmRJ56CAyoqkolXFMwENk1gNmhUlQJJlUvdXRzfUN3bl/X/fu3rUsePhAtVpSuZRzQjvjPcyTXYYiSvh8saRTVz6nE5df0eKJiyosrFkhyoch8sPt+1F95nGq91lmshfJPep7nkLkj9vr/3K+71OFyInbN5T8+u8ocejSAok2xhUrZ2pkD+f4vfMoPIJW/He8ADd4bODY/eTmtsJmcZVwU6i4tIZYlWyDqF3HGCJ7iOFBGWALsIQK2SntfLE9lztvEIjJI5ghEwXKpULz0ymQvo2Pk6XDBAqiyKBZAliKPywedLbh1wbaiiEymmQHcMyHaTQ2n6gOaT6tjoYDwAPzyJRSUdoXIXSqIyAydhYAzLTt29l8zACft2FjXzHQIJrGgxsfKiJcWFvMtlbXCvxhTM+G+tBS2a3wlDRJJp0/H/CERUq3N1OzBnglU3xQgdJBpEzAMVGkoGQwOchVlAQi58uaZvNKULwgSltRO9rFJN4J0vwbGvYODSKP2jUDyeG0o3Syr1I+VLmI9zAG+G5wJoiQQ+XNd5E+EuWsWF5/TGVyV3gNiDxJZtQeTs2nioJs4EWlC0pkSsoT3Tu2oHMnKlpMd5XpbGhyuKFhbcPRW+AQ4A9v46n3NPKFcFisO4hMOrJnmgaQvW/srCikA0axZQIQGZW4ASb/fjyRrZCeeSlFDiKPEhoNnX3F90BkP6kycGqWBO7YXEGw2EPW+/g6yZYDyc7nxDFSbwEQ3xfuARFrOB16s4dRrFz2vrVuPeVSQU3kF28eVMdF57jvDCLjiYxXMkUHSBEyvOttEyZJtRkeLBgAACAASURBVCaR6tOU9oKE9sOE+pmUemGkbkfqNSfq1Uea9gOFYyC0X8z5nfLDvG+5PU2NTHFGILKzs7AHMcdn9yVeVc5iwb0XFdyR4188yZotF2M/M99OMUR2nlnAcR7etAXK6oEmTCYMInc9RA4MIGNlMQ+RLVhlvmodC1jRN4DIWRSWNhZMrKAEx2cL3kDKR9JyVjoFQGbLSSkNlNLQrF9CNtMcuwm2U8ajIHKWFgSFCJ50iarjj+wVgG58jINO5qvgP2eE2dky2MZEOGlFfiw6j8ev2Xb0bN/pKOE3l0bIeOTibg5CE4SyKLx5cmMlAvSPAbGt0md91Pqq76bWI73NShxEswIVXnUcg+gPQ2TnnzdTI/tLbCP31Nmt2KTeJvaxEtkda1yYyUFkF8CMIbKzp8DqBy9kB5CZmLpiaRTMcACaK0D6m93fPE9mASV33PYM45llVkvOk98WRgnGNBZEgRV/wXPfIPKLn02IjMITmAkoBR4CuUjfBwgTiOP8AZ3AVwAWNgfX9vYMcAJP+SyQLFbhoirmO4FmqFb5TqAaKlEUxMC+f/j88waE/9fXXtN3NjZMhRtDZJS5gEMgMopglLAoK1k4mPewV0uz3z+5f99gJ/dirOQFrP7nr7xix4ga9pZXK8cQGSUsMBRICDD+tQ8+0H/8wgsGZf/gzh07HqCjef0mEgbXgaPzEBn1KgCSfs+50g4Ay9+5dUt/cu+ewVLOmy4N+HtvZ2fm42vefZOJtR8KU/bLfcDngK+cN20DAOR7aDNAJ+dDH2a+hZUKMBalLYAZkIyFBMpY2oEtBvPxlJjjBOwDQf/KuXN2jv/stdfs+Gg/2hal8d+9dMmuG/v71saGAU+U57z4LMpz7gd+hxIZGIqfNO30dy5eNDDKsfzba9esfTlmxrkYfPP9AGL6EaCfc+Zeo71+5swZ+z6gLYperj/9geuFWh7A/Ad375rKmhdtg6L5Z8+etc//i/feM1gcBz6Aq1xHLCDMiuXgwK7jK8eOWR+k3QHWwHI+Rx8E+v7Ss89a/0DVC+jm7wRNCJiwHSsULFiAopjzoy8Cprme/A1bDfpe7IMM7Aa+A3zv1ev69x984IoSjscGubl/uCYcGypr4DXtE19vIDIKegAzbUf/IzjBMdEH/t6VK6ZO5njow2QLcC7ca0Bk+hrXn2OmHYDTHwUgPu2llMGmZFqdsKgUKuTSin52tayvHivpWnuoD1pD3WiPtEORZV/fpBAmzNP4Qi4yZTDP9j/ex9O4owZgiFRqvjeB/ZxTpLmVg1vcU4jPnvyJUIU0BTLT+sW1vP7KYkYfNIe63hroemeoGj7K06kKXoH8TD7SuVxofqmb3ZF+f6eh/sYDvXL/mn5sd0dfqR3q2PlTWrhyTuGls1YQb4rlUb2p8a17mjzY1mRn1xXLO76k4dff1uj165ruNS2TMrmYkzIUNcbKImdF96Kf+oKC5y9oikp5Y1vj2+ukN5qPMmpkPJKnnY4m9aYG1+5q/+66buzs6g2N9K1KTjuZlBppV6Ty6etHqwU+jcJ6DkAxzx6rXd/W4fY9XXvz23r/u9/Sxvq6AVZsIpg/YSWI32u707WC58wHgaoUqsfCCyB8VPvC2aqxWTHwWMyFmIUKMlZcnuekK6qXS4fKp1OqFrIq5zIq56hZlLL1cSaXUzaXd0W/0xml0qiPM7YmYL5pa1sK9Xad7z3rlUJ1SblSxWqaGGgGhJvytK9B69BtWCq0AJl1UyPjzbvFdtDUQYeiwQOXxWcFnakxEyqdyqhCNtHyktbWVs2i4JlnX9aZi89pafWkCqXqhyCyrbYeKnb3UUD44ffHc6CPA38/yfj9pO99lKr5Uec0D7udGGRiBdgByDFIrt2/bmrk3Qe3tbe1qf3aoRoA+07PIHIGNQvFr5VQszOYbV18tW3O6fyzTy1XdXZlQWePLen4YtUKLVoGZeQAcmhMge8KrU9gqdHroBaemmjN1v25rKvDM+wbTOZFYIKie1iSuCLmzjbR+I6fO/Fs3jts6Ob9B7q3/kDrln02NkHkQrWoSilvaylYB4FK+jlzZZTwGbK6nv2cTl55VUunrqi4eFyJJDUOnD1h/PokSvJHeSnHcPlJquSnEPlH65nwaZ/NpwqRw3u3lPnGHyho1G1xHisznXLOKUxnHsgeMMdQ1Hkoo7J1i29Tcnk1oFMj+3+z6OchgOpyzgvZTQDjVLTYDzmGGKgteaA5BTIVMcfkbrscZQeOPTw2RfLE+Y8Cd8oUdstkTX1HYT9Te5q/KerjtJKkdQNKAcpUfQUio/oz/TGKVuddbL/BesIK2w3VJc1nROSVByUp+OFMyRafPyAZBXIMJfgZ2yqYF655i7rvdZAaBR22Fl21ez1TI3dQJVMdFxWy/XSFDpwieWiTbh7ZqEiZNrOAtGKAVIAfjMwviGPGrzecAraSylD8JUwrH9EuRWUoYpcrK5kvmb1FIl9WyM9MUUrlTW1BYyaTFEPradCpa9Da17CxJ/XrCkYNZVMj5TNTS5dPo05PYHAfOJ9orBICCuRRGCFvxfPY8EMeTQGYWXXHcg90PGKDlFLFBaXLiyqtLJsS+fhyTuVkS+nWusYH6xoePLAHBMpR8/Aldd/nMTpVioOyFBEDIsdqSXyMrMjbeGIPBSsSQX9IBhr5wmZBCFx1il2nFGcCxgMHJWfWFMnmhwzI7zk1fFxML1Yiu/7qUsgMWsepMmZL4JWasYrTR/VnIDkGjB7AxqGVmfexLz0TK5T5OR+pNFBthf28ib9Xk5qPuamdndUDPy1QRFplMlIyGWmaoFhLaEEJrkVPgfaHSW2R2ZmcaC+cKCgXpGxOvdbUAHJ7v6dpVwonkSnQzWrDe34fAV8Hhi0INOob0DUfEGsLpwAwSw27RxNetYzlhQPi7iHpAlb+V0cq2JnlghtFkgHFAynAENtZ4Ms80HjY06DbNh8v7Ass9SmbV4bCHbES2ZTkQ00GA/WALPa+hE0QsrmcgUiKbg5JnzKI7MaZYiqhY9mpTuen5ol8PEehy5HMuCUBPJ4YmmcLbJLtPYgBwfwVi52JzKqG+xd/ZJtYmgoE32pgqbNdiaEpP+NiceYPxjiUwjImsCAUELzfa9v+8ZxzdhZxaiFtTCoiShKfxUAmA2OQpSeyMPBVts1R5ch/2B2DV7s7iuwsQ2ZWMS64Myt4aPdQXGAvtuewUMpRwT5/Dzi/Yqca9k4o1i5O5O88utnm28AsLbh/zSd67IqOmpWFmxjaeRhzB+Hz/Qkr6DEYol5wCuQ46MJxOzsm/OEdRGbxb+gZ33QgMmmYGVdFHIjc/YxCZKAZ8OsfPPusQSxgMOAWIMVEmnMHfn1+bc3UrnjEonoEnJH2z1wABaxBZJSnvoAdqk2A7VdOnTJw9c/fe8/sAICjHwmRT5wwmIonLUAxLmSHny4qUFS+QM/fvX3b/m4BWPNUl4HI/+LVV03J+VEQmWP+t1ev6h+/8IIpjvFE5hyAmyhqOTdUrqhzUbDyTP+/3nxTf3D79kydiy8vn/0bzzyj37l502AwsBXFNHYMqEKB6HyfG8XcYoN2ANoCHwGnKHdRTNMPuSaouAGuQEvU0rQhMN3aN4r0ty9etL9/zYNr4CIQOd7Hw5NM1L5nKhVTtf7tS5cM0v5vr71mbcv9AnDEj/pvXLxo7ct1BgJ/7cYN1Xo9G4dQMKO4pV8Ail/f2DCQB/T+idOn9fMXLth1wIri31y7Zn2CNjDLlDC0tkT1jUIZRfH9RsOgKeM64Prnz5+38wOgWqG4RuNjQ2TODauRjwOR8RHmmhPQJ2iAoprrxpjzOIiMUvullRVT09OWBDC4R/gM14p+CfT/wtqaKdp/7fp1Z6klaSGXs+v8t555xgIx/++779o9Q5CG8wWEA7z5HvoK54/aPy7mFyvnsWABOhOQAbCjdMZGBYjMtae9/tX771tWAP0oViL/xUNkZ2NBJlM9vaxUrqqFfEX/+FRZv3y6pN3BWBu9kSmD+dkdTW3+WE0FpggG6nbHU232RvoXD1p6ba+hQfdAkxH3FBlrKQ2sYLMb24HHwWSoaDq0wnn9ZBZyoGQqrf/xQkX/1amiNntj3euM9EF7oP0BQcapimFSS+lAF/KRjmcCXW0M9Fq9r3+/09X+3o7O1W7pS7du6Wffv6VLhbzOriwq9RMvK/XKZSXWVogump3F+MZtjd5+n9Q0JaKkht+4pvGbdzXd75h9RfLMgpInKkoeLytRzCpRyCn64ucVXLlENWpN7m1o8PVva1pvKFHIK3jhksLPv6gE/tpRqMn2nrr3Hmj/nat6s3ag309MdDOb0mYhMxdu/7SXmU+/7y+qBWKIzDj7OFD0UccWQ+TJZKja5m1t3XhH1995XTfefUO1g0M1m2REJGwuSJE81pdYN1qR5qlUyOfMviubprjt0ZqI+RgA1mzVrCjx0NlO4o3sjP8MsmXDQDkUyNmUibqWK0UtlPIGknN+fRiLOUKAMArkCICcNqjLnLTb7ap5WFezfqA8xXwXFlVZXjMVsglGfJ0Rl5U50qBRU7+x79TI7aZllTZbTdVqdW3u1bS+c6AtFMmNjnkjmxWch9NWWG9pScePH9cyStjlRZ259IJOX3xOq6fOqVhZtP3Nv+L11/zvHmVN8TgF6uNA7sPX9uH9PApWP+o9tjJ6hL3GJ/0+E/pMna1ft9N0ILnT0t69a9q7+4G279/S7taG9g6apkLudvtOcBOSgQynmKozmKiDPWffCT7M7sKyaadmY3FysaxnVpd1crmqSqmoginV0waADQKT3ZwM1W231KaQMoVIycBG8Z7NKFfIm+UgQhpqJ/GZfGVBmVzRAhSW6cm63IReI7Oz4Lnd7HS1UzvQrXvrWt/c0ub2tj2P6WeLlaIWyxT7S5mFRcpYB/m9CYWpUFE65SHy57R85jmVlk7a2trCm3MQ+eFr8UmCB/G6/+F+OA/74/c8Laz3UaPkX96/f6oQOf3gjkrf+WOFrUNbMM/gp3kgOSsKFlemQjYlMvDJrCntZV6sBoadQsy2ODXYAyvzoTGY5VVkcVVKH6RxbHWGWHw6NQt9r0K29ARgFAMOtgkk4PsCgCa9dAMRk0lAcjGTUYFoJ9ErPFJ9tBHoGmCzYBDZKW6tEBcPSYO7phE2FTI7iW9GIl0GXszKwilK3UCe9A9Q56lpbRUDZFSWXoXt8aaDQXHdQA9TzJ9zPFKXiuHYWnSByB4eo37u8G9UyiiNna0FPsnm+YnRu/n6uMgwqZXmoYwaj6J8Q3x6UczSNlI6GQp7CwPJKdS6eaUzBYVZB5CxulAWZXJRUzygslnn5BBgTTDQZNDRpNvQtFc3kBwlOoqSPaUD2n2s5HTkFJrZyCLNqLUTAZYWaXXHCdt6I1SHpJbkNJwm1MLrOYg0CjPKLx5TfnFFpcUFlZl0FAMVpg2lOw80OVjXYH/dqY+p5G6ek1hveMhGuoxX4bqghrvuzst2oCFgnZRBS13CH8kVdIuViQZ5+QLz5kXp7ECnpoFyuaIyqbwSKKiByF2AqD8GPMG8Kj5O63dA1wUJrDgaamnvb2sP8JjBzcawI8VnDI+df4BTr86qXc05yRo88GDa7F4MrDgVv1lJuGprs6AN/TIO8MRKTlwI8eOj+OEkmdIkiNRNhDocJbUzmGiD6ufphFq5QNmFsqJcXoPmRN2Dodq7HU06U4XjcKaePrpvvGSVwmYGtskkcL5sFMEgTYhBxCAygR2COYBV/2CfeT9/T+EKr+b2/tBuMuTUuaQrAZFdYT2TdNuik23QaTs1stlZBFb1GYAMSDZFN4t/80XGzqJr6XHc31EqsiizK87GW4YWICBYkgmnKqWSWs05iLyWnehYBuUxBT+ZUNM/reb1TCXFFU1yzAaRCVxho+Mm5M7P102qLHXeQ1uzDgo5PwfIOT9LlaKfekyNup/P96g+TYGq8cAi5lkK6qUorMe4baYmFvnnXoiDTYwVbsMSxmVe0PdN2G8FC/24znHwPLBngs9E8V1zZtTiFfKxKtnxZQ+SY5sL70Xmhb7uXoiL3hGw8+1hMJk4jfdCnkHkYA4mA+G9KgYI79TIDiLHnn583Fn/TA0y4+mG13Tcx+wZRlDQWzJZ9o1ZfjiLIvP0C31BmExki6ruj/2Uei997jM5AyHV/XSlov/oyhWzNEDZCkQGZPH8oI8A/wBkqB8pAgbQBKpi4UB7AjABjqiCeQEMAdKAM6Au7/9/3n3X0u8/CURGrcoLcAysQ43M9//urVsGkZ3K3E0evh+I/I379/Wvr17V33/2Wf3YiROmOmXDigCwCyxEYQvgA/TRFvgIAxCxIeCFRQYWGryP4/mz+/cN1NKmAFRgIIXiYojMZ5g/AWoBxChUAYq/eePGzAeX/QIIOS7+jk0GxwS4ZYyLITLezwBmjgcYzPV53AtgCoTgOgLFuWb/55tvGuQGTNKuKH4BxVwjbDFo239z9aqBXp4nKK6xXSCYwOfe8QsrzpXvRVXNsQOl/52HyCiBuTKobbk2/+j55w0u01YcQ1zQjn1iiUHb8HusIu4cHv5AIDLH+kvPPWdtjOoetTXtyDli1fEoJTJBEywyOA9e9HfuEa5HiXuoXLYid1hW/N6tW/Z9cUFCIC73AuAfiPzPgcjdrsF4Xtx3v3j5simGUX9z7ub17VXcwGMAP0EZFrgomel/+CSjYOY+5BnBdUKNzbGhCMfj+j8EJTLPNVTI7bCkWnrFanKUMzn98qmS/sszRXu2YkmDCrk+dF7HWFkUI+dNXAoTeutwoO8c9PTbu119UG8q7NUUjVpKj3saJ0MNmLP4DKpgOlLSnrlT9YOsWmHZ5pMKI/1Pl6r6786W1Z9M1R5NtTcYq20ZOFNl/D75yXjyOztd/eF+V6/VB2o1a1pr3deVzXW9dO++Xmr09UJ/qsqzZ1V67ryiF55RsLbsbCd29zS+eUeT2r6mKMq/e1vjqw803e862HW6quDyCQUvnrUgOp7HwYULCs6cVrJS1pSaCOaxvKHJ9r6Sa8sKnjmjJIrklUVNDxsaPthW651rurWxo++02nq7kNE7SwUNg6RGkJqnrx+ZFpiHyPFJPSpl/UknzDg1GnQ16Bxo/ca7uv7Wt3T72lXdvXldvV7fRFFWpHmAgIG6HC4bztbuYWQZV9lMygLoBNiTBGeGI7XIHKWehM1V3brDCjqz/k4CkKUo4TJ2sLFAeVwpZM2eYKFUUDGPujRn8+90vqhMvqQwnXXrckRZ44laZOi0W1Ycz83DUyouLNmWLRTMssAKabPOiy0vyPhpNzRskTVbM0Vyv9tRi2fOYUNb+0DkfW0dtLR72DYLjz7zXLNJC63+Sblc0fLKio6tLGt19Zieef5lnbv8glZPnrdCfo8DsvPX4aOg7cMA+OOA5MdB6Pn9Pk7lHL/nSd/xcc7LllRmjzJRt3WoRm3bPJDZ9jfvaX/zvva2N3VAQL7dsz5F/yCowGaWKViJDKfqW0a1q02CuCtWtC8Vs1otF3RhbUmnlxe0WCmpQG2pTMasKPDItmzpINJw2LfMy06zpdHAr9ewT8mkvWp+7IvHpyzjNEpl7XNWiWUCC2C9w3oAC7yBGq2W9ZEb9x7owc6edvYRVTorjmopp0oxq3I+bbYsKTq51bWamAgKsdHpZ1/VqSuvaOn0syounbQM39jO4qP6x8P3cXyt4p9Puvcfp1Dn96yDmN+TKcWcFCuxp6+nLWBr3s//0396pJH/c7ZJbvOeFt76plKthoFZ1G8xSLaCeV59HFtZsKiOuZalkcWFvuZS8+n0ToWM2tOrIP3fH47UmZrYR3XczeIAGLDGWVm4aCdgYwxhMK9X5/dqPrwGMhywSU5Gpvhjso1hP75wvBegZ0pMwCHVzjOoFIDIQE4Hkc1/1GwsjJ7MILJzCWCSydgTWwk4hdEsojer3O78bQGYLI7iB4al988DMfbnPw9kBCIDOLCk6GBr0UV17AAyEWIgMiroHv7BPYpxudR3Fhjm6UN6hodSDM4M0vb3wdDBZO9fxRCaSgTKBaHypAaZMjmnXIZiBhUls3gkVzTJs5U0IRIOcE+5yqjWzlgE9BuadA+k0aGS44ZS6ivUQMlxV6nkWPlMYLAFkAyFBnb1FKmnUL0xqkIG3pypX3sA8DCtUZRRaeW4ysurKlQrKhSyyqcmyo7rSmNnUV/XsLZusA/CZcX8gFmklqDapEAc18krgelDAFkeevEEibawvolXdcqlyNA2PEjMpB9ohHk/IMsgsrl8WTGYXLagYBJoygOw3dN06I6DyRObRVPnKvfSN6wABQ8sYPIUFZJTYVqXitP5DYLO9Y8jbb7/L++N7It9uYeGV+t79XFsv+EmdF5giZIaX2fzOA8UEUDx0Xt/09r52YbKOkhryAJsGmq3L232R9roD9QrRhpV0youVpXNFzQ8HKl3MFB7B4g8UTAKrM1NGWj3kLNesEgTENl7hpNuxqTWimKSZmRBF64D0WVsQxIuxcjUXOaA+6Eigt6Z5AhYe2BpVxkgzb2OGtkgsq9KHdtZ4KfWnYfIRbOpACZzDVFLG9wGpOKJja2EqVNDi4I79a/zbHZgfiLsEyuZhNZy0un8RMfSE62kuQvdFqcSmtMv4HnKNvUQ2XCyG7U8oDZ4GiuEh06xxjhkfZuJfEQmRWhjmFUqpr/LKZmbLcaKnqlxzSOMyQ/2C+lQ2TT3YmDpV/RPJlyMC9wTtniguB8qaG8HYSCbsXZMpodT9uMBbQGxMGlqPqxfDCZbgTtXWNQVR3XZIa6LHvVzlwrpbV3Mi9llc8Re4aZpNh9kVzjQ/Iy9EtlgMwEhs7AAoB95InPjxIUGHUB2cJzJk7P88IUIKboHXLZqzu4+dM8uxg8XwJxBZCsS6uC3S8+kiKKrTp6hPTORul/+afVf+vyf88n7w/84vQ5whYoTsAgoJVUeGEwqPzCQNvnyqVNmY4A3MYAPoImHLRCTgCWglJR/fJR5sWAkrR/bgL967pz5x/7qO+/8QCAyqlZnEfT9Q2QUqCg3UVRjoQEYBQyiRgbIAmtRUv/1ixdV5b6X9Lt37liBQZS6PA0A27QN6mOsBL61vm5QmTZ9EkTG89jsERYXDSii+I0LANKGWBegMEWFynHiRR1D5FwYmpp4HiIDHQHfj3sx/0DpipoWJTh+07/67rtmnQDIBXICKYGVnBMwGFUvqlmuOc8UgCXe0ShesYZAict9znnwOSwXsJjAyurXb9wwWMy5cd/lo0g/ffas/uFzzwl4/9s3b86K03HMAG6AJynPAHdgK33w49pZfCwlcr1u+wEGx/0dawwgPcEExgn8qR8FkenPqLBpR95Hn+b46HWcGyAYOI0qnUVabHnCuS1mMnppddVB5FrNAiqxnQV/B1Djw4zKmWvNe/B/pl9z/+GHDEgmGwCwjFUIhf2Y1wLm/+Yzz5hdCOp9IDK2FYfdrgV6/kOAyKiBu2FBjaiqg8wxJaOc8mGgf3K6pP/6bEkr6UClKGkZdWyo1FiXZ0NXmwSV4L/eaOvXttqmDN5st1Uc1FQY1lUYHjpfVoLeXokcA+RxMjJwjfoZiE2xpP/lclX//YWKcgEFvlxxVaspYv7JzocZZfL9zki/st7U13Y6Wu+ONOo1tNjf1PHDHZ3c39Xnb+3oC3drOrFS0cqZNeV+/EWlnrug4MSqpr2+xlvbGt+4pcn1mxpde6DJ7R1N6/ghhwpOVhW8elHRT72kSaOhyfqmkqWKEguLCp85q0Qxr8lBXePrdzR6/T0r9J2oFhW8eEXB+dOaUux3a1ejtz7Q9u0NXd850LeqOf3JceeN3H1qa/HDf5j+APc474n8MGSMgdLj4NE8NCR7tL1/X9ffeU1vffOPdf/OXW2ub9i6lbGmC0CmsDO1NMiwnciySHPZrNLp0OaQVmCadXyUUqc3UK3RUs9s0/q+aLJT7pATEAXcTxS6x84IO4tQ1XxOC8WclqslLZaLpnDOFYrKFivKFMpKF8o2p00wdycI1OtqZ3tLzXrdLAuK5YoWj62ptLiifBU1sBMz2HreHxdzNVOWYllH1mGdOj4H6nfb6mD71Gxqa/9AD3Z2tVVraqfeUrsPPHTeyJbFGgTK5wsqV6paPbaitROreu7lL+ji869o9dR5lSofDZEfpyydV/4+TkUcX7ePArpPUq/O94lHQeX5fTzqOJ4EM20OT4bfcKDWwa7qW3d0uHNPje17Otjf1cH+nuoHdTWaLSvYiIjDMkgtO5G6L0OzTXG2lojy2FwWthXJ6/dVyaa1VMjq/NqiQeTlalmlQsGyis3yhOwSIDJ1rLzfN5nE+MkTnDMhn2XY+sx31pUmviHj1nsUO49Fg9AGoocDdfs91RsNbe7t6/r6ljb366o1OmYBWMymVcqnVc5nVC5gkxoaRGbN2xmMlEplbC155tmXderKy87OYumEAsRzXsgWs5+PO2TE/YWfM4b0MYqoPnz9mbf84d27lnX1FCJ/3Nb/y/G+Txcib61r4Z1vK2o1bNFk4IRiLkDYFA8SPG+dGtksLkwdeSSOtEEtJj5z1hSAK9u81YXdDKbEnSW7O7A69xlH17zCEjBlRfWIaDmwgQrYwAYAOT4e271LrU6OnSKBRRfqKMAA34+6zz1wIlf1dQaRvRLZbAziA3EepLFVhylDvXyY8ccdXwzx3E93+rE6zxcSjKH6nIzU2sAinzPtnqXJA8/iwRQ1soPIXYPIsRLZIHJv6DYPgfiM+XyaObxT7SGQZWMRyO9RF9qGKhkwgv9nwsHkYjJSKUyrBEhOFZRKFZTMFq3YnoPIJYmCArmCkumceUlbgbYxitKukuOWkuOmUtOeoklX00FD4aSnTDRWOnQgyzxcKbACpEymNaBAHcVW0qicUxoHgYZhyv6eqy4rX11SqVJVLk8a6UjB4EDJ1gOFnR1F3R2zCwiAdMORlpQnkgAAIABJREFUwTlTf0eRVWc11SEpKqgxRyNn5q+ERd5JrQHMx168EQrYKHKqbfNQJdAQKZsrKCKtKnAwGbl3yEOIBQt+2P2RxtgOjNz+Y4jsAJrrOlakbgaRidYD+vFvdtFcj4znvITdb2J/X/47tkCJiwOaTasPrsT9L76VYhUyD7bYy9W8w01Z6PrlDCBbkTSfeIY3L9pZuy6RmuNQtYG03ZlqbzTWPn1zIa3EclbFSlnZbF6j+kj9Wl/dva6mXe451PhOyWP+s3YzuPizOydncTAe9Nwkz7yJB5axYMUO0mn7aaDWFz6ze88eoP5WjIeMmYWFV1pbfMcpU/E7t0AHD25f/MAqqaNEZmLZw+8Nm4pQGSaxqJHzhZlS2iAy0el+T+PBwECn+SJTfNPDy7g4HK2WDQFySYPIp/ITLafHWkqNlDBFFJMoQKZP8+M6TNlcVN5GUWsjl043UzqzwB2hSnbA1cYWxkxTAQOSI4X4rVslYhTSgd33FLKo15umumCspFAFY3fGb4zhpJQxzDHpoiCFVeHGR73vbHAsMDVgUufUJTbW+b5zlGXiC6rOeeLHRVfNtsfbHx399IUtvZdabPPiIHJcbM/fK0BfAwoeJJsVhlcic03x0jda7W1n/IA9nrgiSzOITJEVbznEJIr7m3+TOheDbDep8xM0fxdiZQFIAxqb+t/sLlxBRNTgPAMdRE6p/xM/o8HLX/xMzjZQB2O9ALAEsKFiNDuL/f2ZkhKQebZcNusCoCDg8Wy1+pmGyJwTCl6KsQHiAICoNwHJwE/sAbA2AMLhuQuw44U6F8iO7yx9A5/h82zVqtlnANMBrXj0PgkiAz2Br0BdgDXezGZn4WE4IBZVKwpXADL2E4BHhr5PApE5Vs4Hb+v/5IUXzCsYlTG2EcBrYC1tQFABIApIBhL/yttvmyqWADV2FSiVKTbH+fNZ5lVAdN4PpKYP4QGM0ti8mlstC0YA5GnnX3r+eYP0FD0032Ov6Ga/tCX3HH7TKKvj4/o4nsgfFyJznC+urJgHOAXxUFyjzkHdaxYmQfBEiMxYQFsA2Akk8ALgllIpsyehLQiy8HfGG+Z4P0iIDLT+uXPnrH1RNtPuBFYI7KCS/4uGyMyGR8lIjdSCGqmqmlFVyTCjbJDUf3a6pP/2XEmrVLWPbBYX1+C1KTF9tjYYaas30q+utwwi3++O1Op3VRweqDg4UGlQs2epFcieTdqnts92VFYzqqiVqmpEDYtEQv+zh8h5iqN68UZcn8JCuYmErjUHeuOwr3+10dLX93uqjyZKDhpa7G2q2qlpoVPXxY0DXd481DODsc6mUjp24aTKz19Q6vPPWcrM6N6WJtdva/zBbU029jTZp9hh0vyPk+fWFL58SeEXX9D08NApjimm1xsqOHtSybUVJSpFTbEYuLOu6cGhJo2mgnMnlTi+JJE9s7Gr4dffVfPOtvZbXb2+XNSfnFnUg8WCdsouW+rp60ejBeYh8vwZza87n3ymTjHaaezp4MF13Xr/DV1989va3tzS/u6uiQ1YQ1o2Glt/6NdFSbOaYAtDnzVs03kXwAcEUnzMrAQtS9iJAyyDGV9bg8jezoJiafiSF/KqFhxIrpSLqlSqKlYXVagum7KUQmmdDt62HS8wGdmYwO+xo8mXyiotLBqsQ/hjmc9wBROfIBoJba5sqmjWfYOeqZFRJQ96bXXbTbUah9ra29f69o429/BHbroCe0BkL0Hj/onXkQvVsllavPJjX9ELr/6YTl+4rOrSsUcqkWdrnIdsC+Y5x0cpiZ+kRp5XpX4c8Bv3iycB5e/ne2xtybqo3VC/VVe/UVNzb1OHW3dV5+feptqdjjrtjg6bHccrBjAJxHhOpBGvZTk2hF4EDQlgUOfpsNk18RxWgZVsSguFrE4uVrS2UNZSpaRyIW8F9vBDtnWiZZyyuazMmV1jnAluWRlepGfr3KO1NWtK5vVA7dHYKZG7WJ50Oto9qGtz/0D3d2s6aHasr7N+ouBftZhRpZBRMRtZ3S2+1RTM/aFlquZLRZ1+9hWdvAxEvqzi4gkFYdrWmm6t8b3ca77fPEppPO+F/P1cr/i683mO0SDy/ft6Y2fH5nVPX09bwPrkp6lEzmytq/zWtxW2XIVnW0xHoT1IWDDzICCiaCA54ZR0R+A35mAeivqB1DCv3dQeJMfqse9JzXcX1M1/vF+oB7RW9dUrEwEjpjCdqeM4Fp9WbYzXK8vGQyUnY6WDpFJxgSRLi3YQmdSDiAEpk1WQ8oX1LD3cqdtmxaPscI7gsDsy50NhD3I3AswKnPFPGyhNGeuVkX5SN7MnmPMncuDdETKDKcATBrW4QF4PZSG+yA4imxq5+2GIbOlIw4EG5gOKWhtbCyAqheucjUNsdQGU6vlUdRY6qFWDyVQFQHIiVCVIqxhklAmJ+OFPldfUvJJLmharmhYrSuTKmqbzmkZpg1oU3QumfYXTrqJpT+Gko2m3rsSoZZpjLC6oJeLONalxlDG18RD/3SBl6SVMBBSlNEyG6icjZYpVZctVlSsL5kUrDTXp1TRuPlBueKDSpK5MYqjUdKhBt6PJYOg8S1Np5fJ5A5gOIuNdPVSKhw7efNiAmOdX1xSOZn/gq/+S0gVAnio0A/5SacHZV9AGZmsx1pCHHJYY3b7Gvb4m/YHLtTeFqbfViJc0pr51QNgpkR1EHn8IIj9kX+EtTryM1wckUHnGFjDuIWQWGb4oFUdsthSxN7IBZveQNDsLX+TPdTP3P6dhdg9yU8Gi5kmm1J2Eao2S2qXQTWei3c5Eh4mk2lFSyWNZhat55YkIc/1qAw33++rXepr2J06djZqZ78db3PxF3DV3nlDOWsLgMRWUO67InaWiefjPT+5Buxdo19k44u7rWaG9GCJbATc3ZrBPm0ygtCbqDHBkomD2FM6H2RXW6zk7iyBSjgrP+YLSBpFdxkMMkfHSQq1L/3FF1VxlYasU7S+sg8hTLaBEzkunClMDyAsGkUfS1GUIAJLNK84r1q1WJVY8cxXqHHSPC8C5+9f8fOeK0Fkci2BJKrLgC/cGlawNIo+lvVpdBxQHA0qNR8qQhmiF9MKZFZGlJQYJawODyHiskw5GgKVPNB74ii2OU6TEntRuHHc2RTZOumZ3Sl4/7gFZj3zx56yP2KdZGblx0ypt095elWz3l/e3RSHGvWkFW2wc84DBBleUyEwa3TGYh433Oba+PE2qz0SX4JoF1mh7sjFchgcQ2TILbAD3Y3s8ufVzChTWBE8dRHbSaOeJ7CqOs2XSkSl1Bl/5WQ1f+dJncjaCinK1WDSVJMAShSmKYkBfi8XhdGqAEJUy7YjaETsDlJGfZSVyDJH/5fvvmwoZ+IeCGksAoCIQGWUo6lPAKX/jhUKWonN419JHUPDGABWFB/DwS8ePm8fv4yAy9w+e0UBHbDSA1795/bopfLvDoXVJ+h2QGTDLZJ82p+35/SeByFbcLghM2fyfvvSS3dd4917f37f9YiWBDQf7Rk0MuAUS/99vvWUWJpwLildU6fgIA0rXDw8NGKO8JhjBbQLMjYse0odImeScaL+vnD5ttikUO6Sdru7uGkhmLMAmAqgLxEVtCzAH8H7aSmTanTbASxilLoAbZTn+2ii9UdY/SYlMH6AtKDzJsfNCUAFI5vhPlkp2zvyNMYdr/YOAyHgiE9igfbh2XFuOnQAHxwboj4MgC9SE+AsqrBdbWdQyxwwgd8KCBeQzQVL/5HRR/825so6nAy1CnB560RdvtQZ6rznQr95v6rd2OmryHBj1VBrWVRrsq9zfF/YV8y9G6l6Qk+0zVTUVNMIFXjOIHFIX5HtBK/v8472ufn+3q9/abuu7h331sX4bNbXY3TT1c27U0upBW8f3W7q009Azzb7OF/NavXhKpZ9+1WU73tvW+P07Gr9/W9NW2wLSyYW8kmtLSj5zRuHzFxW+9Kym7bYmWzsavXtdk/ubSpRKSh5fUfjsBSVyGU17A00ebGl8d12JYkbKo2ibaPJgX8PfekuD2zsaDMZ651hJ3zq7qHdPLermWsUHoz+Tj6SnB/1QCzwKIscA+eFCW49qPCfG6Kuxt6nNm+/ozrW3dfP9t1Sr7ateP7R1JSDZguuDsRWLZ5KGgMyKB2ccrD0Srrh1aqc/VKNDwTJXAtnUy6T0BwTgGROxskAsMRa1AwrZtKrFvBaKBVWKOVXLZVUXl1SsLilfXrR5HDZ/hwc18z4GApufPiKPQknpUtl+YmER21e6zLjQreFNfIL9oMuEpJAa8/Zxt2NrjSGeve2G2s26dvb2tLG1o/WdmjZ262pQTHCInQV5g26VYWKUZKAix1wp64s/+bN65UtfMUuLpZW1x0JkrgHHMG8/MJ9x/bAtwfeMe48o0OcQw4cLon4/MDH+/PxPx1oeDTQfPibjL4jTKFjY66hb31EPhffBttp7m2rsbuhgf0f7tV2bdxOMaPWGaveH6sAk4DW4Q5KV7e3gyOizAnsTmSq50epqv942kddwNFAxkzKQvFIuarmMD3FRZby5c1lbh5HZbmsBn1XO9afv8TdqUVkdGWpceabi1t+sK7BQdLaelhlq2SgjDcZDNVpt1ZtNA8hb9UOzOkFJjU1ilqKQmcgAMlYWuVRgNoEI1MyGdDgyFTICK1TIJy69NIPI+HtjFRm3+aO8sp8Eio+EYu6Z9SQF+qP6k9l4jkY2t30KkZ8+Yh5ugU8VIgcP7in12jcUNPwE2RbTgVVlLVJNtZA3SX8WgJEUOlJT08VaWs9y5qCqg1ZWxGsGkYkYHcmObTHv4ZbdIJaS7k7TKRedn6wV5TKA7B5WZJM7tScp+t6r2VRxPvY0GSpBcSDSkE3N6MEvaf0AlRlExsDfQWTUbS5N2g2ubovB9oxw+4Pzl2IGuY4uTQzrLPrmC7zFf/2eSFM8kLtsD1e8j+gYtgpWYItCekT1YpDMv/tWeKvbI23b2VQAhBjAieIBgPDowecJaOwKu000TiSsCq2lDuKBxYPfKM1E6YmUmyZVTCSVTwTKB6GyUdq2ZNqpkqeFqqb5qsb5isYolLMFyZTctB0PiYmixEjhdGBK5MSgoeSwoXRyoHw0URSi5MW3LTLvY7YJUToM8gHSEWYYSXVJpSpWlC9VVakuKw3EmAzU7x1o0NxSaXqo5WRLxURPmUlXncOGBp2u2U1gOQDkJO3efK3pKFMmN6hSpU5noG53aNFFA+wo2S2ambLCZIDFEJ/oXFmVypKKHEe+6FSbLG7rBzbJ6TabGnY7mg6GzlYD1am3KHDaXm/EELNc2h8/ZEvh58HkLFOOiuk5GOb6nAtkxIXvnJ/2Ubq9g8VOpe8eKi4iz8PJJilW18wrkQ2iOoB5dD85iwIrnmbWAQlNgpxGQVY1wHFroLv7DW03B2qOkhpmMpqWsgrX8opOoM5OKZgG6m/3NNzvaXjYV2Iwtd8lEl4BTHtTJM9AH/d8rEaeaNTrathrq99qmjKYew4oSnXmANUfENkmv65Am2tJp0iemV3HGQAGkT3GNJ/gUEHaQ2T2ydiB8nTY02TQ15B985OFHRC5WFYmX1Q6n3dAczQ0nywWfiOUDFhv9J0KkMKcWG4wdjg+j3Z7omww0UJmqtWcdBKInBmrmgIY811E4lG3u+BXDPZd3cFZSMqNd1iAxEU8bfxzUNSNR3MZEqh8w0gUAOF4CJy4zIOpz1boaDCg0BaVtSmG4vyuraDkaOyYvmVl4Jc+UCf2YMcfzxTII69QP1pouyw/X3DOgm2BU25bNJ9JczxxnreHwP7BFQY0kB25jBAWB9b7Y09kf605HhYjgCTAMZtZWfjK2fakie0szHooVnF7iyFsQaZJl8kxxOrHefYxgeKc+D3BFXfvOF3CLHFm5uk8tWNM0Y+ws5jzenaxRWDy1KpME1gd/ORf1ejVzyZERvmJChTfY6AlbQFYRCkKuASYAatQOrpJOJ6l4/+fvTdtkiQ7r/RORHh4eKy5r7V3V1evBLqxkwBIAJzhPqRRErXYyEyaoZk+yUzUR/0UajdJlERJQ80MCG7gkISRBEUQaAC91l6VWZX7GvvqHrLnvdczoxO9VKObABrogIUlOisjwsP9uvt7n3vecwzE/ahDZArme8fHJ4oLlJnPLS3puYUF236KaSAywBTvYVS0gHMC8lAHL5RKenphwewPLFxxPLZ9wnuiVgbcAZgJTmM/4ocMXAUMvx1EZuwD5VEvAwioXdgWrDQ2Gw1rsef6DsxF6YtqmOMAJESh/P1AZI4rn8P3/Ocf+YiN+79ZWzO1MWAcqAqQ5PvxmXwvVNm/99JL9pPP/7Vr10wdjZoFQIwVBKpl1LAAdew0gMjsRyA7ixFYPmCDwr+jigVEM34Oul3bX3hQp97bgGT2DfUPcBeLgX8MiMw+wMMa2M11gf0OeMUfme//biEy22xwP583cMvxYl8wXriO/GNCZAA+liuMGfYZym7gPx0FgGP+/YcJkbGyGOSK2i+uGETuZyO7rhJihxL5v7ji7Cxm6FKbeLgSZqxvHvb0tf2u/mSnrb+jzmAcJ30DyKiQa4Oj74HI2KUBq/dK59XKT1nHmylzMzI7i//6sWmVABlnIHLaGYZ1BipkPJhvt0eKsdYYNTXf3TD7jGjUUak/UKU71LnDli4ddfRks6ers1O69LFrKlKD7Rwr/u5dxd+5Q0mK54ly15aUe3xVucsXlLv2uAvS4x7Y7Sl++bpG1+8o2dhVJgwUvPCMclcuKLuypKTeULK9o2RvV+P6oTJRqGS7ruGfvqTRvT0lg1hrcxXdXJnW3zy9qhcfX1SSc9ZYHz4++HvgLEQ+2/maQqW3AkvxiGyPYx1s3tP66y/q7o1XdefGdR03mmq2qROxr6Azy3V/MZXhmua6rUJbLHcCFSzWaP13nbJA5HYPSzCCqN18lTmGdb6xSBMQcsmbjowXlCMC9SqmKF1amNP87Kx1mUbFsol4LBtkLPX6PdsmamW+U1iI7EnXHXO7MEKFGppXM3N2Xou1AYtTzIG4blh3mxdtkGmCaAX1bK/VMA9fAPru3p7WNna1trWng1ZP9d7QAWSvtLa5VzZQtYJq2kHkFz7zOT325E9pfmn1HSHy5Hw/FfekTOOdjtlZaJi+11kA/W5h4iSIdt3Sj+afPvAAvne8b2GFo+aBRu1jxV2nSO42j7S3v6/tXZTtXuAWJ+rFYydY8yHdfJ7L03IiFicWcd2GzMcbza4JWOAZjJ9SPqeZSlGzpl6vGH/CAiWC3QSozr0lkWm4MsolGRN/lKOCCgVgcuBYClkpqHG9kIt5BzU828DcxLq/RyPtHh9r56iu7aO69pttNbsufB2xSKWYV7kYWr5WqZA3uxZEY3TS8n6cH1izVKanDSCvXv0pLVx8UrX5cwqC6MTO4u2UyI96tXo3xz0dc6mdhXkib29/6In8qDv7J+Dv3leIPF6/r/H/9zfS8ZGxGq4xnPTlYkHVUtHM8KfLJQPKpK0W8s5bjIl2asBqLfzeyzgVDtL+bxDZ+yI7RaoN71MvjFR/PGGPYUpJ75uJ6tIBZJ6oK52SjPfKWQggHp3ANtd2DAgy0szTYJTfRApRg0Gh3ZhyhdB5qPqwKgPJE57NDiK/dUGW/svkX/j1Ii8wfuNq35tBZOeSkbZbOD9YLnyoi7mpApHbbQeS8TvlaS3oPd927r2OAclDax9xgVK0o1u4lLVxu3adYfo0xTPQzO2fMB6rEEtFlEEEJDExygYGk8OwpDAsS8VpjUtTGpVqiktTZnOBvYWKZe8rjUoTj6qxMnFHGrWVHdQVZXqqBLEFkIU52g3xscsaRI6DgsZA5MD5Uvdpb4nHFrJQqk5ranZB+WJZ7biv3qChUW9f0+OGlrNNVUdNFQdNdVtN9SnGsZsIC6pUy3YDYdXTKQiZmGfhvOp0WSlFZcnKt7PXMA8uCpM8XktFC/orlmqqVlEiV1SMSmaB0G21dHywp/rRgbrNhoY9viMQ2fkwnULktInmhBmehIq59v0J6HayiMC48wFzLHKYmpaVWxS16UJGqoj3KlDHoP3Trc+fnFapBJrPMojsA/6s3QsVs1uZHY2zGmayGmRK6qqoraO+Hh52tbZ/qD1SdeOMxuWigpmKChdqii7WzN4g7sXqbbY12O8paQ2Vwdp4zPazvbQaucA3oG7qWea2DSVyz9QBvWZD/U7bFm/wpEZ1AERm0meLHl6J7HzELXLNQ2Xn8Wxf0ZTjpoO1z+JzOafZdwYruV5QlA6wpkBFjrq4b0UvBWgxhcglIDLXFnc88Wo2iExR2+3YsbXODIraqOjAJgtSilXMxpoOYy2VEp2vSPPFRHMRO2kCInsvcgOuFMh+ASxdT7OrZsZKYFsdM6sVxqbtT+f75oLt6HLwoZ20dfngSKfYdW1LnPtjxqOpp52NDEDaPO+6A1NGW4ik/RxaCyNeyHgjm1LXd2sYKPae2xw3vr8FW9hKPyA9Xdyb+OkL+BT+m51FNqN83gFo/JxTuwt3VF3Rz7G2bSL00iYlbnxSKHos7WDAhCeys/5wQYcmvE8hslciY81Be5yFv5gCmaZp79N9ovhwVimp05AdZ2C5t7NIQbILgk01/IldXyhmR5//kkYf+2BCZL4TkBhFLZ62l6amDA7izfqw2TRlbmrpcdoKODb/3B9liGwg/CxELpVMcQw0fnp+/sTOApiLRzFwkUnGH9++bRAQhXHqXWxqFiY847FZLQBSgXRYXQAPgazYNwBlgci8jt8BYCeD9WzsSRbqdn5qyiAyEB818M2DA726u2uKY85fxp/zhneezzyB1d8PRE4XS1CQ/8fPPWfvgzUHEBdlNb7Qnzl3zsLsON5AVpS5eCKnauIUIhMah3r3oNOxfcQCBPsFxTLWKPwO0A7MvLm/b57LvCf7nPA9wDPKtK975Xa6WMHfmD2W7+7iu6cQmX2MNzP7nfHJA8gOjOfzGbf4AaNwxp4Lj2oCEQG6qOuZNLFNKJEJEQSGA1fZ1wBtxjlWJCiI//2nn7bFAwA4+4ffp57IfO5ZJXIKBNh+VMnpYgvHmmP4jwmRUY/zXbCZ4bvyeYBkFlDYHvYD4Zk/LCUyNhK9oKT94qpZS4wyocpBoPl8Tv/pxap++0pNM2FOteCNMMMJKaS/2O3o32619PWDnl5u9K27LEx6mh7sm51FdXhsSscTyEJ0bSZQO1/TTvGCOvmaANkoxoDG/821Gf2XV6YV5TLmfzz5cJZjY/2v6039bw+autkaaLNHsLZUHjW00N1QGUFE3FWOHI440XSrp+Xjjp59eKhnldWzFxY0RWs1vsgvrSn+9n0zhkWFnPvkYxaol11cUO78OeWuXFKmVjURRnJvXfHt+xq99LrGjZZyF1eUe/Ix80EW4ZQHRxq98roF9mVKBY2POxp+447iB0dKuiPt1Ep6sFDVv/voBX39qRUL10veRGn9EzAf/rH7im8HkdNrz1tBSa6lZI+0jza1u3Zdd1/5pu7duqn79+6r3nJzSYAwdZG7RyBUcdlHWJ6x6I+y0/xsNbbazGpFbBZNZepey1wiFetEeVTIWRXoSKPaShKVCwVVSpEWp2tanJ3S0tKi5mZnTexD3W91PEpNs9SzCthbQ3ohjXWeIUBiTueyjPDFJYAv4EknKfMMq3O96CytTUdA5J76rYYpkXutpprNuhr1Y93f2NG9jW1tHbV02Opq5O39nHiH8PFAtWpFszMz+tTnv6jnP/05UyLPLb49RD5rWfFmEPjtmMLbQeQ3szt41EF/Vrn+dhDZ6vLhUPGgq279QJ2jXfOXHjQOlPSaGvfbUoxlSNfUyfsHB9ra2TMrCzoae/gde597E6xhF2Idso4ruTHlqBG/h1MgirMw75ilQOdTX43yqhULmi6XnYgRH2064wt4IVMvZDQcAHMT5YZSIRuoAkQO8zbfsJypZCR6vEYZRFOxTHNuwiu3HWTAtHp97RzXtV9vqtEbqMU45z1z2LqEqpRCVUsF68TH49s68eXni2wJHUmlss1hgcjnnviIli49pamF82a/MWln8WbH650sRyZf824gcvq+CECon4DIZDpQr334+HAP2HX//bSzGN27q/5ff03x0YFXl7npOydspRhpplqxlhSeU2USKouKQkzzrYnLT+e9vYNLS/Kg1ynXWNkzT1Gze/AQ+XT+7o7oGV7rILIzck8VyScQ2WMzPJjS0D+ABf9Niw0A2QCaeSh7X1ELDARmOHiMCjlrIVXcNPDaTG0oJtXIp+rosyfwW0Pk0y/j1G5vbEU4eR8/eTILDVcNOKsC87EB8ODf6yBys91Wq536I+OVTLKuU9mZqtRWil37PBdjoIzZYuB7RXgAkGmc0chu1i5sKhOPlU0ozscqJGPlk0QhK8rjRJGyKmVQPxXtmc2XlQnLSqKykmLVILKzupjSmJb6YklJIZJMTQrS6SsXt1RUX9XcSFF2aM+RYg0ziYa5QKNcaEFuWFlglD9ImKglCktYDNRUmZlXrlhSPR5omLSVGTc1Ex9rcXSkYntfUfvQ1KMAMV6HQrNE20vR+XnZjYLJqbf36PW5meWUCUj1xYcrLwE9s3gpl1XAwiMPKCsqxGYDMJnJqkdCcLOhxtG+WvUjDTptxcOeWaakicTOEzm1eDlVPKaC2lPlJTArbU86tbOwwsUrTEl5pYgDhpoux3v72uKO99NOA8xOXB78msyp0N8o64l9gIMR6WlJmBuTDXcMGqNQR/287u929WC/re16Q4fttrpA8lJe+dmySpdnVb48qz6e3I2uOg8aBpHxQ86McDVJuw6c5YMVdj7QwNrN2G7Up1iM9IHyHiJns+aHzA2YkEvzv2XVGNWsBRVOWlm4/3ZtSmmbl7PMsM/Mh8p7iGw1LC1t/b75ozkv5r5QJ1hacD5UqTalqFRVWMKyxHU7mBIZiAxA7nXVbzPuEucPXypbmrQDnKivRypQUIRvAAAgAElEQVRkR6oFQy0WE52rjLVYAiTLKZFjv6jjVcAUSNYCiEWCXwSwJYETgOwLehbHUMVbQKCzkGBRhEUFB2L9tdT7Z3P+U4yZYhnbCQsccWoDW7FPpHZ3YNcMFCh4grtEYr9gZdcKr5QfEzTvWsYsqBFLCPNXzqtSqVjYSrEYOVWv2Qy5VGX88Qg+tfBT6xxJQwUT55HMcU63n2uut2CxEEW8wrmO8Xr76RY7nK1QzpQqqETsxmHf0fpLnGqZ6yXjwS0ZmaoA+4oOalogMmobv4iStil6H6LT0L/Usojile1kIkHIngXDsj9doKBNp3xnA98l/vyXFH/8gwmRud0AFGntB65hOcB5h4oUuIj37Yll04lqO2PQ+UcVIv+LF14wNTXqXkAg0JcHimFUyABCguBST2SgJx7GKGW5nn755k0DcvyOf0ttD9gvKE0Bdl+9e9fg8S89/rhd07AXQJ2LqhVQCkRGYUuhjsUAfrs8bIx6GIzSGcUvtha1QsFeS4EPBDT/Y7vGT1hm+WP1/UJkPh9gjqUEAXLsI44zHti//uSTBiNRUvM9geNYenz51i3bf+3BwJTIfDeC3VBiH/f7ZoGCirkzHNp4WalWTYkMhMfjmfcGRvM9sE1hvwA2AflMZPh3FMAA6XSRwq+e2TkIROaYsb28D3AUn2UeWGkAkQHeF2q1R4bIeC/zvoBsALKdA9ms/mptzaDxvwdEnp9/VxA5rfRSxVn6XX5QEJmxw/7h+OLZjDcy24D/M7D9hwWRCbzr5ionEDnOBuZ/fKEQ6J9frOo/u1xTJciaR/Lkg+t5Px7rD7da+j8etvRKva877aFd9gtJV7O9HfNFLo2apgZLHy5kr2AK5N3SBVMk87upfFbzYU6/c3Vav32pZsIXruuTD+fBn+i/u9/Q/3i/roe9WPsDFGZjg8eL3YcqjRoK4/5JV1Q4ijXT7Osj9/f10aO2XkjGmosC5auhkuvbil/ZcIvfM2Xlv/hTyl1bRZWj7My0sksLyl48r+zFc1K7owRQ/J1Xldx7oHGnq+z5FeU/5boGxs2Ohn/zokbfvS4VQonOqt0jxQdtDY8H2i8VtD1T1p89f1F/+wwQOaf4Q4j8Y0EI3s4TOf2Cb6duHPaaOt68pa27r+juK9/Sg7U1bWzuqt7qqkFIe6+vQR81JUMzdwLogHAOMrqeSrNEpMOrP1C7R/fawKwKUojMcOOcIv/GBerxdMKuWqloAHBxpmYBaXPz86pNTYk5jqmHKfN8Nyj+tsYI0k41E4u4p+tmDhQWi5ZnlC+V7KfZEVKbeZs062KkFkWFbBYMXQ1aTZvD9Tot9VEmD/ta39rV/c0dre8caueo6Wp6bxdH7Uun4tzMlJYWF/TJz3/JIPLFq89oZn75HS0F3sx+YvJ4vd3gfCsI/aivf6v3Pvu+bwUjXeh7okGrrt7htjr7m+rubyjpNpX028qYOGZkXeipBSDq7r3dXTVbLfMV7gxdKCpXZwBxpx+r2Ruq2RnYNRWhH/NbtoFQQxO0+bkt9bYTtzk70lIYaKpUVK1cUg01cimy+T3zEY5TPEw0Ho4dRB4HKuYKrn5nURerlXGsUX6sOEiUZDnGjikhJGL87jda2j1u6gi+0h/YmCLAm7A8m+NlpUoxtFA9N6bdGAck52ze5iwITQgXFMwT+eJTH9XKlWc1s3jBBDfMhd8J/k52GTgUdCpAfKfXvtkxnxyD1HVfW1+3uhcBwYcQ+cfi9vC+fIn3FSIP7t5R6y//QsODA1OHpYau1rpbyKtajOyGUCtHpko2n5pKZP8dYKJvwM5DZE/OLNme9nym5B58mKLLJkm+pfis0Df9b1vI9BDZK5JNUYk3GoDBKy/NzsK3SRhEtu441/6ehopZK7n327BgPW5WppYEdLmgJlP8pbYBpgo9Bcme737PheDtIXK6he5Yu4uCm3K8ASp7daH/o1MPXYMhBMHhhdxRy0By+hNFclftNl6meCEDbVLFlFNxssqMMrmDD3CPlbXYVghHFnDnttwgiTIqMLkFIo9iA8k8o3HGQHIRj+JsaCmjKHYzYaRMoSRFqJOrGgOUUScXq4pLZcVRScJnGtuizFCFbKxSLlEhM1CYGQjiOM7GpkaOg0DjHH9LuF3oIfJYmUJRuaisIkm4pZKa46HGvD7X02xc19LoSPnDh8odbzv/K1pSuOAHeVVKJVVKRVXLQGBXlFAMAY8Ho6zGGVqgKsrmi8rkCs6UxRQrtEmhYuW7ugs/ByPhOHRcMEO7caRus262CMlwcBKoZyDZeyzZuPYt8yfQNgWfadCbmx64sWDQj3Z//KFDFax1ixYt1LWstvr2rFSZa3GSpr116oF0bKX/397VmTGn4Jrz0C3zODWns+7IaRxESsKidloZbTTGurvV0fp+V3VCBvoddQZtZUo5hbMlVS7Pq/LYnNpHTbX3m2qv1w0iZ4YZLKttsYatsWLPisL0/HJq5BSMaIQyuG+qAOws+O50BRSrVRtftDIbvCScCIDsUyzTwtL0qwZx08wzB5Hx1WZxCCDN+Wx+cBSTAGQLyeuaGtmFgYxN9WxKZBYsTInsvNTME9mUyH0NAZHt1oklCv7DeCi74+pWo8PMUOVcXwtRrNXyWEvljJbKWWXigb1PuqBDKyCFCyEkTjvt2sy5ZhkXBWRmKZadPQn2Gda25/3VTRkyYQsxqTxPly6cYtlbh9gqPwWaC+hDPdLqUsh11GQCQesYljapktf7h/G9+FyuhyxKmd96v2+eZqViZL5kPFPvYztHTEns7XSA9B48m0qFMe9Ji/kq085mkwVn1XGyuOKPORDZrDfSe4dXHxtITp+ozlA6ALC9SjQNcXQQGcVMzyAy10FCS5kome0L+8iTHldoeY9kf94w8QGu2rUxA/hGRe22mQfA3F/FpS/8vMaf+Mz7cjP/YbwJ4BRvZKwIsCZAGYuPLQAZyAcQRLGZTkA4Zj+yEPnyZf3L55839WyqtgCu8QCmAcr5nnjXYufw/16/biASCPm5ixftmP/hrVumNgU0pwAOSMoiBK9j3/zJnTum4P5n166ZjQCqWywRCB0EtPI5QFAgJepkICwPwCzwlUcln7e/QwGOChrFLhD3zuGhvQ+fB3SefLwXJTLvA/T9patXzcOY4Dq8c1HvApFRUKOm5vuh7mUfoFxBAQxU53WfWFmxffZ3Dx7Y74CWv3j1qoH1F7e3tVgqGXTnmoYlCIrlNMAF9TUgHw9qFLR8XwA11hcogNN9nKq1ARr4S6N6x4qEccj2oRrmAXhHZQuU5n1RTaM4ficlMhCZ8EO2kf3MMeb4szDAmGFxhOPyKEpkV8pNJl28Efr/ICAy5yw+1exD4Dhj5M/v3rXxw7jiWP9wIHJGg2zBQC5KZMAu+rJzUV5PV/L6rfMV/UcXquaPfFYVTKBqd5QIa4n/Zb2hm62hHtBanElUjNsWcoc/cRT3fG3gzhLugf1c0T5rr3je/JA5RpdLgZ6uhmah8ZurFVO4WWDqxIPP5B75u/fr+h/uN7TVj3U8jO3+juIZJXKRjA8Whv28JRjFmm/09NPXt/Q8YXvtvqaLgfLzkcb7bY23mjb/yE6Xlf/SJ5S7dk5jxC3UcYPYAHLu6mVlqmWrxeKHmy5o795DKQqVu3zOugTHnZ6Gf/VtDb9103V3FXIkbGqEMGSvo80o1NpUUX/9zDl984nFDyHyD+NG+o/0mUDk3/nMZ2xB8+0ebwaZmDcMug0L1Nu4/bJuvfQPun/3ntYfbKnZJgeD0Og0EN4JsbDoIkSMAOa0A8zlEcUGZelmM4hMV9vA5SZwOrhOYLz3CdXjZ/bExmKqUtJUpaLZ6apmp6oGkEulkom5qA9Z5EfMk8tHDhBjz2Ydg65rkA+g9sqHkYl88sWSwmJJ+VLZwWQL2XPzJKs76caz7BoHkPvdjtXwfR+qbWwjK+0fNbRzcKTbD3f0YGdfzW7PuoCY9yGiyOcLWpib0crygj7+2S/qI5/8rM499pSmgciPcLzPQkF3u3iUV/rrWWq5NiFAezevn9zENwDk9CZ7ZntMmEMNPuxp0Gmqf7yr7v5DUyAPG3skcZsoxs8inWDFLryJGvUjHR/uq9lqGqcgrBArCzANwXlYQxw2e9pvdKxu50FQHeMGwYfpRTzH4b4Jt8BCkjQKxpKxpzJz+pLN6+FQkSmOw5Mu89wooyDJKi+nSrflD7o6AcdBonHg/7+c3We711ej3dXmQV2bB67mghhPT0+ZZWG77zo2AerFMGcgmfHNQglqeyCyzRlNskige0FBoagL135K56/9lJYvP63pxXMKUpbwiGMmHSepyOa9HPP0uFNLpsF6H0LkRzgQP0F/8r5C5O7t2zr+8z/X4GDfQ2QHQfFF5qbibgw584QBIC/OzWhpbkoLs1X7fYSVATzH/FidV6aLV/Xt5oArs7XwlhFpANnZC6sHrQYnvN+m8950NzxgadrObu/sA5+4ifHeqMZOOpQNEpxaWaTQzlZZ04AoDzN8np4LMbPWcbed6Un9ZtYWpxDZeRlOPlJQ4X6X+itPKJItuMl7nvqAKFMie8USsAIAgqVFx/sit9ptNVsdNVtd+3lE+wW2A31ACTa0gbXgsZ+Gg4FTMndYPcbofmTFOWEhTuFH61FOUS73BoiMtUUee4txRuE4q1BcmL0a8kRNCGwtKBOWpEJFcbGmUXlawxI/8UsGMBeUDQH2gBgpr6HyGijIjZTLxRplpTGWEx7oo7xEidwHdOdCC+DLT89IpbK6WQAxIQ2xFpKmVuJjjbfuKN69r1Hc12g8spTuQp62E240JVUrZeffG6A2DqVMqHiMdUZRQaGmXB51NYpK6no3pkzp6xc7OGaEM1gQG4Fs3bb67ab6nZapVIHIzuMWBXKqmnWA0MauqSO98jcNYkSJSxHjHylAxtcWeOwUyMBsjqNLX3PBki4QgOOa8SpWwtkchHShZfb/Te3rFMiJwWd+upZoQDkrrLIVU2fhIRYDihWtHQx1e6evWxsdPcB/MIOfFYXmkTKljAqzRVWvzNuzsXOoxtaR2mt1DQ765oWcDMeKe0ywHNoE5pr6mGVc85hBXeCBN1Yz8VD9dssgLWOW9rSoWrXtQsVnPt4x4XQOIqd+yC4QLYXjHiKbOtUVmQBklMici+w3gvEMIhtA9kpkEs7Zd4QwVmsqeIjsFqgcQB5TPFgQX8+OOe8F7DWIDHD2VxgmtvnMUJG6miuMtFJOtFxB3ZkziEzhlXYE0Apolg2j2PntAopPACULYbTvuYLciuaca8lyV4+xWSjYk3OKfQrE9oGL1uZnHtQusMLBXwr9kT07w5G6g1idYaxmt69Wp68WnQys+Nt12Vlm2FghZdsWXjIuKKPHNaRj4w/AWi5GVsgBlPELs20BrnKuoPywMEunXrYWNoO8fgz620EKkG0y704YZ26BxYq91l3vzeKFxQ6vQDbvPGI2UY6NsOtJP8N8iuz7A5B59jh25hHvFAV8ggW82uKQX+y089RBZGeM4mwD8LxNlTSFPJ7OeKXnbR/0rY2TbYyV/dIvKPvpn/lAlxzs/vlyWS8sL5+A1vveBgA4harU9p+pgX50ITIK2t9+4QUDmHj9ouoFVvIAYmK3AJAEQFJQ/5vr1w2yoaD9+StXTF38lVu37LsCyjn+vTg2+MsEAy9lzrk/un3bVMmoevks1MbAYoApEJm/A3ASmsf+4ycP9ilwEvDM9YltSRXggD4+B5CJqhmoin/w5OO9QmS+589evGjgnO+FehjwisoYJTYWIHwfwto4Pfg3IDwAl/2DP/QfvPaa/u7hQ4PMANlfeeIJA82oqFmAwPoBlTXXcN4vDaBLcyvYr4wzYDPn/t8/fKjrBwdmU8F7su8ZjylE5jMv1moG1FFOs302Ac3nVQtDXZ6ZMdXR77/yiu27R4XIwAKOG1YYnzh3Tn9y+7ZB6l+5etXU4Y8Ekf211+o+P+FPaze28QcFkf/i3j2zQwH0Ewj5l/fu2dh5bHraxvoPAyJzFAfZSJ2gahC5bRA5o6uVUJ+aifTrK2V7WhfhmbqZNujOKNG/2mjpf15r6m57qK3eUDmNTH280Huo8rCpgNyTUw27iQF6uaJZZ+wXz6kflA0kfHy6oC/OF/VLy2V9fr54upg9cXLRck0n2+/ebxhE3hnEagxGyo8Hpnpe6G6qEHdOPJgZo/nhSCuHbf3Si2t64f6+Fps9lUo5BQsFyRZ/8xoPR8pUqwq/9Bnlrl7QmIDozW3Fr99VdnlB2auXFTxxRdkLK87Gav/QFMfjwyODYkIl2ulr+FevavTNO666mi0p99yKhkFW7Z2WbucDvV6N9O3HFvXaxVmDyB/aWXygb8knG59CZDo83kxx/NbqUu7XI4PIhxu3tX7rZV3/9j/o1o0bunP7vgW003lmIA5bR+YQlnnh1MPUnzZtpnazzjBCygcGjls9aklqrJHLI7JAs6xZYKDQhAMU84GmymXN1Kqaws+2VrX5WKVCEDRdnnn7jr1uT41GQ+NMoGxYVLk2bRk43fqxes26Bu26icKwvihXp83ikK7BsFg2iIy1HLAXMQICEMs76fkOQkQEiH+6CIDaBpSZz1m2R6FgNWKr29Nrd9Z1a31D2wfHwgINgMw8LIpKWpqf1eryol74zOf13Md/WitXnlRtbuldQeTURsLmbt8nROZ1kzzikUe3TWknFqMn8kBSG810m6htB1h/NI8MHvf3N9Q/eOjsKwZdl3/lrTctWBuVmO+kxmu61ThUp91Su9O2UL3eIDZLi3ZvpHqnr52jtjYPm3adxa5ouow9RM7qcx7WYenzrfBW7veA1syvUALjS1yweT2K5DRkr1SKnF0i84QkowxScudt5+fyzKkyyuTw0fDz6bFTPh82O9o8rOvB7qEe7B2ZwrlWLWlpcU5RVFSzy3h3eVNhkLGO+3KIMtpxML463GVIY2kmp7BYsfDHc48/rdXHn9bChauqza+YMC0N1nuU4+bEjKfPdzNmzr7/pJ0FnVx/86ES+VEOwU/U37yvELl986b2//RPNNgHIjtje07OMABmAKpoUXFSflYX52dqWp6f0fLCtBmgV8uRgWbzJDbVpA+S8sAFf09W0u0E8UrkN6g5zl5gPYhL4VkKkVk9neBw9l4AHgPI9tMpfR3acIF6KdyyG7GHxmmomfvpoILBZ/PLeaPxfKoinjyhT/jHZEBTCgfP3GZO8fKkTcYpQE4LBFPapR6MXt3XH+B/7ECyWVoAkVElNzvaP6zrsN5SvdmxsDxacFBWsy9QXBJSQBBfuztUC6AUU8ZC3h3E4njhF4eVRSEeKxwlysdSPpHytLVzcTcduVNvpN5/TJAoHgDJrMCNCxWNo4qS4pSF7o1LFbO9GEdFZcKCKZOByWZmn2fheaw461YH7V5kOVkZ86Wy8L8g1DAsKpia1bhUUh/laAZFc6yVXE+Xcl1p757G+2sajNoaxoTZ+JaqbM6pkfFQqk6pXK0pG5SUyUUajUMlGYzui0oyeQOrNp684t3GgF884P1iA4ldC4Mb9QHJpP12bIUczyjzCTBfBX66MZ+qgN19zIV++QV7W80wBavdjJ09AUWLhUYQGEBr1omS1KskmUx4j2O/HGMqZHcsvGLVt++cAGTvi2tQ0K+hANlNgWwQ2T/xsy7VdHunq+sbTb1691j3d1qKc3gljzRIWgpqgaKFiqYvz2nq8ryOH+6p/nBfjXtHGh72FRBeMxpr1B9aUCPnKwAZOOzUyKkNgV/cQbVNIm4KkVn1j4qKKh4iWxCDU187QH+6T08h8qk1h4X54d1N0BwFMeA1g6B4ZNYVTokMRO4aVAZuMuHEP9uSn0tlFbBjYV8REOIhMj9RLqNkwBbDICqwP4qcN691K5BCPVKYdDQTDrVcGmulmtVKNVA27ktx/wToAmRZATcVtD9uBEAUOP6hK8Q5Pzh3KabcogBnnlsFM7UHIXX4fdE5kS52mfWFs+OxMD5UVT5wk6KftsM2bYioSPokJ7v05BYdDDHjPWe2Pqic03PBCjMLz5NtP9YQqAOA7FzfKezxBCZ4JWLsYk/BPueaZWrvgT0trMVW6513cXpJtuvoiZ93Wou667ABZN/e5kImAcecRxl0XBYGSRGIzzswKFX7uwUbFGUOoFsnBtA+DZX0EJlzLg01dEGXbJ+zmOHcBSBHTCRYPOUZAu+5B+btb/GO5rqKgib7pV/8wENkjgnKWpS2+OZiN8B+bA4GemVnx1TJgERa5T8IEBkAC7zEb3cSOp6r1U6g2tfu39e/uXHDwDEha//0scfMIuGrd+7YeYeqk++73W6b3QLgF0BM8BzAEYj8m08/bfATqHr38NBsLfgbvJcBqbTH0zaYwmCgLbAPgMs4YoyhMGN/49c7VyqZhy9AGk9qIDjwNJ0IvFeIzDZ9bHXVLCcY46mC+hcef9ygOTYIfAdsTfh3QCr7kGPP92Js/OvXX9c3Njdtm1C6EpaHpzMgE2DJvrwyPW31F++HF7FVX74eY4xhFYKtyFK5bJB6rV43VTQqY8INudelEPn55WULKuT1WHCwLTw4boxZU+hlMvr9l182NfSjQmTU4Xh/A/F//rHH9O/u3TN4/6UrV0yx/U4QmePK8QNmsx3clznebN8PLFhvZcW6B/CpxooDiMwxBoYzXjnObBv7ijHKosDkeHo/Zkp2xbQ8j8kK13UBEqTXCWoWrNfNT1l2yfPTBf3CUllfXCjqc3NF502Z3hZ8/T8Jkf+ntabutYfa7g3MD7k8qmu+t6WIzI2JB7YW3CUH2VSJfE5xvqJSLqOfmy/qN1bK+sRMpGdr4Rtel9bz3E8Ioj6ByP2RmsOBQWuUyFODA4PW7jFWdjxWYTjU+f2GfuMbd/Sxu3uaafZUyGeUqQbKXVmy57g3UCaKFHzqBeUevygVQyVbO4pfuUmft6vDn7qq3BOXDSqbiOThlg/T29f46NjC9UZfv6X4O+uWMpuZqyr45GOKZ6vq9Ua61+np9U5Hr65M68bSlOqVgroFB+k+fHyw9wALo7/z6U+fKJEfCST7MTrqt9Vp7Gr73qtau/mybr78Xd2/v66HD3dMUcyYJ+MCkEyInsuB8PYRllzvajQUoQaQe32DZq1+bPdGFvHNoizLIju1El7ILPAFqhUjUx2j5K1Vq5ZTU8YzliBaOgXpQh0NdXh8rAdbu6r3E7XjQOXpebOYyytRYTywIMsi8z4gXokuwJrrHqxMqVCpOKAcRr7eH5riGJu8drNh9oPtdlu9btdEONTLToRRMPUy3wE16utA5LUNPdzdt/8usD8Ito2Kmkcot7ig5z/9eT3zsU9r+fI11WYX3xYin7WysCvGRFfRo0DByfdIj/n3iNTeAkhbYN14bHUq7AAIasGHaXoM80ZEKlbTMu8ITDTDXGdQ31f/aEeDw01TH8edY2VGdNyOnKDD1+PW7egFcOz8Phk37YbarYZa2D6S24SwTSiREa4MtXPU0sZBUx3sKxJprlZSJXI1NfNU5gqplZyJV8hoYREtTlTM58xbG/GKCcTohiy7jkiELCiSEd0wX3Ia5PSm4uZOLKiYZd6IwO2BjttdbR019XDvSEftngHjxflpzc9OaWqqanOi40bbOhmZRxYCao6sojyiSieU4o4zHDF/ChQyXsoVC9dbuvi4PRcuXtP04gWFUdm6m9/N480WDR5l3Ex+xuSYS5XILPZ/qER+N0fix/9v31eI3Lp+Xdt//BX19/Zc6y8t4twkUEZ6nyJzUh3HZl4+XS1peWFGq4uzWpqb1tx0VeVCaO0sGUAR6kzfumACtBM7iwmIfMYr+OxJYBdTr0BOLQIcm3aqUR7uhHMrTgaRffu3XXy9/tFdiN3qjhNGp22IE0o4YKBdaD2E9r5ikyuIzhDeq4o9cD5RI/v/M1lO2/a9sWz12+y2xYVlOVCSUhXnSQSfdO3vJ2pkAlTMF7ljILnR7Gj34Fh7B8faP2yYhw9QNAiBUqEBHwCQQeTeQG2C9gB07C9v/xHiY5WRCqPEQ2RsLaSAkDrh+erb7K39HvTmLTAIy7IniwuBMvnI7CEUVZUpokSu2jOOaorxUC6UrJjOWiACq85ZJblY42AkBbEy2cSeLCTGKMDwR8bSAogcldTH5D4ZqahYF6JEV8tj5Q7XpMN19QZ1DYf41uLxnCg7HCkiYK9S0dzCkj2DQkXZoKxhktfInoGGcYauQm8XwY3GQ2Cv8gRimqcW4NggZE+J2SLwHChhCdL8bb3y3r8+DRVzty8Hv/xB9+UdENH51nKc0idwCxBoHmQG0byaf+Lmb0FXrNZynM2fyRUBqRLZWvPjkcFQUyIDRpmY2BOInJNYuff+TbliVbnKlG5uNvXy/UN9+/q2bm8ca0z6bV5KgqHC2UjllZpmL81p9uKcjtZ27Hl850CDw75CjntCwAEtSCMrOs3qADuG0C0cmdWAb/3l2sA1BIg8IniJYqZQVKFaMwUPE2CnRPbH40SJ7JTYjqe7n+ajRfEQhE6VwISehHSwoIfIpkAGIHMMvR8yRQKtR1G5ahCZ17IIYEpkgDEqaP4bJbG11gFFh041nQ+9DQ6+viipYgVxW9PBUEspRJ4KlKPddpQWcUBNUrCdGsH2TYBNECERrog3kJxewyzkBFW58+C1xYkMYtuMgVuC6gAt6bXObBoozGOUvLFTELNoNKT9sK9Wj0KprybXAQr2QezatVigt6BRt5DBZ7HvbYHI9itgWc5XHWVHD5jcM1CMiowuFRQmqJLx0QMnAI+tnRBFMsfRxqCzorDL/ckF0amP00U7Zz3j/MvTXEg3kcm6EEhLWPYqZFtoSMP3HDy2f7fJjXs6r+VUAe0mR+YpzX3I3xnMu9kKWMpdd/0nPKOYz1s7ZlSgtRPQ70JmeD8UEizqYTMERM58+rMf+EqDawmwCWCHUhTgCuT7xsaGFUm1MRYAACAASURBVJ2obAGyjMkfVTuLVImM8hfIhwoZP2JGGbAPJS6KZM4bIDL+vkycUdACQ1EG442L7zD2Foe9nql1UdoCggHN/O2f3bljwPQ3nnrKLBEAkA/qdfMyBrbiRbtYqdhYYb9xPeMBKAX28V6pGhnIx3Y9Mz9vNg8ASD4PlSxqaia61mb5PngiY92AfQbKXmAvwX9sD/YV/P6P8UButczagu/H8WZ72IfPLi4ayPjyjRum+MVHGMU14BIYDVjHZxiICUQvBIGFFGLPMfngOADrUT7jPQyMB9IzzgDOQGUmPOaJvLpqdhV4KXNtw/uXhQ0uH8B8LEFQPrN3/s9XXrFx+o4QeW7OFgiA439+545tKyF8eAUSbPjT58+bShqw/XbBeuwn9iffl79nm9IwRexUnJdi9h81WO/jHiKjjMd6Bn9qwPHNw0MbX6jsGV/s8/cbIhs0tmBTrNHc013YAaz+/p6N1M2hRF7RIJxSMZfTZ+eK+q3zVb0wXTCLibTWdSU59zyZSq0bnyqR77UH2u72VUxaqgzrmu7vKZ8MTP1lYassDvpOMDyRUT3vRavKFirmhfzLy2X9JxequlQMtFLIuVDcVCxiwgg3n2BR8hQiD9Ue9FQbHKo8rJuNhnmuUj8hAqDFedjXxf1j/Qdfv6mP39nRdLOnPPVXPqP8Z59S/mef0bjdsQ6Z4Mknlb10QZmFOVMbx6/dVnx3TfHahgHk4BpBek8quzivcbenZGNTo+u3DCaP9/Y0enFd8WvbtnOyC9MKfuYZjS8uaFQM9WBrX7fvPtCNalG3p0vamKvqqBpZzZeWnh/4G9RP6Bf4wqVL+q88RH4rmHgWODovvUT91pEa+w/08Ma3dO/Gy7p9/XVtbe1p96DpgtbJwimEBuGw/6OWw+N2OPQL5D7IGZCHnVmn68BgB4WpvR6DGhcoivoYVWkxyFoY2my1osW5aS0vzatarVpODV18BTyMURGx2N/ranN3X9fXNrRZ72unQ3b7giozc5qtljRfymshN1BVfRVGXSe2iYoqTc2oPD2ryGBy1boYeVBvthvHahzuqX54oPrRoc2VgakWkFaMNFWrqYgSulAwsUGnP9CNuw4ir23tWZ1cLNFl5zrtZmZmNL8wr4988nN68vlPavniVdVm5t9WUey6p09VxydK3+9DifxW6uU3W0xgH1DrsJhJ3VBvtdRotdTtdqwjmdqe1yFGYb6BircYFkwMkvR6itsN9XcfGEAe1belfss6Rrk+2tXdOh1d16KJO7wK2S009DTod2z/t5pO2Ma8I8mSUZKo0xuZEhmI3B4m1nG8OF02K1TmDIhBgLtOtBhYLgpzmG6H+cZA+YyzRyGHq8yxMUu9SBWsLVC4M74KkXUiB5Zx5LgOiwcub8XNRxjDx00U0XWt7x1rfffIRCnMcy6sLnsVcmgipoPDY/V7PcvVigwis+/c/QLBHvcp7oN8LmO8UkUtX9XcygXNn7ukxUtPamb5kqLKjOUsvdfHWx3zN3vfs4sWk8F6H0Lk93okfrxe/z5D5Ne185UvmxLZUKpdKJxfKye3FU9WJCYqFgJVSgWztQAerywAkmc0N1Ux7xhaEIhvAyR7gmarO6gSUSQ4wOt9gtO/mFhZm/QTshPipP3YFXwpaOD3J8phr2aleE/bvNEj2yeZAtmri31LRgp4T13t3GTtZLvStHC7+Keexn7bJ7jgpA4jvWG80cpictClSmT/Pt6H+Y0Q2bWgcJM2ZR8enwPnjdxCrUOybrujRqujg8Om9g7r2tk/Vr3dtRYSoB0wzVl/xOaJ3GUlmbA9q7g9gESJjOfQ2EHkEHhEOB1KSeCcB8euwOe4c0wd3GKyZv7THGeeWQfygnxROSwuwpLGBUL4UCQ7lfIYD2V7RlJUUBJmlIRSEiYa58bK5CjSMxag1S+EGkVFZadnNC4U1ekOlRnFKmYSXa7l9dRsQcHRmjJA5M6+4mHLVsKzQKM+gIvV8VDziyuaX1w2D2RsLAYj4HGg0ZjQsIzMv98HqlFAAR9dK7/3eeXmaBDZ+eqiSCaobWwqZL9Iktq3GEQmTMy35nuFTtqKzyBK21QsCBKgZapxYKADaO4UcNLlk4mVDyVzrWMpPMSz1VtYcFNPp3Bm+zIyGOrU1c4zlic3dPynsyE2JM7KI0SJW5vVjQeHevnOrr75yrqur+0ryecV53OKw7EKC2WVL0xr4dK85s/P6fjeto7ubuvg9p56hz0VCmVbAWaxxwpO1DcGBzO2oJHDy8TbLNj5Ok4skHDQaVnrGeMmH0UqVBxERiGRjv1U4X3q8eyNB/wNnL1E+m2AlUV4qkJ2Pm4okQnS6zuIPOhYax6KYgoiwLVBZPzVCtFJSEQKkV3AnoPKeCtTzKQrxITyEeRn1xoBkXsWrrdQjLVay2q1Fig/7ik3ZiUbD2bGhbu6pNdVrjsFirgCIZCRwWFr7+U6xV/6oERe674P3rSxweaCL/4tfNG3c5mNxYDiyxVg2C7Qctg2gNwxz7dGr2cQuTNINIiZZGbNpiEdi2kgninJcyxG0S7GueLsI6yw63XV6Xbc9iSxg6zmo8d1xdmp2Bg0mIv6mu1PJ+4+VNV8KdNrt7MgYhtY3DLzDhTVfpGAST/fw9QvKJBjc5a0SRD/ZjA59YDH/9iri9MJtN1L/CU4XXRJr/kWDMO+Nd9tp3iPgpwVrKQyl4D73kYE+Mx7sbBHMUrY6fgLv6DxJ3/6A19V2DU9m3UewVNTpjIFbAJBAWp416I45YFP7Y9isB4Q+V++8IIpeF/b3zeVMLCQB7AShSyQje/41+vr+tfXr9t1Exj4y088YdCc0Dgg589dumTeyqg68e4F/GL7wOv/6v59e79ffeIJU2n/4Y0b5jGMAhqIDBwFyAM8AZ9AbT6H9wE+MsljjKZgGPiKvzCKZOAu702h/9rurgFl3if92/cSrMfnnK9W7bOAxgBbIDkBf6iD//DmTYPhz6+sGBzlwffme6GUBkj+6e3bZivBNgKRsbkgHO+Pbt402wT2LfYQ/O1Xbt60f5uc0GARwt+xDdhGsB38zhTYBwf2nflMrrNAZOwsgLQAWvyb8V+24xmGqkWRjVMg6f/16quPZmfhITLgGvCN9/UvXL1qgJ9x/jwezKWSKdnfDiJzvNlHnCtAbhaduMAD/9lOJm18h7ko0keWl22sANR//9VXbbEhVadzvH/zqafMhgJlNH+D+p3xweuxpEABDjDmPVn4QC3O/p2EyKiMAeAovXl/JuXcm1Kl9PsFkVOf1FE2r1E2FD/jTKCYjhlvpZUbD23BPw26O4iWlY2mtFwM9cWFsv7D8xWtRoFqQVbHQxSIidWRxVxGM2FOCBu4YP/BprOzcBC5p1LcNF9iVMjMQQjqSxXQ9pk218iolyvpsLCk6XJVT1UL+ieLJf3aSsXmJMB9PrNjnW0ZVYOsFsKsKlj1ZaT/nmC9tbq2ugO1+h3zXi7EXfs8gDXf1eJbUSKPejp3fKRfe/GmPn1nQ4/tNlTqD0yhFv7TFxT+6ic0bnU07g+kbEHZ+XnlnrmqTJjXuNl2EPnmPVfrlSIFH31a2UurUiFS8nBbo2+/4lTJO3tKHh4p2WspQxbByqJyH39K2cvLGs/VdHR/Q7sv39Rao6V7vb5uLE9rfb6q43JB/bzz8f/w8cHcA5NK5JO55ZsoUN9oa+ECz4DIx3sPdP+Vv9f96y/p7q0b2t071GG96yAyVgHWBcdiuVMic+INLNAdD3LmdRlfP/dNvWx1GJbePsSdWg/jCzq2CECrFQsGgJdmprU4P6eFxXmVK2VFxcgpgAkyt7nVyKwT6u2edhtdHfUzqg9zyuRLyhWKqlZKqsIY4p6KcU/5uGud0GQZEcBtz+kZRdWagqhkYhlsBut7uzrc3tDW/pF2DupqjDLqmFUhVog5LU2VNF8ra7ZWtmsHi2031zZ0e31T61s76vb7qlXLZsFRq1U1Pbeg2YUlXfvop/TYM89rcfWSKlOzfp7mxtRZS5H0d2+lHH0URembqZnf7nWT/8Zcv9nr67jZtCf7mYUBJ2Bx7oKII0rFUEWOHWKjZl1J81Ax6uPWoQfIbh7n5qxYRji7OLMBPcNqmGMNB12XG9Rq6uC4afMNZz2XGJfYPe5o86CpfuIETaZELjpOgT0K/sSokZnNOmvB2OaSzOPgDcUwMEsL5komvIlC+wlE5lktlw3o0jVo8wjrasR2zlnbMWcBIB/UW+aDvHXIEyuVrIloVhbnND83bXMZxgv1vVNCYz9odsknAiYL0rOw88A+E0X01PS0pmdmtHj+ohbOX9bs6hXVFs6pWJ1RPiyZ7cZZSeG7uSqdBcNvNh7Sv0kXH9K/+RAiv5s9/ZP1t+8zRH5Nu3/4ZfNEdqpYH9/FxcMDVW4agORCPuvC9gjaq5S8rcWsVuZnNVMtqVIILKEVkJyqzZyNBBcj7wU8Yew+KVBzvPg0lfXECyANK5tQIqeOyxZM5a0sXDheqnaeCMfziuXUxiL9zDSgKkUNjg+71zkA4R1Qz/gSpXYW7u8nVh7TMfjGXBz3rnbxTUP7vJ1F2hbiZXrpy0zBR4poDEQm1KBvFzaeZmfR6uiw3jYV8ubuoV24j1s9K3ZttdfvR27+1uINYGQfAX3w/QS0mo1FovwwtlC97OhUPe5AoA8AY6sNLDss76wtPFwm+AAY5a1PzEg+KEisvoVYWlQkg8guhA+YnBRLSop5xShDClkl+YwSRB4BoDOnYRRqWCwqNzOtJIzUIdWVtpZsRo/NlfTsclXB4X3p4L7a9U3F/brdkJhWAHlRwIP3UoicCUpWyPcByHGgZIyqkHCujN1oDHRhAQFE9mnhFhaGR5SHyKhmna1FXxnAAN6xaYCjt7JwamYHOh0lc2PeJac56IvFg9nD2MpuaruSRqM5qwvbv2Zr4GCzsw8hsA4lpYPOthjjFTx280jDJ03JO7QFBFOzAy3YIiZdeCGbGrxoHmSA22JtVrc3DvXa3R1946W7eu3utvrKaRDkFBdzCpdqql6a1cLFeS2cm9PxnU0d397W3u1ddQ+7iqKyS6DN5DQyiNx39g/jxAIKTI2MhYBZtQAZHUQmrHDY6zuIySpyueogsrcXMXWoKb2ZHJ62dfNdndU6xQyKYmwsiqbsBai6gDzvyQtAHjolMnYWdowZG2Yh4iAyP7G2SJOGgcYuYM9BUo4zQBSQbOpwCmeDyAQw0j41VtYg8kiLxcQg8vnpnEHkYNwncdAptHwnBOOBbaBgIsyR1XNry8LPmWN+YsXj2oLZD3wfUqVpx0KFTAsiq/EoSVCi27XK2srwQcdugQ4G18XQJiTRIHJXDeBnPxb21eMs1jduEsG4dFYSrvshDUcMQ5QjLDVlDdhybIDSrW7XVukB67RAOosLB8Dzdn139wm2lycTFvM79Yt5p5ZBbmLAYsqJEp9xIhZ4UCgkpmToDdxCmE1eCBDNuO0xiAzcBvL7Z3r9tMRu2y+nC4PsK4pMv07jEppNjXxqRYMSGd9/K1jNqsNtn/N+dveEjoWadjT62X+i+OMf3GC9yXKJawmADzgH0PzY8rJddwB4+Klhs8CEAFXqjyJERlFLsB4wEMuFh/W6gVIegGKAI8APYEpbHyFxjEmAJN6+q7WawXIUyUzeAcAA41RNjH0FHroAOSAqNhAvbW/r/37tNYPVXGfN9mF21j6Tzwa4EkzIvsVCAbuG1F/aVRnuWo+iFrCKfQNwFoCZPnkfXvNe7Sy45wMrAaeocVFqo3ZGWQ6oBVDi28yxZ1+gRubBMQeKM+6xrWC/AD/ZTuwUAOlAZLaP90fFzU+gNJB60kLBvm82q9koMrU7imTAPLXJ9b09UwQDzfm+bCOqbqA+8BjAnwbrobJFFU5I3kK5rP/ntdceLVjPf/f9dlt/dOuWBS3iAQ0UxpMaYIvX8nqjYWD5W5ubdmw+urRk+4JzgRBF/p5FB8YS4wp4zpjAB5pzhQUvLqg/KIjMogPHESsOoDwQmm0FbjO+3w+IbNZcmZyBVALseKL8NZDsPfS5sGL7ECQDD5JzahTmVSlP6cmpkj4/X9IvL5XsfkE+BwF2B4NEYUaayme1Wgw0G+ZUzmb0Jzsd/f7Dpm63+tps90yJjKWFLVJ6oJtev3LjkYJkZJ7FcTavVjhnY/in54r69GykT80WddiPtdcf2WfWEUtkMloIc3qslNe5KKflMKffe9DU7z1o6GG7p3qvo1Lccu+ZCfx3R0ZBLUz4dF9Lrbq+cOO2fubuA31yY0+zHdf5EP7SJxX++k9Lna6SelPJ+p6ESu75Z5Q9t6TsdFXJ5q7ie+tK1jfsb3JPXFTu0jllFuaVPNjR8G9fVLK+rWTnwKwvrG5ZnrPAveC5J5W9ck7Z5Vn11zbU+e4N7dxc08b6jl6ZLevGXEXrCzUDySPCmd+i9f0na7r8wfu2Z4P13gokvgFkWpZQrG5zX0fba7rz3a/r3vWXdP/2LR0c1nXcwtLN2QekdgYWdOxtIPFKxgbNajpEPSOEENSU2IMlGo5PMzfSORAQuRzmNVcra3F6SquLc1qYn9fs/Lwpe4HIQQ6RBLUv4XcuhLk/GqubZNWN8+rSITqmqyFnf4/VYn7QVX7UUy4ZKCvq6MQ8nPGsLc7MKqpNKRcVbY7caRzpaHdX+wSNHjT14Kij+jivFmKh4UDlYKxz1YJWp4pamSmbBy/nxc0Hm7rzcEsPN7ctRHpuuqb52RktzM9pan5JU4uruvTU8zr/+DOaW1pVqTL1PRD5zRTDkwrk07n/o4/Bswrzs8f+LLxO/53a/KjV1hHdWM2mdVCyfyzzx6BwoijIqBRmVBj2FPY7Gjf2NW4eSr2GNGCRzi18p1kpWVMguzlc6oPssmmc4InxwTwL/+lOu639o7qaQGH8h/FajhPt17vaPmwrxhwzl9NUObIQR+omFOHHra75dAO7WaSz+YNZ6DmISzdgBfGMf1otH+ZNRV8tAZIrpq6ms9flbrkQbOYf2PEhvDtstLV33ND2YV379ZYOmm2Du9hhYGUxPVU2b29TyveZOyIkcnMX1x3uul+DPHYgzCXoIEVEE5pqfWFhTsuXHtPihcuaWjyv6tyyitVZ80tG7HQSRviIw2ByXKUK93QsvZky+a3GzIcQ+RF3+E/gn73PEPl17X3l32q4f+AuFG4dKp2Ce/Ww0yLQEkH7i6m18D+qVTU/XdMK1hazU5qvVVQGJLNwlea8EhzlV7EMJBuOdI+TDmcPZG2iheLYkVD3R9bmzA2S5+QKIL40aRie/5laXPjtd13RTo1sakJvdXG6Ben7uc86OUG9Mb1t32SQivdRdu47k45wzn3Z/Tb9fYox+LdUyXyqRLZtt9YzJ81z39mHGlh7uTN3ByQDL/BGRoVswXrNjvYOm9rYOdDuQV0HjZb5nFrruN91iantAC94EQd2g0bRVKJlfTBSDoVlf6DMYKiMQTsngTS4PnaQ0zyRrXj2BiFeme1gkVcjowr1vsm5LKrCUJk84XoOWGajirJR1dTIgOS4GNkTYDwKnfLVKWDzGgCRMc2fnlISoSBOTCnHmHp8vqxnVmvK7N5RvH1LRzv31G/tq1qJ7AZglha2Qp7RzOyCpmfnFCs0P+RhEigRRve07jPZyrobhIXrOfWu83tyLWEWTtjFC7mrQZdgtp4SEoMJ1bJ2Lnc+ABudPN6FdPGwFVyU9xay4s4Ct5CC8tK37hvUdK8zawQLVPOBa4BObpSEpk1YVtg5dDLKTs8dOzcAYmbB0DcVKKoCW3pmW0KORcGOCT7VeFnni2UDyVsHLa1t1/XNl+/olVubOuwM1KI4KBUUrkyrfGVes6uzmluaVv32lo7v7Ojg7q66R12zsyDcwjxjCU2gaLFwtaFyeee3y9NsLRj/tFXRctVxQJ4QPiBuoVwxs12sC4CZpgy3gDWn7k4Vpf4MtaIGKwsAMn7IttLrA/WAwEBfp0TuWYHDT7dQQLZgQWFESF5VQaFgENwgMgB5NDj5aWrzlDganI8NOqLOBYxbgCCXhlFX0+FYq9Wszk3lDCLnmIAmKChobWZRwK/mY8/glb2cXSwG0KJFWyE+m+Z3fHJNdBMCxiaKAgoiin0UJEVTd4S2is75ymXSAinMSsJ1MAyHsTp9oG9HTeAvK/LDsQYJC00Fs+ZAheLS6t21xvzTrDbE9iZvoJ6zKeZ8AVTHY2eL420jLMTR9jer9iObYHMeUvRxrM1rmmPIIpYP0LO7i7fucEnY+KtjD+JC9IDVhP65YEDCRV2oC3CGa4EVdADkhEKRY4L6Pg0F9FZBrqXEddB4+xjzn877Lg3sL7xvMi1v3nzGp4oXLECwHBXsXsfxc0W6O/PYz21a7T73JY0+9ukfm9LDeRxmDfCh3AUUAstQ7gLPjrtdXZuf/9GEyJcu6V+88IKpX7++vq779bq2m00bcQBH4DcqYSAqsPIPXn/dJjCoOrFluFCrGSAFSn7+4kW9srdnFg8omvk7IDKgF6UpEBP4iFL5f3/ppRO1MBAZUJ36IaNMTS0YeA+eZ9eWGVWohAHdQFHAKjY0gEr2O3YRKEvNciQI9KvXrtn+xwuX7wHkTr2C324g8npsIDimQPLOaGTKY74TwBjoiyL46uyswVXGAOCZB4otPgP4jlUItifAU/YpoPird+/avZ/vAMwHqgJpWXhIA/PSbeM84n35TNTIfB7gHfiPzQhKcrYNiPzcwoLtG0A6gJZ9wv4CLPMZAGvUt0Bkjsuj2lmkEDkNlOSYABWx7GDbsPp4fX//LSEyqnK2AfjO/uM74K/853fvmlobpTHv+YOCyN/c3LR9yCIH28QDOxLOZfYfAP69eCK7QNOsgWPC63pBxX6ODCIDY6hv/KKIh7lh3LdF/XGhZvv10/NlXa0WdD4KDOhu9Uba6sU6HLrwpKkgq3OlQBeLgS6X8vrucV9f2+/q1XpP99o9g7Y5xQaZnD3SqfTELDSS2GwuuJ+Ow6oenyrrZxeKWonypjh+0BnpQWeo7UGseuyUyKiQgcjPVvN6rlrQn+129Mc7ba21utrv9hWMh1YLApHdPkhDu+nWG2mq19FzO5v63NZD/bOHD3QhGSksFpX/7EeV/9mPscKp5LCh0d+/pOSgruzKknJPXFLw7FUTGYx7fcU37yp5sOHuP5WishfPKVnb0eCr/6Dk4b7GB21lSoEyU5GyT64qePqygqefVvbCOWXmZxQfNzTa2FbrG6/o+Ds3dL/R1s2c9N0rC1qfr6luIJn99WNzm/qJ+SKTEPmdFKyTwivqrc7RpvY3bunWd76uO6+/rHu37+ngsKFGe+DmIBaS7sQp7lRyc9A0sDgNFgYim62b1UpYMSEOcLViCpoNIhdCLXH9mZvW6tKC5ubmNDUzY0HUYTFSPqDOBkS6uTHbCJQeUKvGLFY6gExAjgkKuKL0u8okAG3fYckCFcrRIFCxNmNzl2wUWZhz42hfxwipjtva7I7tud8ZqE5AWxKrmE00n5fmixktlnIqlwjhzuvW+kPdebCpre0d+07kPJ1bWdb58+c0vXROtcXzWrp0TfPnHlNtdkFRGfsiP8ef8DqeHJRnlbpvAjncn6eWnJN/4GOcToLUjTWk9ecbh34a2nfCLCQ1Oh0d1B1APm61bM7i6m/PbjKx85uOewq6DQWdutStK9NrWo5LZox/tBPlOQtQLAmZBzhB1GSHH4W4dTxbx2FfvW5b7XbLjbMWWUVDq4WwjDhqDbRfR+Tm3gcxDGMBL3rq/C72erAKg8ZOpGZdnAi2WET3Y4zuwMhyYZy4w4Fcp0pmLkPODCKrFCJbJ/fQifDo1sbrGJDcQJDXJUgxZ12g+C1jkcFcge/EfAPBipuPIuZx+4TPZG7Aa8wj2h/GmemaFuZndf7xJ7Vy5aqqc0uqzCyqVJtTVJlWWKz6Lufv7/L1Zur09Li/1Tt+qET+/vb1T9Kr3leI3LlxXft//BUNDw7sBEwSVFen/pTuQsa9xvm9MSnBB5NVGBTJU9WyAWS7iczPaLpSNON0a0PxC1jG5wwgO7XwycTi5P+5q2rqg3wy4Up9UA0gsyo0AZknfDVd68UpSE79jdOLsIPJ3u7Cq43T2uqdVv5SBbMB6NSOw98FJlOi3Q0mRYkTgNle4xXS3irkVJnn2i8mQ0rMz9ZaX/Gpcko7LC1YVWu2unYRPGoAkRt6uL2vrf1j7R01Db7EXOn9DQ4eatscOAVjFe8e/FgptttdJe2OeSKNaZvlSulnAy58ilA9B5It3NRjFINc3sPOqZU9TDZ4m/pp0/4CHAIiFhQUSgoKZWVSuwtTI5cUs5JcKGgUFuxnTHJuFGpQipSZqmlcLisBppryPa9Lc0VdWyxrvHNbg62bOtq6o15zX+WyUw1m8XTOkhScVbU2rUp1yhTI5odMVGCGYAegYc4gslvzJJDM7e/TFQ2KJZS1PbNd4GleyAMHywChFDo2fTob/gZ287DYCifSg1Mb7xM7FQd9LTzOlJyAN+eNi1oyfVoLPsA/DaT0Y4/DezIv8CsGsbWZkWzbM4jMDRTls4FcD5HHBkDz9sQXOCgW1eglOmoP9erNDd24u6X7O0faY8EizClYnlL5sSXVFqdVm62qcWdHjXu7Ol4/UO+oa7YHQcC+L3j2jq0FLVR9x68pVAnTsMA75ynIzkCFjHLZQeTQUpl5AUFo7Jf0aSDZlMju/DBVNzY7flzlsbIw1Zw772h/SmEwYREOIvOTli6Ob8bsM0h4xg+Zzzd4aZ85UjJ0RXNiUDR2gnI/7k256lVmZhvDtgND44HmShldnCkYRF6tZjQe1JUdtRTm3YKb+cpbkZy1IpwCOmHBBzuZfN4KI/zJsE9wwXmOgaYQmfOf78Z3dAnTwNe8KbmtRZAwIwLQ+gNT5wKQsXqgRa/d7ajNT9S8MeF0BAvS+uUKMisYPUR2LWBsG/udTIzGnwAAIABJREFURRbOjYxdU3gdSoIRuhAfAGoJ3ixYeM9pwDvWFiUUzt5DzBZX3vBk4c+BZBYfeKYLLQ4gJ+oOXQq4weMBhaD/aX7HFHduoc0tAjk4x3Gy88RUw6e4ziWPB3av4uksbGJbmOM8MdU7vpoaqxyFpm6gUET1YL7TE3cq/ovXdbt9DT77BQ1f+NQHsuZw92G32MUD9aIpSzIZA3wocgGlQEcAFMpMwCxw+deffNImB0BI1JoobnmgZEa5iS0AIWX45+JXC3RFJflbzz5rytP/9lvfEuDLYJtXqAMNgagod3dbrRMvZt4XCAWkA9jhIUxo27e2tk48r/kbLCj+8xde0M39fVOD4rELYOXBd3luacmgJN9nEiKjssXv+PLMjNlHoLJlW17c3NS/vnFDAEfGGB7IbAOgFdUpdgIoPH/vpZfM8oFxB0RmGwGn7JvvAJF9GFw6SCbrB9dV4e4VTIo+srhoamS+I6MX/2UUyZy3vO69QOTUsgR1LypqFMLAWewbmLQBpfluQFmgKJAYFSvbBdg1e4+NDR10u2YzAYwHWqJmZn+aPUChYGAXaA+AZ9tNWUzXDgGZ/lxljHF/5rP5HMYZau6/e/DAAO5+t2vHAFU0aloWA/CrBujzSP2IAdYA73/1fUJkACvfle1gjLDd7CeO3dtBZEA6vs/8PVYfWIBYyN3t2wbjOf4/SIiMpzTbwblJaCEAiOPE9ZCFaCAyKvvvJ1jPKlja0HORWkFFzaCiTrZkwXkjr9C12tVXIywi0oFYSgYWilUIizpfKeqTc2VV8zlbhNzsjvSgOzSA3Bq5mrGcy2i+kNPlcl5PVvI67Cda7wz1SqOvO62+eVtyleczU2XtyWcibMFmTyNFWVk9cqkS6WMzBathG6NEG93YPvd4lKiN2s2D69VCTs9WQ70wVdD11lAvNwZab/W00xtqOHYABC/ks+GB+cxYlXioy92GPn24pd94cFvXNNJsraLC888o+Niz1n2GdcXo77+j+M4DjbsDZc8vK/jYUxakl52dUowS+YF7jgd9ZVcWTLk8/Mvvmo3F+KCjzEykDN13H7+i3DOXlbt4SdnVVWUXF1091e9p8K3X1HvxNe1dX9P944ZeXJ3RjcWaHsxV1Y4C6yz78PHB2gOPqkS2OXN6bWU5Ih6puX9fe+vXdf3Fv9Xt11/T/XsPdFxvmz8t8xHrdLQFcqfaZH4yItuEDszhSCFCMSN5rjPPxEzUld4Kg7qUXBxqW7q3CD5bmZ3W8vycVpbmNTs7q0pt2up6vIzNdg7RRcC8kFnTWAicLEeFnyMW3jxBdV4ESgZdq8sQTuBvS13PKKaWLlamFJYqyhQi9Qc9g8jNFtZtsY6SvA7jQEdmS+MCMcNMorJi1YJYtXysUilUWAh049667q5vaHdv13JQyHi6cG5FF7mPnbuimdUrml65YspSgrixvju1wPze8TQJkKnHm+2WgVXyjJytXeI7pSe8hZln+05TQtrCiPmUq4st8NDmfj5TZOIjJyGy+3VGDZTAx8cGkevttstU4f5rHaBDBXFf+UFbYb+hbKeuLAB52FF21KPat87CNKeJeZF1j2eZu7l5l9Mzn2bTnHZ+UhN31Om0dHTcULPVdh2C8ItEFsjY6AxtMdIFzo/d/MSU77H6Q8aWq8vJhuEeZvaQ1KX8jkXw0GWVFC3bwo1dxENAYxcWyNzZz5Vtzu2sw8zubjQ0dXS9SQd3U52ey6vhPAAkoyjmyfs5qxPyXJgV+bm7KfezxhgqCHjyPhTQVP2xZqaq5gN+4fFrWrl8VZUUIhMWWZ01b2Q6P9+tGjk93GeV52f/+4SlTXSdfAiRP1jX+x/G1r6vELl766aOv/pnGh0cuEmlhVs5sGarWKmaN1X5AmNoh867FoNysaDpclELMzWdX5wzmLwwXVOUZ4LkA9oyadv+2dU1X6J58JmqDh1RdrvWfodi1GAfFzE/6fVWEjYp9r7Hk4pnB74nPJi9othdlE9X+NLWjBQ9pK+Z7F05UTGnQN1tmFMrnthVeBCeQlxP+tz7pX7QpzcQZ1TvSNUJRPb+bQaRPbiiJadLQi4epx2vRG50tHtY19rmnrb2jgwi433Mxc8pXMfKZxxACaNQ1UpFszPTpkIuxGN1j47VPTpSjCKCtlvvP50CZGdf8UaAbO18XuR3CthSD+XTn6la1lrjAaGoVQngCwCKBWWjsrKFkqmS8T2OC0UNo6KGxUj9qKB+KZKmpqRaVblqRVE1UqWS10otp4vTOY1272iwc1vNvQcatA5tZRAVCop1VJCoCItFQtNK6sV5DZK8kkyocYY0dQLDchrFqd2E8wNzCnBnwWJFDspMU7QCFYdveJrq0sNzFNmn6mDfNuQ9xbjBcWwNtnl45cLS+DsKiowVCtyUaNUytSSTd26KpkB2QXon8MGPZVcyuHFjbfsWDjO0Vfk+qlVbgR4boMUv2IFjVDwoDvAnD8zWIZMPpbCoJBdpc6eptY1DvXRrTXd39rQ77EoLNZUfX1ZxpqaoUlLr/p5a6wdqb9XVr3c1TlBWAzQLMgU6SlJSgQd9a10zUBihfCaQzvlC8fWHpPcOR05lnQ9VwCvbtyAZyGQiDmQymOnCAc3CAkUv4NqsMiIDuQBl89A1KwuOk4PAiYUgooruu2PHTgPYUNgS9FEs29h02+ThM/CYAL4hLaSurSv1smabKLAdbHPBJBTRhWys5Vqox5erWi5nzBt51DnUuNdQMcIvmMIGiMwqtw/AY3Wba+zIKdmBMIxhC70o4u/sgoZST2Tz7037qVi4MT9tp2pP+B9tY+bdjIUERbm7fmMFYUFwrPajEvdhSKivgdCMN2AvY9hUxamftA845H1GIwo+VL/4QmbNAzMNy2N/2uTeIPfQPKSZgDCxYN9QeDkg7q7Z7vs4yGJ8wgeucn4wQWlbeMtQbew4zL6C74VlhVMl85OJDiDZwLG3A0rDPlKbIVuc8dcpziPCNvGSBiJzbgzjkakTaKtkvHEuUkBXSpELC0QZTlF5cgPyoGSctf0MrO//zBc0fP4TP4x7/3v+TLuusBDM4g4p2owNH0SINQFPPG8JNwM23j8+1re3tgxw/qhDZFSrd89AZLycgZJnITKQksk6qlj2AUpk/ubvHz40hSses4yjX7l2zZTM2ECgXgYW42MLJAcaMsl5J4jM+5iCxt/zqWVQ+aYgHRAIFAVIAuO/eueO+ezi4ctYfy8QmXsE1xggMh7QbEPD7Ggy9r2x7uAY8/0BxCiiAavsH7x6bx4cmNqXv/3cpUt6am7O/hZVLqF01EkAeQICgbN4DhP4BszkXsc447saYPULB+wLIO4vArWTxD4DJTmq5HeCyCiRUVS/F4jMdZ3xjIoXAMviCaB17ejIFkawiXgzOwsgM/uTcQCAxo/4F69eNYj85Zs3rWPiBwmRgcQcK8YkHtd4ITNmUuU7Y5lj924hslW2LNiGZQXRlA5zNR3kquooUH98Gmw3CVjTzrSp7Fi1QCoHgRaiQFfKeXViaa0z0k5/pAMUiL6jxO6x3E+zGS0Xcnq8lDfPZOzLbrQGutcZGgjuIiDxPSOTF0A8lbHEmA6kKlAgyNnrsavAA/lhL7bXt7mX8Xq/4sjrCpmMhe5dqxD0Jw2SsTa6Q+30Yh2NYvvMNwJkt1iJh3MtJ53LjfVcc08/t/66nkv6ulopqvj0E8o/96REYC9zqHvrGr12W8N/eN3lwjy2qtyzV5V77gkJH+XjuuJvv6xka5uVOCUbh4q/s6bk4bGSnaZTIQORP/uEck+eV6ZUVXZxSbnLl5SZqppXMjB6dHtN3b/+jvZvren1jPTKTEnfPT+rvVpJTfxHP1Qjv+f75g/yDSY9kU/nl2+9BU4IBUQeqrF7W9v3XtFr3/xbC9V78GDHQtadjV/ateU6MABnzBmBedS31ENhVgaRM/SfWbcZ1l/OXswEHuPELCeKBOqFeVWLkZbnZrU0P6/lxXnziC2RuULgNRA5jFzNbp613iITazJqalSfA1dzA4pNPeu7Al2XJlMy7O1GzuKP+WupanO7TBiZDUWrcWRgsDuINcqFGuUi9ZOshsxWzW6HeWysQHjsjkz8gerltTt3dXdtXYcHB6Z4Pjc/rdWVRa2srmrpyjNaeuxZ1RYvqTy7bPMM52070a18Mu//3uOyd7CvO/fu6u79u7p3747NzaiRnXAiNAu+FNDSwVAkDH5xQXOLi5qfndNMbUoV8mL8PNAnPJ2ohyZBotPmjFVvtbVfP1adDqV2289RE+XjgYJBR7l+Q7nOsbLdY2X6bWUGhIYObd+YRaUxFMBxCpA99PdgxOZZJlpxn8e80wLsYkRuHXU7bTXpJup0nb/2MDZRCAp2clgQiaDwtS7D/kgdr0Lmv1OITEijy1jxQpqRmx+xH5hX0LF5sgDia6mU/1jXp+88ZH7kFq9d6DaeyEDkerOtAeMNvuKzV7D6ZG7pxqfL8TGAbvUaCxfufAgDAvbcnJHtdTYTiWarZS3OTmn14mUtX7isyvyqKvPLKs8sqTQ9Z7aRBOwxd32vj7MA+XsU6Wfsi/ieX1tbs06yF7e3rZvsw8eHe8CuYx//3d/9/9l78yfJrvNM78315p6VtVd1V+8L0FhIgLskitQWGnkkWTEeyxqHJyzZEXY4whH2hO2/Zhz+YRwzo5EteWY02kxpSAIESIgUSBBLo9eqrura98p9dzzfOScruwEIAMUNFjKiUIXqrLz3nnvuvec85/3e9/HqyB+4ZTr37qn+ta+q58NQnD+mWxmy8nKDa27iH4AWAAOvIxTJrA4VopR5Ii9QEjIzpbNzUyrlKAtG+m9Zzo/cgE9X7YJMc0SMR8cRKkZGD0gLnHMAOYDk8DmhbNmVYTgIMw7aDOOOlYe4Mu7gVXzadOOriY//PFI1j4w+fBDaIwM0BxLDa7R/Vv4QYLKHx34l+BE7C+/HbMqdEUSmrJuAAyBy01bV8EEmVG9lfdvCBPaOanbD7hlEdp6qmWRKGYN0kQr5vCrlkjJ4GPf6qu/vq75/oAFgDD9kCz47VV66PXW/Cw+wUEQ4AsgjpaaHy6FdQqmO98C2UDhvQWAQMMXAIqtExEAg60Bmxn11s5F62az6KLKKRcUrJUXlnAoTkaZLcc2VYhpW19Q/eahOdU+DVk1pVJ6Un3RYyUR1nbSBC2X7rX6k9jDSMJbRMJZyEJkHGk8QjtCv8lpRv+9X5n/rVbFmV8E1gMrV1Ko959dLqbxfGAntERYVQuCidTFTnLkSML7cQ4C/dWm5KJCBWxZwYeX9KPi9UsAm/2NhkeM/+weoLTZYCCMAkW0wyHMqNx6INvCxUAQ38bOQS74ASAxQMnklMnk1WjEdnLT19vK67u/s6mHjRN2JrFJLM0pQ6pNMqfpgT9WH+6ptn6h5RPgA1zQwk9VhVMkp8yCzr17bOk8SRWc6bSAZmwQOn/OE2pUHsvk+Y8uAByeqB47BILJbwGIU6cB3wiurGYxSjha544sn/IKXD6DrAYLbBpCxH2ERwNrdbBQSSucpscsrymadXQPnmvPK+Q0A2oLjHOQPAysGz7SvUxQMlSSVOkqqUkjrwlxZT52fVSXdU35QU/N4W93aofJZ1L4OrnM9AZFR0VqJlJUGEiDhB5cMyrORhXukUYEn3QDIvNG5F5s1TUh/djNv7i02qPP+6QE2h0VAoKsL2WMw17dQOgMD3ibFFA8Gox3oDSCZtnfPAAe6A0hGr2vLJ94mZehVWijIDfoPBgbUAOeUOaIMcBDZBz3a+e2aXxr905VRAmadfcVJA9/mjhoGi53i2KAvA9EuFi3OUsT+lvuTV/wHqyLzajPZvzt3DCS5vggwRGkAUMb+gkEl91MmIPQNrmMUECQ+U1UDQEbFFxZ8Qr9FmW2KHPblC1/6yEJkC92KIgsIow8xsEQ1G0LBaDtUpUBBfgYko/AFVv0GSuR+38L2fqhK5MVFp0Su1/9OSuQPA5FRT3OchLxhZQAUBOa+tLpqfsc1QGs8rl++dElPz87a85BJDMARiPz/3LxpcBTo/n4QmXZElQ1k5f4OUEWBy9/zQvkLHMWy4srUlL62vGwQGVALAPw7QWQ/zsE7l6A3zj33EqA4Cl9AJIFy7B8QHZUv1giAUpToLCDgf8zr165csf1DTYzFBPCZF5M8IDUwGSgNiOWzaWMU3ngao2o2n34/sMNXGIgPrMb7mL9BBfzjgMjsx0Q2a+rv4L9Mm2DRgX0LxxwgMtcIAJ3f0068OE7UyEB/zlmAyJxXXj8uOwsU3JwnbEYAT1yjqNe5llDJ/2AQmQXDhLrxtPL5iiaL06qnCjpJZLXXkY572CINR+eRST5QNp90QXXTKb7H1GTBYDhUPj7UcXeoh+2BTnpDNXi2j6um7FEwVCnhwu6wvTiTxSt1qGp/YNYX+Cfzc9vDZGwwonjMtodlxXQ6riju9o1KCSzHDnsD7XSG6uDpPzZbCuMzFHoTqYRm0knNZZOajvDpHJpCeq3V0353oBYg2I9r2R5wezIdVwVVWjKu2eq+zi/f0tMnB3q+21Ll4pIK1y6Z2jhWKkqNuvorG+p+C1uLI1fNee28Ek9fUSyf0bDbU++lV9W/98AWYYcHVQ3XjzTYqzkl8mRO8TMVpX7hWSUuLWhYbbGCrfjUtOILs4ovzmvYbmmItcXfvKXazWWt7+zr1qCvVyeyWp7Iaa2SN1sLwqs/fn00WsCUyJ/7nC10vds89fGjCHNkLO1Otu84iPztl3Tv1ttae7itZqtrshcbR3VdeJ6z3UtaEWoTYYe3ksskWc+wEatdvyaC8TkVbkyEty4qZGdlAUSenZzUzNSkpqcmVSqVzPohyqBERszjKgatghAPZgQ/jAG7fQst7xJabuIN5g0hHNzZBJrAwcRsfT9fQEVMZSsB4ZE6vY7q1WM1ybChUjSetuoJgLkpX22+Q0m0txRE2Sw3nnzj9m3dW3mgk+MjpeJDnZ2taH52SnOzs5q/8owWrj2n0twFg8huHn/KDE4rnB+9pgCUxyfHunf/rl793nd1584t+xlhDfMaAgZdvg0VeM6Gj/Yh5HtiakqVqUlNTlRULhaVxXrPKlEDHHVh7CYiMYGWA75ufhc3BS3PqVALnYkPMXNUutNQsl01eBxvnijeqirWa0kDAvScPtjNdZzlooPIXkYWeIQB4JhavYRqHfoMtkCA/ZZScTyRm2rxxXlot8yWi0wmBCx2LmIxtbpDNQk3bfXU4N/s36k4dHMrxvbZVNKC9LBLzdpX1sbwzOst5LTXsT5pGV2uvH1k1WyBkKjsvcjGFkh4ZnS7ZmVxzFetboIUq9i0qkbsPmPWTyyjB2GNeS6nLcAPISTXglXVW9Wey2uhQpL+yViOoMDZSlGzcwuanpu3/sJXbnpB2cqMMuUppaKcVWU7u08nqBrnSx/mrvToAsJpZtC4MDJ8HmMtrMI+hsgfpoX/frz3hwqR+ysr6rz0kvqHh85GwQMTJsuujDuU/bqJv4Ox7oZjkJKS7FRCxWxaU8WCluandfHMgmYqRU2VC0QzuUIGoNvjPj8jb6HHmPhImRzC9rza0K+kBkVyeMAGxaB9H1MLG2AYs68YqYxHtgwh5O70on63i3scVo8eJ16JfDoe9gUfY35Jp+B5DCB7j9yRXM7gjq9hdwfkSpTM5zb4IgORKU93amR8kDd3D7T8cEubu0c6PKlbWAGgh6VC9jGfzroHUTplyabFfE4pbr6o/fYPVD84cO81Q3vfTiNA7hTczsoi+MF5sBzg8bi63F93p49Ur9AOf28LEJShoFBEbUvZDqFoGVulS+BtG2WlTEZD/JKzefUKBQ0rJaUqBRWmcipX4qpMxBTv7yveP1By2DQ7gSRZaM2+mrWWA7TMMOIpKZ5Wc5BRZ5jVMJ41O4vY0D1YbCXRB+GFciFbWQ0+rr4EP6ivDRyHED4rgQ955QG8w0ydkhkfrlBKZGmzpsB0Kkw7vV6VBjDGxsACI3xQmvPP9eGFQQ3ufcxsldWDM97HNcigBRhmfrYgcuCXB+IuRAMbBw/L/eoq6mFUMUMeuCgFIgZ6JYYb2tg71trRkVarR6rlkhrMlNRDYdwb6PjBno4fHqi6c6zqQU2NOttla87eAUWyC7ZDFd3SgBVulLgEHkQZbx1C8zgZEkpUFhjwj6a/9wwyugGFcwoZmmraVoW9vzKexnzeaVhB7HTgSSCe2VG0NWh7kGxheT0H0FnNLhQMIjNwM62FLRC495jqHAjt/cFHQZ0WChKArivxY/BVyKd0dr6iG5cW9aknLijbr2tQ3dXJzkM1jnZUyjlFqx96jimRuZc5f7lataa2Kfb6pkKuVErKZl25nbMUGppCJPgQo2g/9Yj2qnkG+aZ2d/tI+zqQjN3EwJUp2gKTCyZi4kA/MfsM7DZS9CtX5hv6tfkMm1rEA+/gEYY6i7IvVvm9V6RxW3s0uFI08/M2NTIQ2QWU0idQ/nZ7bfdMIfjRyiiHNqCsNds6rjUNIlPmZpYVftDmJjDOosP6c7h3W1mb80AzoO6rZ9gZFNZAcgByNsqMAvIMANsA1ymRuSZ5L8nM3B+ByNYmlMSZVzoHBtAHaLsyPFN7/8yX1PsIKpE5xcBS/I7xOAaMoroE+LW8Mpb2BSA/Oz9vUBUohc8tlgW/fu3ajwQif3Zx0cLnAJMAvGBH8WHtLD4MRAZ8fu7MGQOnQNNKJmOQl0E3SmRTGScS5pNMWwDd+X/UpsC7P7t714AVAPr9IDL37bPFoil4gc74DGMhAezjBYjDtxjbD2Dvyw8f6o3tbVPmAjz/LhA5PHMMIl+7ZlAXuIvyF2iKUnXD2zSg2iZsEJ9oYDmTD6A6+wHs/e0bN0wBzKLDTqNhNiBcbxzTE/gYp1JmN8LnYk8BGMe2As9pAvSwMaHNeHFuP7O4KPyJuW9ggUJf/HFAZAArCwJAYPoe+8C9hbYI4Jw+QbAe9xb6AlB/HCIDbPl7lOo/KYiMnQj970K5rF+5fNnOG09kFgiA9j8IRDZ/1HikRrKg2fKMLk3NWyhvL5HScq2r9WZPJ10HdG0BIY7dSlxzmYQWoqQWIip0YrpV72iz0VG91VatP1R1iB3SaQaI9cuwqO4DlZKKmS/y9WKkpXxKE+m47ta6Wmn09LDVMwjdHQ4NUlf8NueipGbTCXu+vVHtaKPRVq3dVnMgWaG2+SiPGRMZhOibAs9GtLGEnixldKMcWdAeAbE3612tNnvaa6OaduPpSgpYndASwDkdFwimfXik9t37evLBir708IHOLk5r9uIZJZ66qsSlJcULOWdr8cZd9W/dV//2imKzE4pfWjD7ilgqpd7Xv6veW8sa1uoaklFCeX+jo2G9o/hMSfELc0r96ucVX5pV//aqhocn9nBMXFxS8qlrpkhWJq3B6oY691ZVf+22Vrf29P12R99HkbxQVjOdVJey0I9fH4kWACL/s89/fgSR3w8kmz8tY5NuR9XtO9pZeVM3v/OyQeTVtU0DdsBGU+y22iOIzDwCiNwAMmPTFydMNa5cKsz5GKr7MGObVzorP9SiZmWBpWU2o+lKRVOVCU2US8oXCgZFM7mCZY8g2MBGjvE+ENlyJgDDCEZaDfUbDZdhQkjbaAx3WrFpFpfsGwCWeUbaqZvx62Xu06gfq9VqGEjW0NWImjiKXBNgKArTbEbxTFaxKKdWj/FmU9+/+bbuLi+rwWJnKqal2UnNTlc0PTWhhauf0JknPqPy4iUVphZH8UzhPLwXRAYg3713V6+++m194xsv6P69e9p4uOYBPfaFj9pamjDPC2SoyLTgQKAycyY/34NhBMCJIIz3RVFWkSm8I/uKe1tA4D0Vx1MTZZWTQxXUUap5pETT2VfEO03Fu1RYce9zC9ijim0TJjmuY7zDcIZbRGDs2+wkdNSItFHNm5d1Jt1UOapqIlP1EJk5HyKNjpqIQVpkOSEacdlVtc5Q9fZAdSByi8BsBC7Y1Xklcq9vohvCrSvFvPWnhfkFlYpFW0BoNWqqHe47a0kyYrxgMKATmLIL6na5QxwD4hn6/tFx1UDyUbVh14Ap7wHC9C0TxbgMH9oZaww8kiulnAoZ9ifpQtYHA1uM4fOo8mSeDvSeKec0N1FUhTafmFAGL+SJWeVmzyozOa8IiJwtWIaPWTCm8V928/cf5BUg8jhMDnzqcXb1cbDeD9LCfz/+5ocLkR88UOellzU4PBz5KwVPXgeUg8rRBZCdSuiR+DvVltkIRCmVshktTE/o3MKszsxOaXFmUhF+Mlai7a0xHrl4AjweU+/aj8EaIng+OYgc/J9CKYEXtHkjeLeaZjcXz2QfgbjBXsKjPMO63gZjpGYbUyc/fkG+mxJ53BPZdb13KpEduA4w20VnubTTcAf35dKPlSLwEDSVqYEPAqY6DiLXG9reO9T69p6WH25qe+9Yx7WWlRtRmuRKBAmjoyQVlagLbWPiGOfBCngEXlVrBokNFPN3IyXyKTh+VIX8KET2dGzMJ+rRhYDwf7ZyaP7JrqzWIFbcfaXiTsVqlhc8EA0m44+cMd/kYb6g1ERe2amC8pMpFSYTyuQ7yuQ6SqWdS+ug2VOv0VW7BtTsqkfCbCLSMB6p1onU6EXqDVCuAvUyBniBWkN8l1zsnWO/Hvia4tOXqozMwZn4+t+HcxwmQAbeRlDZ/exCx1xInJXMe+9kNzBgZdk97IJXK99Nse0hsuslboV4VKLj+7bzfmW1OGYQ2VbvvfVCgqA4GK2V/bvjsLNp8NmtsjKYs9V5HrTeIzkVFaVkRtUOpZxd7fTaqkZxNQuRuvildYYGkI83DnW8c6yjg5qOj/HBaqvV6poHNjYJZgcy7KvbaZqXoXmwcWyZ7AgiW9IjwNtW2b3lh6lpUUO4agN3GcVNfey8nbGwcINIKy0zpai3CvHqheEIImNn4SGyBa/1XcAgUDHvBrVbQHZ4AAAgAElEQVQMvHiZAvkxiGzvB0RyHzHIjZ+zq4UNg10N2yoXIl29uKBnr1/Q8zcuS80j1bbXdLz9UM3DHUshzkZJC3t0QBho7WCkg8hDNesNtSj/ardMmZ4vZCxpOJvHv9sN6oIfs6nNfVCG+X3ZF+cZGxsHkp2nvMNGXNN8Hy2a+PseYN8U4B4go3oGmrp+6RYJLTjDRCf+M70PsQ07mZTHXdieqZM5Hp9inIg5HzdT1eOBRzDKkGcIANkveHggTJkbQX0A5CqBjk2nRDaPNCZE5nfsj8E84r0n/qikcMyuyHu12bUYk207SvvADSxdbFBMm5+GlWLDwb7hdYbqoVjIGki2SQ42HSyemkWQs4w3ywf6APvxc1/W4CPoiUxrzmOdUC4brAPefXVlxULcAINBJQo8Ayiaz2+3a6X6TBh/EIi8VC7rt/FELhZPPZF92T/3Ocrw2RfsIzZrNfNwNTj5A3gifxiIDPgMSlQAKEpcACdKWlTGLFwwtgEy4n2LLzLtBxx9ZX3dYDN9gufq+0FkFCv8PW0BEMbqgeMkBC1AXqA27UTb8/lv7OzowdGR7dPfFSKzDRS3AGIgMACUbRAQiJUECnD2kW3/1pNP6pyHyHgz/8flZVMSo7z9p88+a8AVILx6cjKC/YBM/hb1LgsAKJQBx/gs0zYsDKB4Bt4CknkBaZ+bn7e/QU0LQGZ/fhwQOdh5sEDwhaUlOy/cH9g+CnuAdoDItAuKceAyftu82F8WYjg2fKbxleYa+XErkQH83K9pZ8ATfQxwv9to2DnAu/vDeCIDkHuxlFrJvKqpis5MTOmp6SmdK2Y1l0sbRCakDkuKplVz4WkcVykV15lsUouZhIUVH3YH+tZhUytVwolr6hCoSzxeLKG+BfK5wbj5KFs4Hgu9CfViac1l0zqbi/SLs1k9OxFpq9kzX+MHzZ7ZTKAqLuOjnIprNpNUJZ2wkun1Vk8v7ze1QdZHu+ZKlmOoqpO2XXedIZhwZfqM03rxtDrxjK6WIt0oZfRzkxmdy6VsW0DrrVbPVNfsLQB5NkpoKu1GxW/SFvvHqq9v6NLqsj7/4K6ejMd0NRMpd+OyMk9cVOLyOcXyWQ33DtV/sKH+nRUxTokR0TFZsnFF9yvfVf+tVQeQ2VAUN5UyYXuxSkHxMzNK/dIXlFhaUH91U4O1TfUfbiuezyk+O22BffHzi1Knq/7hsTq3H2hvdVNr27t6LTbQt3MJbWUj7Wep+ALi//2YJH+Uj/JxiPx+qsUwL6bSq7a7rJ0HN/X233xT995+Sw9WHzo7C6yrgHettp9LO4BJn2Bh3KorNVA2DUQm98iJPMiPsQo6FP5CfUnlCVVeCeVSabNdmCyXNVEqqVjMK5vLmZUFwXo5G29jH5d1Y3jG7wlCthlbDjRsNTRo1m28TiWgjWHD7N/Gs14Y4b31zSIx6eYAQGTmOa120yAy4W6n41+rVfMVjCklIhcqrihjFUZH9YZu3rmrldUHqlfxuY9pcaaiuZkpzc5Oav7ys5q/9rxK8xeUqyw80pXeDdiF3+3v7+n7r39Pr7zysl584etaW13V7s6un08Gc5wAIsaUzWM5Opa3wth5bGbtgtoTSmFRaO3oKj8tlDrh5kN4NkdZZ8lWzOeVS0gRSSZYWfQcPOZeS8T8CLaaapcAPafERVyTy+WscjmP+IysoX5HsW5bnWZXh9W4HhwUTY0cSwxUyR5rJnegHvdbfKxjzEdQGsMqOqrVyehxgpF6d6hGBzsLfJB76mBRRzWmt+tjXG3q9kxaSwtzWlpY0NKZJetX2G1QWUnfdfamA3UaVbUbNXXaDbun0pXHc1EYq3eoOuzgidxwvsi1pqosMgKSWQjtDRxE5vlABTDB5blIE8WcZibyykcoo5mDkaPSV60JHEcQg42ZVIgSminlNFcpaKJcNOCdwm6lUFG6Mq/IvuaUypWU4DrIIGLKOQvID2lv4aoN3t+AYFyR/DFE/ig/BX60+/6jgchHx6Nye8OhvhQ/qJFNSeaD3tyF7IOe8CkiNTWVslWb6XLR4PGFxTldODNnijxWl/CdNHbqB5DhgnD/G+wsXMMFOGugyIfqhYto5NfsvZHHVwVDWcZIjeyVzyP7irFN8XeupMetvAGUbdvvkYr6iMeya6BxMbE/4+PlBafHait8oxKGU4g8agtncHvaa0JwlFcjkzJKuU7DIHJTGzt7eri1o5WHW9o5OFG13lYX1eDQQSD8o3JRxpTiDhIPFe8PFEP5xEoeN+N2xwUdGnAat7NwENnjbo9xxn4X9nO0u5wtD/1HreB+CK5yDog62wtTs/vgvqSc72+USCmTdGmr3GCFXy/fUcoW84omi4omI2Wm0ioupFWcTStdADIO1a411QEgN3pq2ypjS0oCkbM6aiR10kyq3eWBm1G5WFAyAcTrgIkM7jrVqwOvQc0YrARsoMOsaEylN6ps8mplmzXZAMz5+7kyMO8f5j1++T2gLqQiu3J754dsX2Yx4Dy/rJ1M5e1tLww8s7rq+2kIxUIxhB8tAyxb5ecr7VaOWYn3/uH0PZfIjAcuX9hA2EacvxVAl9VRbEUIq4hSqqbiOuEryTZi6gGRN490vHmsg90THeyf6OCwpsNjwhRqBkidvQR9G2uRlkvYjQ1shTfFggBDUMsvZJEHiO5Sbp3dB0pTH+xmCieONawOuwA+ILJ5OdsqLv5uXq1voBibka6G5l/t1MioMrCq4PyhQmYQy0o9HmRs29QbPgXY/NhMDdF1SmRrezfAol3tngBM5Li6JEc3NVnO6NknL/mvK2od7mj7wV1VdzbUOt5TJZ+xQYhbVKDPOb954LGtSfTJxWmrSZBhlTTlnqmCc/lIhWLODxiTo1IvC4LznsAu6KSnNgpflL3eIoLzwL5y/ZvlUDzpwTwKZndnpTIhiUIceOy/UOMCS8y3FXDu7wnmYeoXmdxai1u5BwIYQMbj2pTCTqUbLGLo504tD0R26gSeH6iATc07cKVtqI6xsWBgB0BmwGfpyMBeU5K4kj3P8L0K21XEuAvXWwr5xaBgQWIqZBQb3iLmVEnuvK3Nh4+QTFQ1+PoVMqY+IFiPK4IFpfCsszDEEdT2T6ov/pL0qc/9aJ/yP4JPp9UAZnjBolwEgP77W7csCA1QyKCTF8ARC4erU1M2EP93t26dQuTBQA8J1tvcNNDJi88J0O0XLl404IZnMGrWAJFRnv7zV1/Vd9bXR7CN84WvLOAQ8AWg5TOBmrx+lEpk+jsqZMLi2AcgOX6yQPU/vnXL7quMawDNz8/P6zNnz9rvODbCAQmbY9L7QSCyhefNzVm7o+hGcf3SgwfONziUy6NEvnHD9ofANPyGAYE/LIiML/Q/uHLF7DtYREBJDSCmzbHW4L4B1EUNTRgi5+7fvf22vY8yWZTUv/f886aY5u+Az/wtL9qJc8jxcc/YqtdNuXu5UjHI+uLqqvk8E7bHZ/ECwqLw5hwD8OlPHPePAyIftKhakqnMf3ZpydokGYvpG2trtg+cY/ozQZEsJHBdAJdZbOFeRNsAbgmEBPgAkUOwHp/7QewsfuuJJ1TJZvWttTXdPTy0agC2wzWBPcW1yUmrCOD80x9RfmN7QrAjCug/vXvXlOK0NyCe46CvovxmMeatnR2DyBzLB/VEHsQSaiUyqqcmdJSeEZYjz0+X9LPTWT03kTGAvO69jes9t2CHrQMgFxuK+UxCy/We3qq29ZWdhu4fnyjZOjRPUxTBQFtsMgJETgx6Sg57Sg669nvUz/l0pMkorf/2Ykn/cD6vZm+g/fZAy0AMJv7DoamQZ1MJTUUJZRIx3a519d2jtv5qp67talWZzqESiAk0VDeeMjAe5hVsyxlBxdVK5NRIFXU+n9GTpUj/5GxRn61EOuhghdE3MI3imrEdPssonoFo2Gv82626Xts7Uf3wSGfWV/Tsg1v69O6BPnVY0+TlJZVvXFTqC59Q4uJZW6wfHBxrsLqu/samBttbimWSGjba6vz5a+q/+VAxxkbZpGKlSPGLM4pfnTfP4/j0pFJf/Lzi585qeHBkILr76htStcHKppKfe0bJ524oPlmhnlv9zR01l9dUvXVfrx8f6Vvtpt4uZrRcyJqlhWVMfPz6qW6B8WC99wPIbirq5p2Md2v7a9pdu61br76sezff0MrKqqq1homMECK1WKhvd21MExSRpinx9hWocnPphIq5jFVyISKBMQfrr3QCj9iE0sm4cknm/BlVikWXJ5HLKkP4GBVgBpFRI+eVyeZc1SM2g0BLs7QYSp2Whi0U+G0Ll7RsIBMpuAC2IKQy4Zq3MQsiGuYbjFbMXgAlcqNqMJGBtWXvJNJmwwdkZQyvVErDdFpHzZb2a3XdW17W2vq66lXsLKT56YrmZqc1Nz+juUtPa/bKsyrOXlB2wlWjvN+L9+zsbOmvX3lZL7/0gl544eva3NzU8dGJ23Wv7HVCm3cKrkLForOpcNWZLksEBTNCIOdh7cbVgSH4jCmD0AiEAM3MKZP2PLOouAEjdacgN0EZdnNYvGEzEpTMVA5mssoXixaMODszrZlCTlO5SFGPML6a+o0THR0PdH+npINWBo2zJnNHmi/sKd49UbxfM2cN5nzY01GBUq+7TBaEIXXG+x2Xf2IeyFblzrzPCWA4l6jbsUF94vJlXbl4QRfOntMEtpZU8saS5nnN4gEPnqOddZ3sbah2vKdeu+HzXVwrOvtBN0diztE0AV7b5hrHdb6aqqGIxpbCrB6d2j6ZTqpUyGt6Iq/5Sl7ZiIyQmJptjqen4zpKfqfajxJSMYprtpzVfKVgbIHsKYLsE5mCkoVJpcpziqbOKFGYUAJlfh6rF/zC845zfMDX6Pr2mRKP98cgsAzsKoRmfwyRP2AD/z182w8VIvdWHqj90ksW8uDrkn2TujufS9Z2RuKos5iAhwm2g2euhJnywGyU0kQ+p6lSQecXZg0iz02WNVnKm6F9whvthovCiXE9EHBPw0dOpxN1OuWeu6E6D9BxJbK7O7ub6cjH1EPhcSDsNG1uKOm266wsQumDe++jEHn8Yh2tQHrIHT7vnc8Xb+UwWnD0N3yPY902nBI5+DYbehw79LDa5gL2XMIoamSUyLV6wyDyxtae1jZ3tH9YVa0JeHFwytJeTX3swtnifQDyUDGIDwAZ9RMqvG5PrHealYXf+OiYRhB53M7C/xwC3njg+3M2ekaaNccpUHZnxpfM2Dk6tX9wIFlKDmNKxeJK+eAEvEvtYQlYTWUsDC1VyCtVzihRTqu4mFdxIa/0ZCRlY2q2GupyY+84H1222Rum1O4ltbnf194RDzXgWVbTlbJyGZSSDEqwl+jz1PPq3bDq7fq6swYIAZMOJptf8sjz2sHiALI8lzUAZ0pk89B1gBPvWa4RpzZ2anlLh2UF2R7++CB7rysTCTtfb64Xp6x36voAHEJPNiU+5U6UNPnBmaklWTDwHuYgQadmpj/4lWff170Bh3kWA+57qZQaqaRO0nHVkgn7GvTjGnbjOlg/1MHmoXZ3jnR4UFet0dZxtWkgmb4H9nZqVqnny9M4fgAu5Wys9hpsjgGbCdVzQNgsLELwoFfSomwO77GAwIgBofNAdkDR2zeYdzKevA4im6rY+zIDhe3f8DAGQrOokiu4tgoWFQaRvVdvrzMGkZ1nnCuhI2TNLaqQGh3rt5SLhlqcLeuTz1zV+TOzmirltfPwgVZu3VSiW1d60NF0OadSJoX+yil7DVo7ewhnNTFUlwFWs2OKZNTIgPQUq985BuGUt2XsPHLMpjgOCmSfOozfF1+ABryGQ5WDnW+/eBD6sB0DdhP4AxtEdt7LLlzP3RMDRLZ7iAfnbHxUceEvZgb7LD4wPKW0LYRmuAHiYHRfdUIXjhfPM8CwC2hhUIkSgEEcVRRV/JBbbbFYBrS0RQUmAwEiP7Lw6Eom7DocQWRnCRAU/rYwQ0mgT7i2a9cAvhu4uuoAZ3vBAmcB1bh5sPnwiyEqhq4t3LVa+Ce7tjcPdWZcPw9E/vxHbujB6QM4oTDG2mAiivSV+/cN3FKqb77IksExoCeKVdSyQDIAFkpW+gqwFSUrgIq+CVgEqgGeAVz8Hl9hFJtYYvwXTz1lMPlfvv66wTg+067LeNx8iVEjY+8ApMNmgc/n9aOEyFwjQE7A2y9evGgwGGgbgCf3GOAo8BWY96Xz583yAwUyxwd45z3vgMgnJ6b+BJiGlwHr6WmD8hwTwB4QCyyn/VCE01b/6MknbXvATOws8J7+YdhZsB/AxeDvjGL1j27etBA89gF7DV60xX+GZYWHyNh6YGXCtXVpclL/1bPP2vuAmkBkYDjnESXypxYX9eTMjMFhjg9VOP2MPgPM5Hg5r6iAedEvUPJOZDI2iQQ68/XjgMh7zaZtEzsTvji/+Bzj/R0gMrYfXAPsH+cPCxO8oTnnqLI5l0B39hc7i/9w584HViJjjYK/OKph+gqqbc61+flK1o6EOXKeUG9zDmhTFiDGITJ9lXEK+8O5Y1+4/vDSxpoD7+4PCpF5fgN5a6mSaqmKTlIVLZUKerqS06/P5/UrsznVugNVsbYi8JQxZUzKUEFDoCq+ozHpr3aaemGvqdeOW9qrV5VrHSjdbxgoRoXctZBjN5gx0Mv8wuB1TtXUhKkVEaT8j5fL+p0zBWV41gyHOuB5wXNTQ/MmJkiPmxUexn+529A32OYRz5Kqip19Rf2G0oO2KZFPITLK554pk9sA5GRJtXRZZ7NpXS+k9XvnS/qFmawBheaA43Q2UOytHWM8pofNnt6sdvSHG3W9dVjXsFXT7OGGzu+t6OmtPT27fair8YTOlUvKfeZJRU9fUfzCkmKppIb1pgZ7exqiTmzWNNjeU+cvvqv+66uy9EEELdmkEp+6pNQXr2vY6huATnziKSUunFWMCr3DY/WX1zS4t6r+3TUlLiwqfnlJyaevKz47pcFhVd3VdbXeuq0H27u6dXikvy5l9Voxq0aUVDv5sa3FT/uD24L1PvtZLZZKI4D5biDz0dJ28nD6ah5vaX/jrm6/+rLuvvV9Ld+7r+OTqlpcs1gI2JiGiq+eyHngc83+y1cUZ/GBxdcc64R02swoTSzAfDHGMzFmNm0WdJZI2bVayLII76wYGLMS5g44znlbi4hxd4R1Hlk1KS+KSSjG/AALOvyMrTLMWbTZ+NKqz1xgNuIOVx039GpTp5wFADJiaXdaZndAkDaWdk5049TKgGQEJGIhJ5nS9tGx1vcP9ODhQ23vbps/ME4vxVxOE5UJ8yU+c+1Znbn+vMpzF1SYnPfeu+8OkkcsIxbT1tamvvnNF/XSSy/oGy9+XTvbO6pWeUY60O8nzHbPezdNKVsIVoUBIltlptmBepBsaYOn+2L9Ykz45vKqvM2bEVU3R2UMHwK5nZKZebaba6NE5rxgl4ESmQUB/K4LCE76bcVpV9q4LR02smoPMxomIpVyPVXy1Jh0bZ5DgHsiSplQB9sN+gNzM8Q3RweHOj48UqOBarxl8y7LMHGyK/Vj0vRExQIar126rAtL5zQ9OakcKnIqVYYsgNFncP/r6eRwW9WjHbMz6XZbPoQxVK57EZcF/8FPemZDAUQ+qrV0VG/pBKU03MAWLlwbIigpFbKaLOU0XSY3ByA9MHjMV6Pt5g/cQVHrlzNJzU7ktDBZMBUy7easF7EYySmRm1CiOKNkaUap8oxylWnlylPmFQ7Af6/Xu1lWhPc+roR/XKH8sRL5p/3u/tOxfz9kiLyi1jc8RPbHd9pRT+9XXFDm0cvkukUJCao8vIdY4cIH03m8FgiIykZamp02kLy0MGMWF5R2J5PO79cCrfwKm4NjQYn83hD5cTuL8P+mlgvlcSEMKxjFjymRbTMeljgrC6fsdFYWPjTQe+k8rkZ+BCZ/CIg8uqBH8lVHUe33j5irO1I0grJ+Zdl8kc3DlxKKruqtlmqNhja397W5s6fNrX2DeKySoXDkeWO+UzwY7AEixYE63b7i3YEGJELjHUWYHhMWoJ5xntMcageSTz2xHre0GLWFQWRfqj8y8vAPRw++Hr3xhWN3v6XMPzFkIjE0mG1A2YMvYCQPwiiBB1bGUn7jBLwVIuUXSioslBUtFhWfSKs1bBugIiDQLDJSkRrtmKp16f56TZu7LbU6UjbKamFmQuVCWvmsOeIaSLbgLHOrOC2dCj+f+syOq5TdQMeBNf/dgvacEtnU1gYMHUTmIU7QGKrIkCwbgiADQB7ZVgB5AcfAWINiDiKPFkBcBxkNSixBFg/aKGv+wTbcYLDVx0MMmwKUMwBFZzMQvocFk1OInNIwyQQjrnoqoZN0QvVkUk1sI/oJqRPX9uquth/uaXvrSEfHDbV7Ur3ZtVVdg2yoYgyQ06wAWfxvOzYxAtwChmkdUwbEnTIYiGyr0n6Ryl0A/j1Ad7OxcKGDDHRoiODbPvLA9cEbASKbt5oFdQCRgf6yVXZK6vBD5jNt4GKBeh4go+j2P1uYInthbYuKgUAEHzTSbSqljqYnMrpwdlqffOaaSvmMWvWaVu7c1u0339BENqHJXFoLlbwq+bRSPuXaIDLWD6h2u1hj4GE3UBePrWbbBlbNVtOqNQDJuXzWlB1usIf616UjA4sJoWBgZBMC1L14DJt/7+limt3j6DjWPthzxAwSB4icTHGf8JUYvs8GHzYLPTRF8mi54vTJ50FygMgWgIfliQ9oodzL7nF4lFEOx6KC7R+TAtlkptXuq05CMwM7KzFrqtFuOaUyCy+jFHFvJzJaqfPLVaMxtFcioyLwg2eeQ7SZtZu/7zqI7Py2XYAM/n8xRVFS+WykIgoaVAdpnx6Ogs0C+DqqN5oWUIgi2aooUIn8/C9/JCEyJxH1I0rT37h2zdSWqGoJNbuzv2/qb/rJ55eW9OzsrIE2VI2UzaO+/KVLlwx2cl8EDFL2z89MJFEtXp+a0lOzswauULHy+4VCQf/4xg0Din92547BrRF8TCZNBQy0BiDe3N01mHbslaIBIl+cmDD4+lfLy6ZYtfuyX/j8+fPn9Xuf/KRBzQ9jZ0HfwEMW5S+Bc/Qf1L/YLgDnuF5RXAHynltY0K9evmylsH9y+7a1F8B5HCIDpIGA2DkQwsZ7ebGv3G85Bt4DzAXaciymPiV8zAe1odrlfV978ECvb2+brQfbCHYWv3n9urCYwAuX7QT4+0GGpRwHIJzjBVT//ptv6j/cumX+uYBKXkBTFLL0D9TB/+bNNw1gAlLZb85js9fT//Xmmwb7UTCHduJvsUBBxc5n0k58DhYonFv6C3AzqJ5pexYQeD4Bst/e27PPHEHkZNKOn7agnXixH4BXIAug+w9v3rT+hOqKc0Sfpt2xnQj2E8BqFNKfPXvWfILpg6jeOVdYcABl2Q8+myTzAJFZQAHmsjhSzmRM9Uv/5JqYzeWsn6NkB/ayyPInd+6YXzZ3qPdTIuNL/g8uX7brb+X42BZP7h8c2D5x/XGOaG9gM+31l/fvW5sCkT/tlch/4pXIPAv4PcplADJqc/MW39rSy6ur7hr9AKWwTNCxdjiKpg3mAlgXClk9UU7rd84U9Y8X8vY84PgInAO0chu2CqtYTLW+U+/+q9Wq/my7brC11aqp3N5XvneibK9mauR+LDVmZ4HCzAHkWqpsFhoDUw7G9b9eqeh3z5U0S3VOImaK4FDuThulY9JeZ6CVZle/v1bVV3cbWmv01G9XNdHe9dusmoINHZ57OTuLTiJjkLyenlA9VdZCJqVr+ZT++4tl/dp8zsA4L6wsAu5hFMZi6bcOmvr6XlN/vNXQ3WpTUb+tidauZmsPdXF7X1c39/X81pFutHqafOK8Cp+4qvTnPqHEwqxi2ayzDdzZNTVyf/mhul/7nnpvrklVFjZjikUJpb70lFK//ikN96rOG3lxTvGzC4qfXbRF+WG1pt7rt9T79ut4N5kvcupnn1fi0jkNW11nnfHaW9pf39LW7r5eLOf0zYm89ooZnWQZ/3z8+mlugS+fP6//aQwij4OhsN/vgEcmROqrVd3V4day7n7vm7r31vd17+5tHR6dmA+tVWExj2y0Daq5gHEqJGO2iA4MzuJ3nIwrn83YfB6VJmNLADRXRYDI2SitKE4lAJk7aeUykav+MpUrgcYOKGeyeCQXlMq4QDxna+GtGGzuOXAA2QdaGxvwz02bF/gqQeY0JlozAQ7h6ZEBOwuVw+6xWTdLhUGn5cRRzO+DGjkVaQhETiS1ur2r5c0trW9u6PBoX7mUs+egei5XLKk0OaWl65/U+RufVnn2nAqVWccX3kONPH4etrY29I1vfN1/vaC93T016jwjgz7OC8zG5nGBfQQ+4QC4z0XyGVWnVdtufP+4knm8T4R8KDc88gp1//N4dpSJIbywy80baFc3n6RSEeGTzQFQMg8RwiCuiplAS4nIQGkmk1A+5zJEeC9tnMpmVZ6c0ORkRdOTFaWYY7cbOtzZ0tHOtmrVE7UaDQ1ZQPC2huwL4XbzM7M6M7+gC0vntTA3b+Nygva41/tabhPAYX9Sr+2r0ThSu9Mwe0p3ew8CQ2d5YSIiL75h3kHF43GjrcN6Ryf8DMw2JZYL5WNxhPkcX+V8ZAstWFjsnzR0WGu5OYAtmsdVIFg9mzKIPDdRULlcUKFQsLmqCbriScVSOSlTUrI8q1RlQYWZM8pPLSjCppMMqCDIG7sZjQPkx897eNvjC0rv1h94z8dK5J/mu/xPdt9+qBC5u7Ki1otAZOf3xusUonr7AW9DERSy7XZTnWbTyrF5KDH44caOD2UuStsq1vxkWYvTFV08O29he+VizkCylZJ5kHyqDg7w+LH1uWBngeLQFNGnoM9ggB8cj0NkUyR7b89xeb+DKkENewqRR0pkf4yPqJffxdrC7XNw63y3Z0vQ5Z624yhCNIBjD5FHbW03QE9GAkA21bWDyObl2ccTCIjc1PbOvrZ397Wzc2iG8RAiuhUAACAASURBVA18gfFEhnM4Cum8q/lFZ6BYp6dYu6shKbydjgPIvkzPytW9QtipDh//OgXKTjnt/j8shj4Okr1G8PQKCQDdoPPphvgMrDbQliboP/zMzZz3eHhqCmUeTKgKM5SJRMpMlpSdKat0aV7Zs5OKlVLqx/uWCgv8Ipzg8Lin3YO23r63r7XNqnr9mPK5SIvTJVthnCgQeEb/4cHoHrSn30/7mvnqeTUy0JKfbZATQvSC9cqYJ7Id/8iP2Hnvpb0S+TQczz2gnfrYK42tzzoIa4HCBpKDEtlfl6O1FlchYB5hLODgJe1D9WzwMHClS2kLCcN7OqiZAcl+IOLPoYXOoZJJJtVJJdWIUjrJpNRIJtVKpNRt9tWtdbR6Z11ry5va2jrUcbVlScj9YUIdK3ejj1KKy6mj3zlFMCvE9A/UAPZQjQEFvToAD+V4YhSmYW1qYQkMZLx/mll0eA9nb4/izgODGn8enOeNDUpQfzuI7ILT3GfGrLSOwSx+VKy48xmUvg0MHjsv7T6DE/PKdotSziLErSo7oD9Uot9ULjnQ5aVpXT6/oGuXl9RpNXX/3n3du3Nbd2/f0vxE3lamz02XNFPMKJtwpWTOJ9tB/i7BDoT28EU6MSoRYHILX9q+hrGBIgbpGQA6KgGgO4oBqzs0MMX9AJDMl6UMh0WosCgX7rG2QjI00ALkR/1ug0TzRnYLTn5+PVJLmGLBKgOcosFuT34kbN3LwwSXkRizr94wblCYsjHzoGbhBAV5nHKwjqmQUbVQ6sb7UB8TEsr9rNFkIYJgFdQxYeCL/ZHrD2Ggbd3fB7SadQzXjP3KDWJdBUZIrvaLhDxx/PXIs4rKAI4JTz8UyKVCTuVSXlGa0E/vVQ9Exnet21WjAdx36p3RveCLv6zB8x89JTLNh+ISlSWqVIAlkAqQhc8tg07aD2UmwJNANVSSqG6Bx59eXDR4h78xHrbAUsAZalxA3WyhYEAUaIjylM8CxqG6BLYBegFmAFhewC+zzZicNDCKKhPFZYCagGMUn5feByL/7hhEBiCGYD62/fTcnEFTgB/bwO/YFNexmAFu4Cegk24OoOa4+E5/Z/9pI6Der125Yurif3vzpilSgeu8h2NHSQ1A5z6LVQJAnmNgGwQTAl6B8BwPkJQ+yzaAffw7sJA25TM4P/9xZcXaHJ9o9gulN8rx//T6dQOWHAdA9sNAZM4nkJHjvTE7qz944w0Dn0DX4OVLG6EcBv4CVVEio7INKnMgN/v0r994w84h+x6U1AQ18tlAffbr37zxhh3XL166pMNmU+vVqqnNOWbgPHCXfsZ7Aeb0QaBxgMi0K/+P8pu/4fW3QWR8q3/TQ2T6GHCZvjCCyN4yBYiMNQQ+x4BXoPcvX75s1wSLB9iUAKCxN6EdAM0sgLDYwnnl7whI5FhpF44RsM95oR1pj8lMxqw6WJy4d3CgP3jzTWu34AfNcWA/gT81fYT+ShihXX/xuAFxtkl/wxebhQ1CGPm7kRL5zh1TrFuqfTJpqkXO729dv27XNNcm/QQ/6veDyKYEi/O8z+sgmjOg245ntZCPzC/4vzxb0G8v5i0wL4mYZARFTse/9+pdC7b7g4dVfXWnoTpv6jYMIhe7Ryp0j2zcDEgef7UTWR1FM6oly2om8xbcyqLp/+Yh8nw6bqpjqwHzzzgTfUi6We3o1eO2/mi9pm/uN3XcGyjRASLv2faA16ej9dFjTo1kUQeZeTVSJQPYi1FS1wqnEDnL88+qbU7nI+3+0BTYf7JV1/+73dArh21tNttKD7u2venGuiZrVU1Xa3puZVdPb5/oYiKhufMLKnz5U0o/eUWJc4sa4I+8tqEBX8tr6r1+W/21Hantwn9juUjJLz6j9K99RoPtYw12jzWs1xTLRkpcv6L44rziEyUNNnfM2mKAT/LhiZLPXlF8Cf/WpPr3NtT9+nfU3Nm3RdBXpgr665mS7ixMaLOS+8nOXj/e+vu2gCmRP/c5e148rjwc/+NxeOSEWT21T7Z1sr2iB299R8tvv6G7d+9pb/9IJ/WmqyTu9lStE3hJFRu6fimdipsXLQIws6UEphVzBpIZLHGPQejABUi+EfMZIKPZEKbSKuWc4AGhBhAZRSeL+QhnELhEUc7Ul2kDyRkXtg1ss2o3RC/YyFFN6Of0ZlfnggLNnm6sqocKRctGyeYVJ7gav9weFh1tDVoeIg9dRQcVliH3BYA8iKd0b21ddx480Ob2uqrVI6uSBoIz1yqUKyrPntHZ68/p3JPPKz8xo0zB3aPf6zV+DjY21vXii1/Viy9+XS994wXt7+3ZnN3rjcaqjbHz4BPDSNrlfzh24XJz3JTBWfY9OrZ3+R4j4d3YjoW5iwPN4R/cfTMIh95tQcKXRY+4z8g6kcMOtp029nbBha4ij3kaYe4uLNAsFHwIejbrvJXzZIyYV2TXhDatRt1yfJyVHEF4SaUJCIzcfA81L18ThaJVtE8Q2lgE0pZViFIG+/vtttlX9HsN9QfYUnn7QTdJsXmWyzTy/MTgN5WFffMzrnYGqnZiJn46rvM5rmIVcQ2V9HCCDHOBREIH1aZ2Dmr2/aTOWIzqOReoV8qmNJWPNFmI7DueyOVyUdlszuxc6KdD+0opli0rXphSfv6C8nPnlJ2YViZftjmS61vhnPp51mOd7RER4wdYzAhciec+C+MsgDOuXff2Y+97A/r4Df+/b4EfLkReXlHzxW+MIPL4TcYpdZ0y0m4svml7nba6HdRzhEIBbNxNMJVI22oOF+NUMa+ZiYIunl0wRfLcVFmlAqWBDgRwgzwNpjtVwo77I9ut0iCeA8gBJJs3KDdX/7twxsfhsQPGLlTM2QOEZFQPkwO0C+rjd1hb+L/3F+3oYf53gcijz3ID6ZHiN9Ss+5uJg/UoF72NiJWD981YnkGhAeTdA+3uHerkBFU4CnHgGoN0N/g14OlVyDHUga2Ohh3AmSshtFC9oEJ+B0R2Z/oUKJ+C5Echsg9CCADLD7ofXQoIq7gu1MPOqe9IbN+pkd2+gIvoZbY+bp5O3quVsntK8FGlEtZAAu2NS5q4elaFpUkpm1CzXbMBD0F92zsNPdys6a3b21rbPLbfF3NpLU7lNVOmXCWjuKuLcZ6xHiQHWBagcgioGwfJ4QE18mT1/sU8wAJgNh9lD5qdHzJ2Hd7GAgN/Vnl9uBmwzildg80Ku+uUoy7/zoPlMU/tsJgSVo8JVTDfr9CPhqiCnaVJOsGqMvYEzuLAFk3CMghQ0r5YRU6oBUROp1TNptVKp9VNpNU8aalxUNO9t5e1cvehdnaOVWv0rFzHAgwT+DDb+M8AMqvWVn6ENUGbgL2g7HX+ZPGk8ypjcMfNJQSm0fbO8wsbk7RSSfyvXLgcjlnO1satLtsCCfcPD++d5zBq8Z4NPEOQmxv3xJWzpOiCDWKBknZdUUaHYhnVtFci8/c2EGMg58vgLMiDJoqhGBxoqpDSU1eXdGlpVpVyXltb2/rud7+vleUVrT98aArkhamCLs6WtTCRVdl8tXwSvV3XUrfdU6fdt7CKTqevQVemyEbtwXUOSLaQOyyA6PsoJSI8od0Em2xC3mPw3lRhTqVl/deZEI36IkoPU/3HXICeC9TDGw1lvFuECCtCoZ/bueD9YZBj962xqgMfahg8tQnOACI777COQWQmxCwq0pbmi4ZHGUngbUL02qrWa6rW62ZH0yEIEYDslePhfu5sf4L+zR+dh8chcDJYjdjg26sp+DerMPF3sFMlMiV0fYPFuVxak5aqXFSlXDAV8qjS14MSgBHwuInliIVIttUGBn3hF9T5xGc/kgMN7gWoTAHCgEXgMPYSgDcAfgCnlMgDgwGmDD6ZXPJ+1JlAWQAdgAtAmo7HDYhxjwOW3dzbMwUkZ47PZ1LM36F0BnChNqZHAZEBuaijsRIAIgPLaHdeKDXZJp/Nz+E95qHn+zvg7J88/bTuHR6a5QDgOwTz8bnYSOB5yxcqU7xrg20HMBC4jXqTzyNYDS9ZVLFcR9y3gZDAVTykgXpYOXDsB6hpvB8w6lA+n3bF8oL2CsAQgMoxs00UrSiv+Q445N/4TEAkNiOZRMLg88sPHxp8pG0tBTyZNG/hX7t6VV9dXjaoCFglDPGDvgCiAEjOA7Aan2sUrmyD88ILmP/lixftmAGWtBWTEM4BbYD9BJAfuIwfcjhPtBOfT7+gnYDLKJ0B4mwTIMzznHODpQUQGcDPeaWtsEbZqdXM6gKwzP5xzOYdvbZmCmJetO9kLqefW1oygEuYHapwnpVAXdTi9B/6ZbBoIUiS/edz2TbHjBKZfUcNHfzBgfjsB9AVAMsxoRj+/JkzBprpX4B7zivn78rkpC0McCyAbr74N54fE9nsqC2A7ajyuS5Ce3FNoGRmv9iuqafD9edDGOmbLOCw8EJ/5BxxTljQQLnPcbzy8OEIPLNNADwQGTB/++DA+gnXcFiYe6++wui7k4gcXI3mVU+W1IuntJhLPwKRsZFIB18t/2GWwTCUvnXQ0lf3mvrzrbq+c9iyqX263zSIXOoeqNg9tCC98GKbqJDxJN7LLKqeKqkTi+yZz/35f7kyof/6XElA5JJXBp/+rXvQfX2/qa/tNWybrx23TSkc9WqqtHYNIhd6x48cctgmSuvd7Bk1kwXzYl7KJHW9kNJ/d7GsX50jlIpx56PgCIC83erpX6+htG7obr2no05HKSByZ09TzQ1lu01lO21dWzvQ9Y1DPbFf1YVCXjOfflLF555U9OwTGm7taXDngVlR9O+vabC5pSFKe8Y7xYLiUyWlvvCMUl/+tAYHVQ22D9S/c1/DekPxpUUlLp5T4soFE4igSO6/ecfsLeJTBcVKBSnKq393U92//LZ6u0dWLfr6dFHfWyjr21dmdXdh4oPeMj5+30+oBYInMs9GG8P6uez47jyuPrSgcGDd8aZOdla0eec1Ld++qdu372lnd19H1boBZPJSjmpt1RrOF5nhlYXkAdCitInA+JoooazM2lwF0UWz2TKPYsQUNleLxZRJppRNRypjf5DPK0OoXkS2TcrGEYwH0haajirZQ+RM1vnGBojMnNAAMvklrkqMOazNvbBf7PUkvnzQtGWiYHWYLTiIHHeByVTl9dsts10gQM4ESUBkPHQTCatw6MfTur2yorfv39PO9oZqtSOVSwWDyFzv5ckZTZ+5oDPXPmkgOVeaVJQ7Bfnvef/0Y5GNjYf66lf/Si++8DW99NKLOjw8sLHtKUQeWm5NrlBRNlc0yw/Gqc6kx2RVp/aaJqxFnBP8fbEShbs01cP6jkpLn/kSxuanYPlUnje+z4/zx/dSNL/bcZr951g/dHN0J+RwVdWuWtLG4Ta3DdWATtRktiQGxH31IPNgq6LNKBXRR9Jmn8LiAwsUmSTj1JRmigUtTFWsuh2FPBWm8KdYjOD2vst18QrqHJXwGSriWcBImv0k80LmhO024/iW6t2Y6oOUDk5q2j8+Ubdds7lgwTJRIuVzCF/ixlO29qta3T62QD6sRFk8Yb+4VorZlCqE8OVSmuDnckGVclGFQtHCJam2tewYjjeZ1TCdV3b2nHKz55WbOaNsedoFPjL3toJRV2FqCwbwEK8OD+zNCdDc/G88dHH0TBwT39j8jfDzjyHyT+gO/tO/2R85RHYPrsf8gb1S10qE7WbfU4cJdavtS2UYNuKtBEROq5RNq5zLGEA+Z18zmp4sWfgegMRUgn7l6J1N7lCI/TNg1Hsiu5JwB5DHQXL4+6AqDgDZvo9BZIMLY37Jo/IOUx4GaDx2I38cII/sMN5PiXyq0HikFGbkXxQgsgPJ1t6n0l4fkuCgmQOZziMUiFFvNrW9vaftnQNbYa7VWmqjaMTOojdQZwCsceXbQORkd+BUyI22+SAD5V1KtYfIY7DY7YejvI8qksch8ulQPmCrx/Tjj51Od3wOHjNx8P/swbXl0Nq+nIb52UqnBbABlgdKxgiBiLm03SivVKmiuU/c0PwzT2j2qYtKT2bV6jkY1e109WD1UMsPDvT23V1tbp/Yimk5n9RCJdJUya0eBosCytad75Tr9JyvsGjhAt/cSqYDmF5lHPqtL4VxC7YO3AX/cH4+DRT0quIx0AXMGwXq4dE7Uue7vj+yxzAVrHuA2EMc1ZDv/5wtwCsrn0B2g25eCc0gz6mRk7YdYLJ5ZPuHE6pgU76kUha40ovH1IjHVU8nVctF6kRZDaOsavtVHW0f6M4bd7Ryd01Hx9iDDJUAIicziiXxdgr4H2DZt69Br61Oq6Eeg7seYReoD1wZFD9TvmQPWdrUDz6wj0imolHysK3G++A9W5H3VgTjq+OhMsBdK5TrsdINjO364MykAWQGbJQQ0UZmNWJ+yKRCt9U3mOytDvwDmAULFNGmegDqa6CFqbzOzU/ouRuXNDdZ1MnRgW7fuau//s73tLu7r2q1pkoupelCShfnSjo3XdBciYC9hLWQ2YV7JXKn3VOrgTUQQW94nzs1sXnQ+9C/Xh+lH540ZEWmlEwnbPWazuHsLXzwaAjitGvMp2R69bNpB4DIAGQbuKG4dWVrLsQD2wcH613QxeniHPfO0f0r+AFbX3dQme0zUCF4BY/MFuEt2OZYCjzbiiR8MLGx6GFh0THrCgByrV5TvVlVr9uy83W6oBjuPGzb3ZFCad5IhYxK3y/E2ALhCBc/ukAY/t6sT6zvoEIemPdxmVTl2UnNTE1oqlKye4QFWprE2bUvcASlOOeo1eiYtyBBKcfP/4xqN5776R8pvMse0l54/QLQUNkCwwBhwcOXf6efALwAwcBl/o3fVTIZU7Fa4BeA3duqsBmAGjAatSYQD1BsKqdEQk9NT+vK1JQBY+5l2FXQrwDTXLeATADubWDZmFUF1gXASaAmP/MegNq4shJfWlS6eDqjIAXOAjp5AR0vT05aUBnHClD72srKSInM8fBvBKwBeTnelcNDA6TsO/sK7EQVCqwG8PL3bAOAG44vqKkBltxjgXgBVKNY5v0ATI4ZZeuZUsl8hHkPnwlURPmKbQPbBsLzM8dJBQHnC+Xqly5cMDCIypZjBNZ+0BcQHosE2oE25TiApuan7gMV8a0G+qLKxQMbZS5tAuyknwDcAbDBSzmAfJ41qNB5DwAEdbrB+uHQYC/bI5gPkMrxAhhC2DFAHnBLm9GngNWcE46ZNkNBA4TnRTsBUul/HA8hiHf39+0+D3jmPPL5qJ6xxgD6AmPp6wButo9PMJ/HcdOn6Fs/f+GCfR4+1LQ94DbYtHxmcdHALfvGNcEX55gFEM4/v2f/aadgZ8G1AJz+mXPnDJL/1f37BsgDrOfcA485TvaL9ggLAvS5EmXkkvVnQDIwnVshn8siAFCb46AfBLsUQD2/Z7EBRTTXH4sytiDyHh6co5FcLK5mImfWDgfRrMFV6mfO5tO6Xkpb4Nx/vuCUyI9DZMAttg//frOuP9yo6XtHLd2vY2kUM1/iSntXxc6h8r3jd0BkAG4t7YFuomCVKi6wK67/+cqE/ulSSbPpuAqPQeTwnPyjjZr+eKuuVw5aQgmNpCHXq6rS2lahe6x8r/rI5WHhfrGUTtKTBpHxRcbh8kIupadKKf0350v6lbm8skDkx4gLAHml3tX/uXpiEHmnw32rq/SgpXJnX9PNTaUGbaX6PU2dNDV/WNf19UNda/d0uVLW3DNXVP7Z5xRb21b/9TvqfX9Z/XvrpPVKUVyxqaLiSzNKXjmr5CdvKPn8M1K7q8FRVb3vvqH+g4esNCs+P6vks08oPjejWKWs/sqaKZoHmxsGmmPFsgare+p+9Xvq75xo2OrpwXRBd+bL+sonz+n7F6dHdiIf9N7x8ft+vC0wDpHH1aVuihIsId2s67RSjLlHR42DdVW3l7W7clMrd2/pzbdua2t7T4fHVR801tfBUVO1RsdZpyXjViFMphHgLe9hcqlUULGYM09ahkQsnptNHIM9XxIAtMtHGYPI+MFm83lnZ5FOetEKn+/C0qMMgBlfZOYAIfTOi0Sw/bNxJ0IC5rvOOhORh6uUZe4HDE7afMDEMx5EM4ZlbozlWJ/Kx14HLb5VTDDXsL/DOzmRVj8Z6fbysm7evaO93Q2dHO/b/AngmQFYzi3ozIXLOnP1WS1e+YQKlRlliyy6vLcSebxnrK2t6itf+XODyN/81ks6OTl2x+FFYbRbvljR+avP6syFJzS3dMkAaqiywKN6dE+mwo+5PH6+jbrqtRMd7W/qeH9L1b1NNY721MHCo9v2VZl+Fm7fqKa0mfVo7u1+G2bq4+F+47P3v/04H4fIJpzyfs2hjRxQ9ufMLDO8wmz8GeTH9QE4u4paFyho0NTGXox7HLAtoHC3TKG4Vxmz+OEyTZjH4L9MiOPZ2SldWZzVmZmKVcKzGfpUq3aiRvVY9eqJGt2h6sNI2wdH2tzdU7N2pEGnoamJgiqlvEpFl9FQbXS1tnOs5Y1D1Rswlo4FTtr1kSFQ0n2hSJ7IJjVZzJuqvVQuK5fPK41tol8MYT40GMYtaC9dWVBu/rwy04smiFM6ZRaFrW7POBqXF883523tQLwLCkchnVZk81GSyN55rsatVThXH0PkH+99+6O0tR8BRH5R/cOjUNXgkOZIQDo+MQ+em87LKATtNZptu8i6XVYA4/YwoiSmEKW1MF3RmdlpXTy3oMXZSVWKORsomiQvfPnb3entzN/kDMqF/KQQduYAssEOA6whudXduILS0gFkr0AeWQU4RbW9J8BlA3R4gz4KkUPC5Xg50QisjgXEjT/IQycKD/bTcahvzNFKnmtf9wqA1v/Cm/A7eO6O2TxF+zwo21ZevbW1q62dPe3sHalaa6nTYTXWKZHDewfcjbp9oUIGIgs1stkAOAUnLwNbj0Nk+ye3T+NwZnSBoCIfezS9W0TAo7e38CBzADnAZPegOwXHQO0RSMf2wP+bQWQBf5zR6jAqKFGa1OwnnvYg+aoyM0X1Y12ztGg3W7p/f0d37+/o/sqedveqyiSlcjam2WJclXxS5VzK+cHGCAajP0Gxg0e2e1CZwtMDNXcenDrcwgAMGLvvzqHDCjVHJTQMhMIiiZl4GCTneF3fcwFgSSv3shVbn8brLFpCkAIg2V179E/eF3qKCyrru89jEBRlnAeslf47ta47f4SluVXhCFsQv60QXGflXgTqaaBObKgGIDmVVD0Xqc8qeTan450jHazt6Nbrt/Tg7ppZp3QHDOKyiifxYo4UizmrCjvWGNNPV8LEIKcLHGh3DBynopziqYyVmTnFvHtgcp261WvKmlzwna3Q+8UQG4ihVLWVd9cTQwlVEAxxzBbeZhC5ZwMw+8xUWlEWFUTW1MWmfjaIjMqBhRWvSLbPH9gECzWU+TGbvy4qBcKvhrp2YU7Xzs/p+oUz1qfu3mGQ/rZee+OWJWCzep1PDVWO4rowW9D56aLOzhQ1kcM/jhBL0pKdusDgZBMLi54tAuFpjucY9JJrxO6tfXcsrKjHkuwXI2Nnvj20MgJvPhysPoLK365RI9bOLsb6ASWIDiDz8+mgDe9jD5G9ZcvIC9zfn2xxxcqMXR+0iYy/DzDw7fQZBLmwpU4/ZuF5/Gyp3sO4homk2r2Bas2WqY+ByC0skboNDZhED7t+cSPY5YTeO34n8Qt3VhnjgilRUYcFQ1tYGK3gj1v0uAVLq3yJDcz/r1TManqqpDOLs5qeLJudhVtUGjhPeQIlDZBjHz9Up0U5Z1f7e4fa3d3V7jOf09G1Zz5KY4ZH9pX7DUCKEDTAH8pKd9d3farR6RhwA2Ch6rXAL6BQImHqUfx1UZkCiMdVwYBNFLR8BxQbiI3FTGULQD43MWFwkkmVnWGAa6tlUA+lJ7B1HHgBgYGAgFz2F3Xl2vHxI+8BcKLAxKIAX9n9ZnNk88A+AusAhPP5vCmIgzKTQwXc8m+APIAux4s/b4CWHDPgkv0HoKI0xXoBBTHgmxdtSZsAKoGvwLygSOXf+Twg4F69bu3Ie2kLACb3da41tkNbAZCBjrR5gNR274/HbR/xHAYKAvaBrsGG4oN0ROArQJd9RPmM2pb2tGebHw+wTwBz+gM+zG/t7ZlClrJqYCvf8ebFioPzFsZr7H+w6yDgjbZE9c3+0X5YoACogyKW+wcwlmPgeDn3AFiuOYAz54Rj5t/pT2GBA3Uy54w+ywIA55I+w+dxbKh7+RzgM7/nPJYyGTte2h3FL77GfGcf2Tc+BxUzCudVv/jBPvHvtD1wmu3Rl7h/8nu+OBbGDpxr+hXtxO/pv7yXtgKIE+IHDG6a37t7ePG5XAccJ9cSP4cJOm3J+1ggoApg4+TE1NVcR0Ab+hn+48DuUD1g/TAWs2Mk4JCxAdcB/w5MdpP9934BV1Ef11ITZi2BxQNX6KVCWs9VMvpHi3n95nzeADL+x+Mv/JHrvYH+1VpV/2K1qtVmTzttV66c7dc11doyVTA/WxCxf7FNrCzwQd7LLrptDqVKOqGZTFL/w6WyfvtMQZVkwqDu+Av7pu5waED3/16v6c2TjjYIodPALCzYZr57Ytscfzn/5axB5L3MgnlAo6t8upTWpyuRfudsUV+cyiqiAuix41xrdHX7pKN/sXaiv9hu6Nieb10D5UDkydaWUoOuLaBnOj0VGx2d3a3qYrWla72Bzi/Na/HZ68ruHSq9/FC9v7mnwa11e54P82n1Z4uKX5hT+vqS0s88ofSzT0qZyAZI2Fb0l1c1eLjlrKLmZ8z/OHH1ggZ7BxpsbKn36pv277F8ToO9mvpvrGiwU9XgpK3tSl6rcyX98Wcu6jtX53yY1Ae5a3z8np9ECwCR/9nnP2/3h/Aan4c+CovcO5zYoqPm4aZqu6vaW31by3fe1utvvKXNrV0dHJ2ojXCh09fhEcrKttIpAscTBpGxvmOuYIFqmbSKhZxZfRVyWZuvI7rAcg3bCOZLXKsolguZjMrFgor5nFkYAPRQingx0wAAIABJREFUIru5C/c6FMkJg8hYF6BKZmyN/Z758vLso3LR7o1OmMCcoNfpqttEhOKqZ7nmsaS1RbNE3AFrck6iyKzdyGiS+ez2LRgwbXZtaRuzEuqNErmXiHT3wYrevndXm1vrOjzct/lAJkobQFw4d0Hnrz6p+UtPa+7iDWULEyIU8MNA5L/4iz/V11/4qr71rZdVrZ64OYx/LjDCnJia043nvqjLNz6t89eeUSqb889Fd9zmzuedGcy2DojcbKhRr+n4aEcnB7uqHe6qcXLgIDK5M/7zQ4CfPc5NUOTGvjYfwl6QMXerri7zslbd2ffhRc0WT/nyu3b58f7n+psPQbSx3PvD50f6caiYNfhwyl08W3ZMwvqOUxkzb3W2j54l+PwhBDEolKcnylqcm9Plswt68vwZY04zlbLNIZmLt+pA5CNVDw901GjrqDXQxt6B1rd31awfadhtaW66rJkKIDlnc5f9akurW0da3jgwoSSZOUWzfAEipy1Y0ny08exPJzSZz2iymFWlUlGpVDQ/cMa3QVRGH4hnSkrkK4qmzyqaXFS6MmNz7F4irib+y62uOgjvB4hkqFB2cD2KUspmsypkcwbUrbrY5vqPvoKyPCw8fQyRfxJ374/GNn/IEHlZjRdeVP/o0I5+pIz1V7QLnjv1GTYI64PogkoQ3x9u4vgmWagXpS6ppCmNJktFzU5WdOXCGZ0/M6v56bJy6aTioeTf+xPawySslnlA5yYdASI7FeipCtkpSMcD9oLnsVMkj9lXjNTIpxD51GTeQbrRKpj/+RFbj5HVwJjlgHt0v8Oz6hQgO7Xe6cvtU7hpjnc1B3L9DdI1gle1Ok8kN3HBN7Vj/qGbmyhsd7W5e6CTWstUyAahAM/2FBqa/7F9NVoGkGOE6aFCHpklubIkb6/vbtx+d4O5glO++n3zK5wBT42vap6OdNxP73yoBCuL4CZ9urFTmxCnSLa/9w8WW002CMYEwfkx9bNFqTylqWef0dTTT2j6ycvKzUwonnbgrdNs6+7dDd25u6719UMdH9SUSwL2BprK9FWKhspHPgU3mXCr3gbGAJeuH5i6sjcWphce0k4C41XH7nvY/5GRwGjQELyZLLXPTaA89LOBlZX7n4JdACbbNJ9m61cu/Zw+bYpiwuVsUBAbBYSFVF2SXgGeBl8NcLtAARcgxoPYKQ1QJWP3kfCBE6zmA3TbeKkN+2rGpWY6qUY+oyGQI5vX0ea+9lY2deu1t/Xg7irrEhrGUuZtFk9kpHjGILJiQGx8mgErjAR7NsjBM7jTbCmZJLW5YPAZ9TJHSRGXqZB5KAJtAbZ4JftBykgxbCF4TqXguq9/yPrwNIt4NIjsAihdWdDABpiUSwGQaSNTP5v1BsC4o6GlDneQmxpAZtA2tECOhFKcG7N8cF5cmVRMzz99yawsCFJoVo/1yrde0Ztv39b91XW1kdsyWB72lE8OdHYqr/MzRV2cr2gaNTJ2CdjImO2GK1HD0gKI3Gz11EHB23fn19TS1o9QIqBg67pqBOsbgG5nCUMaMosI3O+CetZZxvirdMj5BzBQsshCQgjMGLM2QWFsCggGXF4JbQN27wFuzY3HMQF/9LGwCOf2gWsSQNzoYEMgEb9Sb7pACnzEgMsoQoCxLDbWGnVTIQ+GDF4BcaiQ+94L3D1rxmsk7K44ui/4xYOE944zz2Z33wzhoHaJ+f8P1SxhoQyAnMkkDSAvzE1paWnBStBQJlsTyvUZzj11NSwcmcq67YD/9vau1jc2tfXkp7R3+amPxmjhXfYyAFz8i5moAhgDyOL5AYQDQlnomve9DfdlYCFWF4BdIC/tT18BzPF+bAkArAGYsS3gW4CxbAvIxivALraHijl4IYddBsiyj7yfn1HB8r7xMkz25Wy5bNANuMtnBLjKdjkuts139g9Aa3/vFde2X/m83fODH3P4+7DvgEvC1FDWPn583J8BkYBXjg3QPv7UB4QC5PkO4GQ/sNkA5jI+AkLTXux/ANgA1tB+YSGRfeRc0QbAUfYxvOeDdETaL7QFMJJtcbzjbUk7cwy8F4jLtth3zjPnnbZiX1H6cizhRTvxbOHzgaccP/AzeAQDpwG5bJf2oa05XrZvbUNIsz8noS9y3ABabEOCNYiVRycS1v9oO84l7UofZP9YKAjqbpS/9IXQh/hc2pXj5rtZt8QpT01au7Jv7Af9i89kfzguzi3bAzJz/LQXx2Xn06yHhrZgwpeNV2kLr1TmnAGAUaMDnAOs53N5LvN5tIsdsyn+nDci/ZQvrosaPu5MQDn2OInwrp9xbujvYdGFz+T3eCOHfaSfhMWcv62PAFeBucBVvvBDZj+eKkf6uems/uFcXr88m1XKB/6Of1atN9Bhp6//Y+VE//vKsY5YLOw7oQJAd6b50L6n++2xahOpj5VFsqhquqLDzJxtk4W+c/mUrhbT+t1zRf3GPKpgjvtRSGFVL/2B/vnKsX5/raaVZk/75H5oYMAaVTCK5Mg8M09fqJAbqYId42E0p26M8yn9zHRWvzCT1X8yl9enJyIrbQ/AIvz1/VpHbxy39S9Xq/rKblN183LtKNurmmVHpb2jxLBnamvGsUkWKZodzZ60dHm/qmuZrK7PTmmm29EkVQav3NXgzXVXWZZNqTldUOzslKLLC8o+c1XZTz7p1MYTZbOtGGxsq/f9t9Rf35aqDQPIyU89ZaX+g6MTdf/yr9W7uaxYiiDkrgbHdQ126+rv1HVYzGhjuqA/+sJlvXJt3irPWCz/+PXT2QIBIrMAOv4KY53HbQg4lQYK+x11TvbU2N/Q7oObun/7Lb32/de1sbVtELnRILOiq6OTlgXr5TKEiQFcnUgFMBW8kYHDxVxGE8W82VPyVEPtW68z33TCG4L4sAEoFfIqAJGzWVNMRlHG2xyQe+NiLaN0RlEa6EtYNHAXjzcnRrBxPfVrWPKZDUBCHSqcj47UOD5W4/hEjXpDzUbLFo/iVKRMT6kwUVaukDeFdL1Ww7XCRAIA8Fw2ozTbIdAbVWY8aRY9y2truvNgWffXHmp7b1/pVELlYl6Lc5NauvKELtz4lGbPP6Gps1dN0GLCkw/4Wl17oD//iz/VCwEiU9E0Bng55qnZs/rk535JT3zyC7r05PMW9h0qK5iLBohuVdcsIPlsjrZZMsBZmmqbjWhLVCoyl3A+wA7shkV9ckrMZpA5RKelVu1Y9cNtnexuqLbP16Z6jRP1W3WD+A5Ejx3oY6uOYU7+uBL+/Swxwt+F9wW/5bAQMi4aCCIGuzW5/3he4isixwYc/CuM6Uw5r6tn5vSJK5d1/fxZXTq7qGIxb8HkVvksQiFbatSqOt7f1c7+oTYPTrS+u6/1nT01G1XhJ3h2bsJA8nSlYHO57cO6VjcPtbJxoB75FoOehe0Vs5EpkVl0MUGYCZoIrE4ZSJ6dnlSlUjY/aGwDg9UiXAyPZCUzShZnlJr4/9h7syW5rixLbPkd/PrsHh5zIDBPJACCZCaZQ1Urs6pVZSZ1azC9qM1aD/0JLX2K9CCzNpnU1daSHvSg4aHNpKrKgTkni5ksJkkQAIEAEPPs83QHd9na+xx3jwBIgJksS1YmnHbpgQj3O5x77jn7rL32WosI5s/BKc1gmAnQTUYCIg8SR0haSuTUjetQSmSUCwVUi0WJVbie/6yXbWv2HdFE3th4qYn8gs/wH8vHvlQQOXz0CN133kFizG7GD7KsGvV/YxDZgq2GISnaxmRkRJqhpEYyHzgyXjkhMWNSZABeLuPy+RVcWF3CueU5kbrwCJKdANcMiDxGjQ2zc1wNcQpEJshn9FF1QNJxR/GUyQM4ZiyawPCEhIW5HjWSmjbbUzDRLpzH6ppjYz7LdLOMYgNkjE1cp5nG44Ycl4afBlnH8ZwpZ1GWq8p4WCZyJCByJLo+LE/a2TvE5t4B6k0yIEfE7JQlywCeYHGo7OOEIPKAILICmQoiT8lxjPmtCtZMy2uwzH1y9rYyxUJUp1KXp4LSSYiqkwEHdKuCrTjgRAfblp0rG9nex8kALaq4DAIIVs7MwZ1fRuXGKyhfu4Li+RVkZysI8mnR7IoHIR7cX8f9++vY26mhXW+h4I5Q9mNU/RB5P0bW02w2wcIhgUWavjGzZ3S3xNSBg/6UfIWa5U3kLKz8xFgj2ow+4wzttPGbFfs3Lc/Jh8Awmcii52TATdH9VS6x6jlZyReB0LWsX0FQA3hagwMBkdPCJBDvNYPGy52SCEUDOZW4UG1ilnnx+vmFwTBCzPtRyCBVymM0UwJyOThBFvWtQxw82sanH97DxtqGsAEIGIs7ssdsa1Zg/tGIQSEXuyPRqaLetGh39fvCRnY9BpAFYSKn/EBKeEi8JbtWQGSPAKWyqUUWhNtYdsJIWQiTyZg60OFZgHXzrBBoJXuXJnnGVZ3gMY0WRTPa1wWj6AezZC5WEBnRACma8Ik53UiAZgazAiKTve16mCllRd/9zZuXcO3CsmTydzY38ItfvouHj9ZxUGuoqSVZgxgi44ywUExjeSaHC4tlLJRzho0M+bsaASaiJU/wmOyQMKSRCOV6dNNnnyAyGcncCBolAr7zvg5FeoF9WEFdm4STvqOfkABWWNSuI6wRaoURhPHY5lNjJEFkbrZ/qaSGsj7UDFNZyOo6rDr5MvZTUoP6YQnQ43XEIyl4aHQGstXbXTHR47PF9hHgPAwxCAm4EITSjQxhSUBMVWroEGFTWDqaWHaLBKJWy35qLSxJMTsHmH6hkjJMFKZksUTAeIHlbktzWD2zhEopL6WMolMuDHQ6hyvQJUE9dZzp5FxrY2d7Fxubmzh6/duov/L6P+p4YxrcJSBHlidfHL8ICBP8IlBI9uz0i/2HwBsBMH6Hcy37C4E1gnb8niRAplYkIpFhgGQClRZo5ef4eQKK08CpPZ7Vkud3+fM0QGw/w3MgAMfz7EeRvI8ZnymaADEO0U3AWjrB20occ14Eifk77n9a3oHH4JjJ4/O8+Rl+3zJRbXzA9qCeMd8JDk6/CDSybdiW1jiN7U3AlefEz4v2dhyPTe6m5Tp0PkwJmM7z5DnyOk638fM6I9tP2oFjlOvKdZwG7fkZXgPfed3S3kki90sSUI4j10BmsJXAsMfldXD/vC6+yKQWZi4ZqTx3kwjgvtk32C7W1I/moDaa4PG5H8vItddqn3+eF/fHc+H3LcDM8ytQHoXx6HAov2eSQpjc5t7wnHlNOq6ZBK3jSLtaCRfeJ37XsuW5X8uA5s98ERAWZrHRIeTnRcrC9Cth7Xue9BmeC8/ztC4x7ynvBT9jnz/LSOfzYO8zj2XP1e6X58P7x/4+vdaXRAFlNmTsUpmYF2GrE0RupGcFXCWoS4YuQ4hvzAT4T5cK+LP5LL5dzZgimJPgI7WCD/ox/pcnTfzPj5toEeBlvDFKBNBd6G4iG7fhyXg/Odsk5YkOctOvop6ZHx/z9UqAb89m8F8u5fGduWcD1914iGY8xP+41hAG9P4gQTuO5RiUzpjrbyMTd+GPTsq9xE4aLb+MZnpWrpcaqfTj+OfLefwXK3l8cyaD64X02IB7+pl60ArxIUHkjRb+9qCHLpMMcR/FsI5SeIxSeCjXbGWZxFA5HqIwCLHQ6uLsMIWLfgZnhjGWoxCldx8h//EOvGSIKO3haK6AwUIJo8Uy5s4sYnF1Ce6tK3CvnkOKlSJkwz3aQPJ4E8njLaQKWTiLVc3Y9waI/vrXSO6sa8Y45yNVyiCp9RBtNbBVzGBttoC/fvM8/v7S/Esm8vMGy9/z3z8LRLbzzTRwZ5ddKucWYtA8Qud4B7Xth9hYu4e7dz7G+sYWtnYP0GhRSqyPdocxWIwg7ejmU/aOnhmO6iJnApGxIEhcrRQEWCZKSRIAjdxJuOA6kYZ6spGJTF3kXA5ZAZFVAkOV1ShSA2EhKxM5qzGWMXSWFQ/XhpwLCT77gZAWyEAetDvot1q69QigDjBgUo0AYi4jwFpQyEssTVCVsnOeOxImslxTml4xXKf4SFI+4pSLBxsbuPfoMdZ3dnBUqwlAXq2UcObMEi5cv4WLr30Ds2cuo7xwzlREnpzPn9U1pOYvSfBknSDyf8CPfvRDvPvuz9FutbQKxJh1E0CfXz6P17/5H+P67W/iwvXXxadF4m0CxspRMsalCiLz9xLTJCptwXWAaFtL0kDXSbIutXiBAZLHIDIrxiOVFuy16ug2j9Br1tBr1ZAMuhiGTEQaQ0NjWiTrxjHuwvGeCTOymQeIui2EnQYG5vvJoDdVUT5FaLZDvcFjFFswGsqGiTxeQxuQQbCHCYhjCCLT1Yna+oz/F4p5nKlWcO38GVw9s4RLS3NYmimJEV+GlUy5vBCCOCLz+ntkcteOsH94JADytmyH6PfaAiKfWSCIXEK1XBBJvt3jDrb26tjcqwsLn9gJcStqLmfTKq1haY+8rrIBkZfmZkQeL1/IC/grz6fcG+JZxEEoyVmAky3DqyzCLc0iVSgj9DLopdIYjFwMhoyRTKOQhMH4KZ9HpVTEbKmELEFkE4s8sz+aOITxlzXWo9zWS2O93/PA/hU6/JcLIq+tofOjd5DUlIlsJ6oJw3ICymoZsdFmNXIRSp4YCpCsRnsEjgYCenkpB1k/QCmfx4Wzy7h0dhmXzy1jppBFhqRcZh9pvCVlLY7RhbXUYwWRJ+UdBlizpnoCIiszmS8ZqA0AqSCylbfQLJayjRU8Oc1CHps0WUkD8xll4hpAesyQNaLnU4zZ6b4hgI752+T3J393OqM83dbj7xhQixM2AWTZQpa2DMRUb3v/EOvbe6g1OpI5G8VkOaaUcRwncMnM6EcYdmk2EE2xkC14q2UoFqbRRpwU7oiQ/vgT9qx0spL/LG34xINxcoFhwWEBkcebmWjG37eAtpW2UBMzNW/gPaRgvyMmb6EXwFs+g+DsORSvXkX+/Dn4czPIzpRRKOdFLiAZhPj03iPcv/sYh3vH6DVbKDpDlNwIVbeHrBMicCLpcyOhaabV1IRlT/ydMDLJQJzIpEiplWUYy32xchYTiuS4zN8slbQ/Kmgvbca+asA5tosAJNSmNSCyGEaQgUpmikgExEajNhYdMm4qqSGeKhJoCNgAmg6q7hh1mAiUpSnNwiDNSUniQXSJQ5Z7EVSkGYVm+wlE0qAtGkXUa0BxoYr80iyCpVm4+TxSbhq1zQMcrG1j7c6n2Hy0KYENQUUek+xix80KgJwMeY9jAZKZgeX9ozFGQrO4MITrGxDZy0h7CxhKwzojH+DyvAwbX3XRDPuYi3PRs9WxQMBMa3pHOQ4j36EmeQq2SlkYqyGyOWRzeS2fcz05dwFihQ3MzyuA7BBQ1lnbgMjUHw5UT9p1cHZpFhdXF/D6qxdxbrmKx2tr+OTOXfzde7/G9u6+6FlJWE2Qnqxfh/qVDuYKaaxSF7mSx0Ipi7zvIONSo1hUshRYTUaSBCKITO1dGu2F3B/B5DGITONMglfKsFbehtXv1cBMkjTsX1MJCAbXDHaYNc8zg06WrU9ATsfH8RNuqh8kOh/rqKnciLIB2JcURFbNCAWpmTAn6E5TvcEwhU4/QbsX47jVR63VR73TRZuLX7NfSh1JgkBAGoJ5BJATpBwy+m0CUGrxtCrBgshGA8yyMu34rsC53jf7faP2oXrkoEs3HZUJEGvpZi4biBby0uIcVpYXUCoSRGZVQFrKxkQSxrBrFchPodFoY59Ju81tbKxvoPXN76Lz2ltfoZDgtz8VC9xbFiT3NC1R8Vl7FuNPnWTlIxaY+zxmiiSj7ffMnG01wD/rOHZGGTNgTn3QgqxaKPN02f6J75tjnj7WZzG8pj/3eZ+ZVNM8XfhqH62TC3/TDiZOsG0wzcp56hzNZz/vM8/rBc9ry+m4Rdc+2p7T1yfXc4KydPKon82WU4mAaSaTZe4+q5116frZbuXT52dHLdm32dnpc3ze/bPH0250ioZlmMPjclq7KDQDz7M+P90vP7e9pqSZ7P2ZTlJ8kX5gjzmO1p4jY2E/RxC5HswJsNr2ZxA5gTAP/3wui3+xWsTb1YxIPmg8fPJ1PEiw04vwV09a+LfrTXSGIwyGQ6SHAwF0F7obyCTdEyxkGS9SHtoC6Fbl2LGTkUQ3GcH/+XIefzqbxetlrXQ4fcxGPMRxmOB/eNjA/7rRQptSSjT4HA0E0J3rbQsLmdIS0y9el2Vb8z3l+AhSwH9ztoh/ea6IK3kfy9SpesYxP22F+E19gP99U0HkHn0Gou7YOJCAuR5vyiSccd4wQZAMUO3HWOwkOD8a4QISnH9vE8uf7CPTj9D3XWzMFVAvZdDPp3EuncZ1xnLffRP+t27BPXsGqXwBo1ZTgOT4g3sY1o4x6nWQygWsf0b8Nx8jubMlcZyzXIZzYxkxwcL1Gu7nA3w8k8PPX1nGvdXqSxD5eQPl7/nvnwciT4/R06dp46oumci1PbQON7C3uYbH9+/iwcNHeLC2jsN6S0DgPtcE8VAkwbheyKSZJGSyLSW6qwSpqL3KWGlhroR8Ni2AZavVxeERTXHVgLeSy6JSyKNcLAqQXCjkhQHMWEqkEkkSk8iYIX9G1igqZ2FBZK0gTJGQQiIMzfKCjGABUhlI2SHq13e7ApyGgjHQ+0ZN/kTKL5tVHwsaSCPWaoDhQHx0CFj76Zz4twwdX6rk7j7ZwJ21x9g52Eez1RTpjrnZGZy7cAEXb7yOy7e/ifLCWeRnFl+4F3B8J7j96PEaKGfxkx+/g/fe+wU61LI38pSMK/PFChZXL+H2N/8cV2++hbOXXhVmtnigyLrSrusMq1iWnQouC6lBpD7sv23VoP2sJR4xFuPPrO8zn5fKx0jAVDHno7QFqy8phUFJCxNFjyg9Z9aryog2koNcu4Z9hO06OodbaO+to7XzWFjvUftYTBHJYtP52tbk6npN5R6nsAab9ZgyojfT6JiwqHjQhAg4wUd0JiAp5hbZxxfP4c3br+HSmUVUAhe5VAx/GMLNF+EUyhi6nvQ+rj/73S5azRr2Dw+xub+Pnf1D7B4eod/vCIi8Ml/CfJUm20X0wgR7Rx3sHDWxe9DQvjYaCoDMKnomXESm3+IAAiKnMZMPpNJ+rlJCoVBAOmBC0iQhRJrVgPNcT1EGkvIWxSq88gKGhVlEuQr6qTT6KV2r6udHSLOSrsBzK2G2VBYQm4n2z3rZe8g4gmbUZCK/BJFf+HH+o/jglw4it9/5IYaGiWxb8DSwOQFelaUrwZ2w0jTIE9ZcFIrZHsFkFTAaCduSbOQzS/M4f2YRV86tYL5SRDHjS3k3M5Va1jLNRFYATxmJEzkLYScaHWQ12rKSATbbN2GyjtnIJ6QsDIA8BSSToTYNIttrk/epkgIboOtC2ADr0wssW1ZtAOzp5eRpQP55vVSGSiGQagYrItDH9h1QQzXEwVEd+4c1bO0foVZvo9MdIOnHGFKLjuYbYQw3ipEikDygyE6ClGnIMVPCnISBt8enNAnYn4KYzQLtNBP51NVMMZIn+zb3dixZYi5QvqoLNi3gUGCL+n4KUhgAmSByNocoX0D+4iUUL15C4dw55JaX4FeKyJYLyJcKGDLI6HRx/+6abEf7dQGRC04iIHLF6SHnxMg4BP1GSHivmC0UAzUycz0FkaXtbXmPYR+PdZGNNrelbZoZ0ILuY7Frsw6drsS0gIL2OTIjVTQ/YBAlDGFPZABaXTUgY+afpWNM0IQsUTTZTAEfqRsmjFuCyGpGJyVpnprTeAzkPF8qBGiKEXY6wuyltAVBZEovJGQgD0MkiOFlPCxeXMHsuWWUzi5pJjflCoh8+GgHj+6uYfvxpgRzvHTum8Zprp/DcOio3PaQRnCJgshkqRpJkEQkDcgIzsPx1OxCNH2FhWyYtIT7hKHL9qV0hdEoFl1kjUbEgEG0iinDoaCmVCMwSx6qbpWYJIpDsC+aaQSShUFLgN4s/qX0L1YQmcY2KRq7medjRH1nXhuDXk+D6+sXlnHr2llcPreCajmHjz66g48+vos7n9zHwdGxOEPLnTD3lay2LMvqMh7mi4HIWRBELmdY8k2Qn4GQAuI8r2HiCHjMBBGfb2pwkXlA12lhIsumTGRJYEzwVTPg6TMozOCxVpkaPYoWMrW7Mhlk07xnpr1l7B1HfBq9GvBWS131OdCxmVIvuinV1xxLwIAUOMR0oyEanRCNdh+NXoRWP8GAoL3obpiKBj5X0vbsy3qPVQKFgLgGm1ZLXAsm9Dw4Dog+GN2JrTbaWDfIjB9TILRIx3DfAiIP5R4GUrKpTOTZ2YqUnS0tzYs7dz6XkcVPLpeRviZGLdT/I9NxEKFWa2Bv9wBHh8c4OjpG+1vfRff2288bxv9R/F3G6FOgyYsAlU8BVs8BF+Uwv8OxpmeM0w1r56ynoT/95O/69y+yj2fd9Ged12lw7EXb/LOu8UU72/Pa4vOu9Xf97nQc9Fww2lzQ593T03/7vPN7kb99bh/7LZ+Rz9vnONY+RTp4kbZ5Xl9/kePa4xNErgXzBkQui2Euzez+k8Uc/tW5Eq4VfJzPMTaaPE/2Xh4NEmwbEPnfGRCZiVyyj4tRDdX+nhjOnQSCWUnjou2VhflMEJn+CkU3hX++lMe/OFsQRvC5nH9KEE7jRILIR2GC/36tgX+/0ZIqGLLk8klLgGtqFHvDaPxImNkMNPKjbAeP2fKrKAZpLAaugMj/9WoBs2kXBeq/jmM3Y4gM4EE7GjORv3fQFba1F7VQ7e+jGNeQS1rwUtSujuE6MTyHc1sifh4eQgTJENk4hbkIWAxTWLlXw8KjFjLtEQYpD+uzRRwXM2jnA1xt9PDGYQezN86jcusi0m/ehHv+DOB5Km2xs4/h1jaSDRrzDTBqdhB9/y6Gn+xqTHV2Bu6bZ5Fks4gjF3c7HdwZ9PGr83P4dKGEfuAhouzOaXT+RQeRl5/7B22BLwoia5JKYycyTqNeC4NOA0c7T/Dk/gf45KO3TzjmAAAgAElEQVQP8eFvPsLWfh17Ry30+5R9YwJ/JAn0ciGLXMYXBq8keZGSKjxJuM+X5T2MEjSaHRweNoX4RcB5rlTAbKmImVJRdZENiEw2MglkVspc4mLxOyHxRKsvhdDF+JcyaZmcbumMeKfI2MW1L9f4BDuNOTcJY8QYKF/BtYwkbIT4o2A0KTisBiCIzISOeGYIOYgAsoc+PNxf38Qnj59gZ3cHjWYd5VwGyysruHrrdVy6+XVcvPl15MtzyND07AVfjNOP6jXcu38Xf/M3/x/+7t2f485Hv0Gv1xuPe7zu2cVVrF58Bbfe/g7OX30NiysXZC2jQPEERB4bbAthaGJgPWEqT1jLghFYY20rgWGAawtKK25C0gplSLQiij9bycNJotuYNgoRZQIIy/4JQg96GLTJQj5Gv3GMuN9GPKAchu5LreQ1jSbpZ6n4MVgOP0My1KCLuNdG2DrGoF1H1KlhGA6Qijle64Ak648pIqCtiNfwMSXknttnl/DGpfN4+/XXcXFlEUUvkXnGjXvwihV4papUGRMMp7Z2r91Cq1nHcaOB/UYTu0c12agRnRqGWJoviZQFZVl6gxgHtS4Oam0c1jtSWc+1EtntKumkV8iex7UV1/EEkSu5ANVSDhU+T2TJB1yDa7Weki2t1xcXOy5GXAuTlZwrY5Sfxag4iyRbRhwUEcGVpAfJbASRy6WSgMhVmjJTv/xUxZvtqvYYfJ8GkenLQBmyl6+XLSDP0df/zb/5XdcS45YM19bQ/uEPpzSRDa1rqq0lCDPA8VNgsgGSRRSfZSUEkbtGED+MpRyc5TEL1QpWl+Zx1QifzxZyImnBDA8HiROMHVPGL3w3M7habSFrNicTDAcpAslTOr82LpJxyAAOAvya87eyFZaRbKUsrC6yZVo/G0RWPWg7KFhmigWs7SA3/a6LMiPUaYNwA4CcZieNm1zKgMy1SzkL2aIWRB7g6LiBg6OGOIwSRG41uxi0+4g7AzhhBDeM4IQJnHgIJ+GmdTJmiJbDjNtp6l/TnWrC/zgd/n82iPxMRrXhOk80ry1sPDHo0yBfFwjcvJQrQQjBzsRx0SfbsVRCQkOd61cxc+UKCktLyM3OwstnERSyyOZzCAcDtJtNAZA/vfcYxwd19FptyVAWnRAVt4+8EyPrqhwE25WAoUNZCbr9Uv+KcgrCrLMDvkpCKIBrAGQLKJtUq95/q9tkdV0VhBem37SZowUaCfYSQA7IgMwKiExZiINaC/u1Fo4bNCDriVklM/BiaCGgMV17lY1MGV6ytD2fZVtaSk3GJQM80QEOMgJIMqnTazcxZHLBGqR5HuKY+mZ9IBUjU/Bx7vpFLF85h+qFM0hns2CRQG3rEIePdvHk/mPsrm+LVhmfcwH1qBnGLP8wpSByMhCGLw0PGCRKFYGRBCBr2aOxnkvWd3psFCcsAhM0qlaxARhpojcuSmAbuhqEppXNQKY1pRwYwDGojAkiE+AejiQhQNfjDE0IMlmjp20z96xeoPRFKGYTIy42CTiSySAArCcgt5POIkjTIDSF29fO4a3XrmChWhZQ9t1ffYCP7tzDk80d1BtNhOFA5DsYlI9ddR3qwqdQDFzM5HzMFQNUc9TN8iWBRnYHzRfIHqdwC6UtqPkmJhrdnuxTQcyB/EwQWRjU7APW3PLEQ8zf8xcT1XI2oDKR6T5NlrqvGXQhbpgEnBFho5GnrUSwtQGK42qViLADBEjWn3ksfiUcjtANE7R6MertHmqtHjrRCL1hykiXpKWv8CVa0GYRoGYqZJOoEzPdlnUOsQlEQ2Og7Z8AyDRKUQbLSQBOBsux1AXvg+w7pslRLIv6jGhaG6ZN4GGmUsRstYKFhVlUymQN5JDPZWVTuY1QDEypP9/pdAVEPtw/lPtCA9nmN76DzmtffxmNvGyBly3wsgX+0bcA9YlpqNdIz4nERCadFUbuf7aUx786XxSgtWzAVY7KEqexiiiVQi0cYrsX4989aeKv1pvo0dshiUTKglsxqsMdRjqPyETP71PKKqWayP4MGsEccjxm4OK/WingX54roJr2UPIcRMZoijMbq3zSKaCdDFGPhgIik4ncixIxRyqGx8hHDeTjtlYoyZnqiwCTldDo+BV0/CrOFDJ4tZiWY/6zpbzE9nwxOc8XK3ZoiMvtSSfCnWYoTOTv73cwSEKkwwbmBjsoJHVkR22k3QF8d4CA794AvhPBdSI4TqxgV8pDfuCh3PNQ2eqhtBsiXU+hlwTYKpdwVMiimU3j+mYNX3+wh/PVAs6cmUPhT7+G4LVrYqiHtA9QkuXREySf3Mewfozh7gHiHz9Acm9f5cHOVeG+dQFYXcRobgGfPt7Cvc1dfFjJ4WE5i+NCFt2MJ4ZOvA8vX1+tFiCI/N9+61uiL/+s1+l1lqwj5TYa4FU8RCI0Drex/eADfPTrv8Ov3v0FHjzZw5PtI3RJVKDZ+mgocg6zMwUUc5Sx8IR1SSIGySZMrC/Ml5HJpEV2rdEgiExmJhMjQyxUSpifKWG2XBIguZTXOEr1iFnyr7GaVDBzfeKqVJL8myAy11wEj3NFOBlWPur6y1yKEsm4CBlXIqpPiJhsMx6W9QJjYiWc8BkneOyQGCJJJCsLCXSTFBoR8OnmNu6tb2B/f1d0cmcrRZy9cAm33v4nuHTzazh79TYyubysBZ+9nj11R0YQw/snmxv48OPf4Pvf+xt88MH7ePzwU1mP2he9WQggX7x+Gzfe/FOsXLgmJnuO409JWUyBw0J4MUxkrkcNsKsyc9PSF7o+1SW+YgbKRDZV3GOjPoMniFyiNe+bkq0Ys4httTGbX8FgWYdJ1TclLVhZOhBWM9dQsl4TRi4rJJV3LhCrSGeaNbNIE0aSDIjaDYSNI3SPttA93kG/vothrwOwUtYQRyhzyJfVRlbygY7JJPykMcTt1QW8ceEs3r59GxeW5pF1I3jU3Y978EsV+KWqVEmyHcJuB71WE81mDbV2G7VuD/v1lsgQDnptpJIBFuaKqJaVSU8Q+bDeRa3RlfWMRdSpHCQtQuY1K1Eo1RWkZS1XzgYid0EwuZAliz8jTGQvPVmzjMU+pFuadnJobp8FcjNIFeeQKs1hVJxD6GUROr6Y/HEtO1MuY6akILIYo3/GuK2yJoqJCYi8vo6fbmyIue9LEPmrNc7/Ps/mSwWRBw8fovXDH4zlLE4s0C37wpQWTAAxw0aeMqRTrHAkpQMEkgk2RYNQwMC052OmmMfyXFXYfKsLs1iqliU4Y65IQREdJDSpqk6tAkKZgfEpEHnMWrTSAjqJWkCSP1jWmk5kE7M9yYIaYE+BN05qZnKTLKkCgmTAWcaVTignWcgTXVHD5hqzVRQ0npgU2lFRhsGnyvN0dLT/M2CO0d+VEnzKhRBEpk5Uf4CDwxr2j+rCSBYQudHFoNVD1OyKjAVZyC4nVZG4IFBP1qHtslbCYroLT8PL08p14xOb+rDeqdNyFpNQ1F775HjTJfIqhTEpGR3LkBjtUiWoKuuQ2ruR56Hvp4H5Wbgry6hevYzq5Usozs4iVy7Do7mT74m2b6fXR7PRxqOH63i8tonaUQO9dhsBQhQERB5IxjLvsQInEnCWABkNygi4qs6vr0YMEsBMtKasJIUM0laiwkzUZsoz5TjsO8Z8TMwdVQKGAVQ68JFOq6sr3xXYUzO5QUgpgBAbO0fY3DtGrd0XEwweS/SwqAUmDwd1KZXoT4dzAu0EVUXDW2QS1JRP3JAzWZFAYZ8ZdNsYkYnMYM5Pww3SwsSNoz5SqQhZgsivXsDylbOonl8WI7p4MMTxxgEOHu1ha20D+1u78mwzIBCdWTKR09REVlO2JOLfBnApp0EQmblalkjB1c/6WWlfYV1zRjayCrbCgAEJ7wtBQAaG+l22JyUs0nJOUg4XUDdNJ+GYxnMseyOILCYTkM9lcjkpFaNR2ljveMxE1uOILrKYShgQWW4kwek03HRGg4O8jzdfvYC3X7sqbUuDj1/++iPce/gEtWYH3W5X2B9DBq0ELQ2jnPeckz2B5IKfQikNkbeYL2WwsjCDpfkZVMplFPJ5eG5a2o9BZ6/bRa/XQavZlHK7ZrOBbqcjWvNiKip6s8okGD9hVlVAMmdmHDQ/sq8xkcd3PlMiQ0GdNJOEG8ZGU42O2zrsjvW4lBHAPuaIvhj/rWxkjtquaCF3IwLIIRqdPpo0zusNEDP546bhBXlhdLPsUABkguG8VxG1KnWs1qTeJEiU8WBcyqbsZ7JJZAEifUcKJccLBNvfdXTmIooLDDJVBsIwIBPMTw0ROGRlQ4xkKqUCZqifNjdjmMhZcRQno4DsEYLFnW5XAOQOdZ07CuzzHKj3d/D6N1G7/trvMwZ4eeyXLfCyBV62wJfSAspEnhOt4J5fwWK+gK/NBPiL+Rz+2WKOCgkyJ/RZpTGicSCQcVPIew56yQiUtPirJ0382ydNdAWECoURTNM5YSFz3iXzykS/LDnnWD1wA3TdIprBrJgi3iqmhf1MjWIejwAyTfqYqCSrMe+mUGEpsSGdqCZyE7UBZaC6csxg2BU2oogZsWzYzAsu53maLLkZRH4RcTCDWzMF/EdzWbnWV4sBWtEQrZha0lqCn/UcVHxHGMr1MMFmNxIN5u/vtRBHLWSiQ8zH2yjiGDmvhazXRcbtIe31kfYG8JwQnkPTWDLWWNlUQG6YRzbOoVtrolfvIq5n0OkXsO9V0PIy6NMs6rCNyzt13Gz18EoCLL56AZUbl+HeJpC8gFQui9HOHpK1R0g2N1Qr+b3HGD45osMlnJUZuDdW4dy8AvfmKzj44D52fnMP97o9fJoa4vF8GfuVPBr59EtG8pfyBH25O/kzgsjf/OYYRD4NZn42uGkAQCOfR93b+v467v7mV3j/lz/FBx/dxcefPJS1BeM0vmhORsOwUo4Vw/Qk0WpQ6rBmggDlsjIq+Ty2233Ua6pPTM1iVhQTRF6cqWCuXESpkBNTO7I5ubahJIYlnRFQlkoyWZezEtOFk83ByxWAIA9wHSEG3cqG1ipgUy1niAVaqaaeMVKxaGI9GnAT4JT1DzcBE9XzROP8BPvNDtaPmri/sY2Hm9uIBj2Jz8+cPYvLr9zAzbf+Cc5euSlyEySrWDkFGT/GXh1P32euLbq9Lu7c/QS/ev89/OidH+Du3Y+xt70lazb74nrs2q23ce21t/HK69/CwsoFZHJFuV4rZaHMYWUBq06yknA4mllpimkTvhOfndZENtIYlk0sYb1pN8MNVrzF+KCIZu8U/cTKTFlunu7HktqU1Wz9qOx6RH1YVP5CCxxtJbmRJRXCX4xE5E67CLsNRN2msOZHXA/I/TOtNVXyYiJ9IelwnZYcb8Kpb+P2XA63lyq4feUSzsxVkfHVVFFIgdkc3FxeJVJFVjFCt9NG7Wgfx60map0uGu0umu0O2s06orCLaiWHcpH9N4t+OMRxvYvjZhf1hkox6WqW16ZygwIiUzLR95BPeyhm0rJVcmkUcwHylHUhiEw2shC3FEuyLyVIaSWxGNOnc0BQRKpQRao4i1GhimG2hNBloiWPUqmCCtnIxaImYqZ2dloua1rOgprIL0HkL3d8/kPY25cKIvcfPkDz+99HclyTtfkJwyUdQTUQOwEkG6DVAK+S/TaGSwoWEEimmPtAUl7MLVKcf2GmLLrI55cWcHZhVthhZCObaUHHEAMi68+TUg2ZNMzkaDMtlpUseqZmxFNQ4aSO8/Q1ndZFtgCyMpIV8LMTn2WSTl+//s7KZpzU7bHH1U421W6WiWzb8pm9UHcqAwITyzKDqEEKTcgibiHlLPo4ODzGwVFN9Knq9TbazS769Q7CRkdAZI/yAYkCyAzgheQ3pW9shSrsWVoWuG3+8W2Yuo6p4W8MVD19GQYgHwPik3ZQiGcCPtuB7zSILO0rIL6LkeshJps2l4O/sozgwipmLpxH+dwqcsUSApMxJptCFhzdPpqtLjae7GDzyQ7qxw10W22kR2QgDzDjD1D2hyj50D5qDW+oZRsEAiJTBsKykQXmsoP9lBayDv4mQ2sbzwY+EihpQoIMSv5M4JY6YNlsIO7F1GZVKQtlWLK0pd7s4fC4icfbh1jfPUYnpEmZSheo9jclOPQVcTFHFRia41HGIk3tQEcmacncj4YIsnkxbYgjTT6EvY4yCHguoj+WEaCNZaCuGyNf9HH2xgUsXVlFdXUR1CgOOyEO1w+w/2gXexu7ONo9RNTvCYOX/UrKxdLUMGNpZArDQRdJ3JcyHwF55dpoRqQgsOsTUDRMX3UANOxTwy5gVpsg8oggMq/davHSODBjgH4F3bVKgc8E9b0ITqphFkFHukNTC5ntQsDcBj2apbVMBoKyCliTcm2DBJ4vQW4yESqlHJZmC3jj1Yv4+s0rqNeb2N0/xHsf3MXa+g4G8VBYCASRCciPGLwSRBb9YM1AU7qCACZlVBYrGdFIvnJhFRfPrWCuOoNSqYS0H6hLO02d6MDc66BRr6F2fCxbq9nAgK7MlpVMYw0xo1LWrvHVm5SASeUIm3eiu63aXGSxq+EUzfpodJfEKhdCJrKoQEjf1rBJAWQ1XxxZ3WVJ+1EKxcEgoqNwjFZvgCaZu1EsRlw0R6Epox/khK3OuYPXxgQEAWT+PEnkTTkva8ZOmSrsW0aH2bJYBEAmmD0uC+P1q+6xLecUqQyWxsUsaQzhEkge6eY7NF1JoZDPSMBYoXYZFzwZLna05ExB/L6AxmLkIufM52ooJWrFYhE7t97C4ZWbfwixxMtreNkCL1vgj7wFrLFeJ6giycziUrmIfzqfwxuVADeLaXSTIZrREG1q9w9HyLpA0XMwk/YE0CXI8b+tt4SN3BUJphD5uIEg6UvLSvWUAXT5bxrgkTHI34VuFoP0DC6W8viTagZvzWTwZiVALUxQi4aoxaxqYX0QBNBdDBxUfQdl38G/f9LC/7Xdxk5vgM6gh1zchMcENCWixPNhGkRmcbAaxVKCy89V8PVqAX++kMNs4CLvOtjrJ6A8R8eAyPQwWAhcrGRciQP5+/97s4Gf7deAwT6yyS7mR9soecfIpScgsu+G8MmMcxLxVAjcDHLpCgrBLDwEQOJhu72PvXYDvWYerW4Zh9E8OqOcmH+V2wPMN3q4tXGEm0dtXKoUsXx+Gbm3byJ9/RLc1RUMd/cwvPsA8dpjJA+fYPhgF8OjNpxiDs7qHNzrq3BffxXem7fR+809tH59B+trm3hca+DeTAGPqgVszRbQzvoIvc/W1/wjfzR+L5dPEPlff+MbAiI/C8B8EYasMBHDHvrtOh7c+Xv85t0f45fvvof3fvUBDuodMT7mi9rG1FglgFzKkWzASkbGjSS8+CL1Ra8IxoKU12s2Ouj3GBcNMFsuYr5ckgo9ylpQFqNcyAuYnCMjOZNRUI9VhEJiUIBY3lmtmCHYV0A8JDEmhcgYS8v6SSTMrE+OSgdIjJ5W2T+tpmMsr0apqkZuxBTIRI7pBcS1CjWAYzzZO8Kd9W082NjCk61d5LJpVGdmcPXGLVy99Sauv/FNLK5eRLm6YMy9DfP1FIB8uu1ZGdhutwVA/uUvf46f/OQdrD18gFrtSOJc+8pk87j11neEhXz99jcwO39G1kRc7p+UsngWiGyZyMZ4fayfbMyfp6qWrUnfGIgWVrAyihXg1bWrrCXN2lXeDJDMEVLO2iLIU4p3T4HSFuw2FeN6h+y+LPN5qqKXzGSRIbVygozVSeThmnVKXs+c2wnQVSoXQ3gHD5A9eoRbJeDVShoX56uYKxcQZDz4ZP9mc0ixulOM5ww5LmGVZxf14wMcNxuotVpodDpotds4Pj5Cr9tGpZSV9R6Ntsm6VyZyB/VmV9ZX4s9k1rWcXyyy4dB3JklQCGhq62Mmn0HJgMiy1s+opIVWUBp/CVn22oSPuQ+OrzrJOZral+GW5gDqJAcleIUZFGfmBEim/rg+R9qzxmshg9HZ/sbf05RXNJHX1/H3e3svmci/l9H8q3nQLxdEfvAAje/9rQGRFQxWEMyaoJhGsEZ1ssjXsmYp4RdtI2UeqqmcMjjJQo6o7RmqMRbNnaqlAi6uLOHimSVcXFmQDE7amDSJJZTJYNk6dputkeyZZR5bIPkUoDwBIy3Aq0zkk+C3Ndaz16gsZMmSTrGRtdzGMEpPCbzzCjVTamBZ+3ejDT2ZZCZsZPndM7SSn9W9VEuIpG5lCAqAeIKJ3MfhYQ2HxzUc11po1jvoNLvo1droH7eUiRzSXID+V8pAHnOPx2DyFKRss4bmZMbJQMP2mLCI9QOKg49pzScuYTzoj8HySV2KlV/VbyvoP570x21pwX8HQzqr+j5GDKRmq8icXUX+4nnkFheQmZsVJ1+ZhClCTzffUUrKULq9ENvre9je2FMQuUk2TA95p4fZ9AAz6SHKaWYnNclBQI2TuGjsirRFGg51jIQBqQxiZSQTyDVuuOPrn+Jf03XVAsei3aqZd2GkUl7B95DNZpDN0ASPTsiSMUBCpk08wv5hA1u7R9jcb2D3uI3Ey2KY8gzr2eoEayIliocCJBMgZRvYzLnohFFWYTREOpNHOsiLgQYz4lG/KyAyr0kA8yCQAIzZ+iA9QokA543zWLx0BuWVedKc0W/0sfd4H7sPd3C8X0PjuC66WNSwIqtZZDrI3nbYXg6Gobr9CouYN5qyFZwcHYKyeq5kTouJoYrgmvFCS9JGBtS1iRTRJyYr2M/Co0lGwKBUxx4Fg5kV7guALCxkJgP8AIEx1FPA2pVgTvXTjXYXAXkpgVMAWRkM5pkQHTUdDxZnS7hybh63rl3EreuX8WRjG2tPNvHh3TVs7hyxeE402gaDngTs3HRsZHsoa5YBeeAkCFIhzs4XcXl1DjdfuYRXrlwQELNIAwaC3fwOs+bUHgsHaDXqAiQ3ajV9r9fQrDfQbDQEaOY9lSBa6MOGQixmjgoqM/Nt+x/f+UgKu0sW+WpSQqkUYSQnZPAatoKMB6pFLjrIbG+PC3ItVSMDPopTCClZMRii3YvQHcTokQ3Cz5BlwvuUzsJlcoOs5ZgyFpGYrso9kAQEnxF9zkQig6MUx1xZcBjpCurniQkLAWUCA7wGfQ5VjoP7EjHuidSMMBposEJ9PILIAzhRF6mog7QzROCOEKRdKePM5QIEaT6bLHtTZgulLJhcskaW5A9YCaRshrrJOey99g0cXbv11YwOXp7VyxZ42QIvW+ALtAAXxZSViDJV5EqLeLVawV8s5DDDcRHAYT/GwSARpq6AyF5KAd2Mh7nAw2zg4P/Z7uD/2GyhxURiHCKd9GQMVjCXY7d1vQDICubfJAHKsT0o4NVyHt+Zy2KOY7Obwm4/wf4gwRGZwQZEJni8nHFxMefjcs7D/7vXxQ8Oe3jS6aPWHwjrma+h4+kxjZyFVLwIcM3jDlHw05grFHGjnMPXZjICklOWY5fHGyQiySFMZFdB5NWMK2zknAv8ZLeGO4d78MPHKIw2MOvvoug3kE13kHb7ImnBmZI5ct9JI+8XUQkWUM2uoJo5g0HSRXtwjI3WGnY7u+gNcqh3q9jrrKIdlhANffjxEEGU4MJeE5f3m7jV6OEKJQFvXkLxjVeRfusWhg/WEf3010iebGG4uYtRvS3X7pyZg3vlDFwyl69fhnv1CuL1bUQPH6P57ofYv/8ED+IEd4sZfLw6i/1KDo0c4+hpyOYLdJ6XH/3SW4ByFv/aMJG/qJ/O5GS0KovVgY/vf4Q7v/4ZfvaTn+IXP/8l9o9bUqavanxKeMkGLoo5D4GXQtr4BDEOKxBEpoSKkxK/jla7J8QUxtOsLq4WCyJlUSnkUM5nUc7nUCGjM59DIZeVdQ+9WtSzRddDXGuJBw0Zv34aneMm2tzqHQy6rFKj+TMJGJToszYcjBmBbKmIdJ4VjaxUZTyYYOj5GGUCkS8g2cEZRnCSAcVwhfDCtdLa1i7e//QR1tY3sLGzg+XFeTHTu/32n+Laa2/h3LVbKM8sIMhklQBjKuJOszzlGZvSo+Xfm60Wfvazn+CnP/sxfvrTH2H9yWN02m1Zo9hXNpvH69/6p7j19e/g+mvfQGVuWapKrfyEMo1t5bXxQzJygPybylkY42xD9hAJC/PzBDyeSIDq/nS1TpO86WpvXYPr2SmNT7doOEJo/KhkHDNYh5jsjUFj61PF7/D3el4KUBvynzVotoC1OZ6CnspOthW9Y93C8TnpuakrlTlHsz5cGuxhNdrD9WyMC0GMojdELnBF0jLgWqpQVpDCSHDI/aN0Jas8W03UG3Uc1Gs4NNvewaFUfFbLWcxW8pivlmR9vX/cwXG9LUAyPYYoEUncx88EyM5UhSREIlqv3kC3doSC7wqQPJPPiuEk2cjUBg+oD841DPEFi5GN1U3tPWC7kYhF4hyfCZrulZHKVYDiPNIzyygtnRMguVAqKzZn22XKBNiOFXwXL62XIPKXPjb/oezwSweRm3/7t4hrx8pVtexiC3pO4YUCyArIbEHkibmeAskEXhVkpT4pS14GLG8OQwnnOMmcW1rEpdUlXFldEvp/1iezjGDAcDwQGU0LBe/s4Gl0XiwL2coLTP9bgV0dQ8au82MgWQFK1UI2bDfDPBYg2Zg2ETwa6z5bSYspIHm839Mg8rQQ/BQLWYFXCyI/P1CzAJo4fxr2K42eRNKCep39vmh0khXZbLLsvYtOo4vOYQPdgzrQC8VMz1WpUIPT2WJvoQKPOcn27xMxkXFyUicXwyieUsKQ35v83lPPk+FeG6B5cq0SoE7mrGcAyLpXq4E0ZPm774sxSGqmAndxAdnVFeTPriJdoWh+ETHLgLjBk+CBmUcBTMMY2+v7AiLXDpvoNtvwRwSR+2MQuZIeYTgYICYYR9COmltc5DBiEeCRgPKkhF4B70kW16QUTR8z0idj4y/L0p+AyExScAsCT2QsqFtsS++phUtG5/5RE1t7NWwfdXDQ6COVKQJeRoMkKQuQgloAACAASURBVOcy7FyaZ9CpOB4KYCrSFL4v7TcNiqaDgjCRia2KQRslFxKaaaTgptPwMhmMklAYm4Wch8psHmdunMXcxWUU56usHELnqIPdxwfYfriLFg0cGx0xUkgMkCyJEQO6C0uUADKz/5QTYBBG0FiAYwLIKmNB1rIyvc3TKgGFgrvi8Ctlp6rDm3IpL6JayqL7zAyzyFgM1ZyNhnPU2DX6yTwGJTy4aTCo/AU14dRkFgM7q8dLxrOJwrSzMxHA+05jQmeIc8tVvHbtHC6ePYNzK0v45NNHuPfgCZ5sHeCw3kYySikoO+ghCslYpZGGsihAFi2lchwHGW+IrJfg0plZ3Li0glevX8DVy2eF5UFd5CCdVb1ftgvHuThSRmy3jX6HJVct1I4Ocbi/j4O9XQGSWZ7F65brYYhpdORFl1kkVJQBb9nwKgvEvpMYEJmyEgSRCcpqM6iWWUoZXCJfYe4Vn0ergSz9dYgBF9sEjweJ6HbRxg68xzTvIyieDnQflF4RHeRI+6eA3I4A7Aq20/hkkrQR6Qrz7BE8tkkDAcGNIQgTBlLKaM1BxtprWubo0JnbGcEfRQIsOHEHTtiGn0rg0+zIoVY0zWMIWDsCItuRT1n/6qTMh57JHmlLl6Z8CiLv3HwLBy+ZyH8o8dTL63jZAn/ULcDYh/rEo+wMypUVXJyp4HY5KzqbBI8PCa6GQwFb6cMQOEDRdwTwPZPzcC7n4Vf1AX562MdeP0SDvhxGssKCyNaRQ0CY0VDA3Axlt6jZH2RwIR/gdimQOIuMXx6Xx2wlQwxEfzIl7OdZ38HFnIcreQ8POjEedCI86gyw32cckCgj0QDXPKaNVQkps36p4o5Q8skaC7CU9bGS9eX69gcxjnm8WIFyfo9gGrWg59IOlgMHc/4Im/U91NrbKAwfoehso5Q+QtYj0EA95ESkPjxKjDkZ5PwSSsEcZrNnBEgu+rPY7z7BZusT7HXXcdTfRxgHaPar2G6eR7M/g36clQQ+qwdnmz0s1bq4tt/A1TDBxdkKlm5cRvXbbyL1cAPRT36NZG0bw80DTrJA1kfq3ALca+fg374C9/oVeNcuY9RsY3hwhMH7d9C68xBb63t4GIX4qJIXo7215QqS6froP+qn4fd/8Z+lifwiDORpEFnAuiTCzvoDrH3yPt77xc/w3i9/gc3tA/HUiUcOYlaWOSS2UL7CE+Z8WtYnCpbK70RChsSwPnrdjjJshyOUcnkBjUuFPIq5DPKZQNb4BJdLAihn1fMlrX4cPAYBNVZ7eplA4sWR56Fba6FXb6HboHFbn0YbcBLAZ/wllbQjs1YbwMkGcAOCcgSRWVk3xDCtILJXyCJNMDHDcyYiOkAYhegOEny6sYP37z3E5vYWDo4Ocf3VV/Dqrddx+5vfwaVXbmN26SwyuYIQFhQHnQAfp4FkK21pPohms4l3fvR9/PjH7+BnP/sxNjc3hOgh6zbzyuYKeOPbf4HX3voOrhFEnl1SFrJUG0+Z6knlqWHz2t+bWm1lLJ8EiemNM/aNmpK0EOKdKdDWUHZimnfi+mwRNzERnyCmOlSLxChl72Kalg4Rxax+NcCvtA8JTeqLohiNwtEKWBtQekpCw7bDFMHZEqENRjFFi+bZGuzCjuDDiDhSD5dwhKupY1xye1hxevCTPoLARbZSQqZcQbpUMa7f6l/E9QAXOAmxk04Hx7Vj7B7uKZDcqGNn/wjNVhszpTTmKjkszpZlbb1z2BK5wmazJ6aT2cCT/pstFFBaXBKMoEdZjL191Ha2JfGZ912UsxkxayzxeWDlcZCGHxgyjCRRlHg5Vh6cQvI1dcmqT1fW/ggKSOVnka4sI79wDvm5JRRmF5RMxYpp00WflWhinw3j+CUT+fc/nH8lz+BLBZEHDx6g+b3vIT4+ntKitOZgJ6/fiuSTgazMMaMbbJjIKmuhLF4a3hG86Xd6AnzSmZOTzOrCHC6uLuHq2RWh/jN7QxBJwDJhIxuWqnm32aoT4LH9mwGWLaV/HDBOS2+cYBLrxDg21xM9ZGY9jW7tFLg8AZKn2MwEpK1Z2hiwnkhaWN3lMXBsmu93AZHJQo6phyzGemQ99tFudlSrs9tHp9VFu9ZBc+8YLbIj232MeizlVpfdsYyEzV0RRBYgeQpkNqORVWYYy1sQsPsMhoIWrpzqH9PXa34eM5uNNMRJ4SMN81X/iiCemoPFngLIw0oFztwsvKUFZJYWkFtahJPLIRUEor03oF40GZ80qGNwwXNKEmw/2cPW430cHbTQaXbgIxQ5i6pPJnKCmfQIo7CPpN9DTBCZmzEnIJtS2JECJhLw1bIYm0AZJ1kk2aCZddnMz6KHbEz2LBvZyg1IVt1g1YwUeFxOzlGSwlG9h92jFvbqfRy2YjjZMlJ+Rs3UhF1MjWAFWwehskgJ1CmQTBCZpFqVs0gNKcafFzkB6goTFItEakIlH1wCfdQVTrTsf6aSQXWhhOVXVzF7bgG5ahlRf4jWQQc7BJEfHaDXGWDQ6YuGVdzrIO73NGQwWVZmWlNhT4DkiPrEZPcyo+oRCA5UxkIM1lTnmAGIRhHKImWunXRYMWQQVrcvpn2en4VLWQQ62bpkZitjlGVqsdE84+/4N+ol0xSDOrxkZ0t23bg8TwBkAyJLmyp6mhIpZQalLhyC/GRjuDGunFvE27evolopI5/N4f2PPsUnnz5Bq8PAlC7HZOVSW5uazH1ht6sshjFa5LiSArLpFEpZB69cXMbrr1zA5YvLOLs6L+MQy/zSQQ6+H4g2soxhZuzkOVMrLGLi6PgQe1vbWH+8hv2dXRwdHuhxh5GOm7S1EGkLC3oqA94GvAy2CRhTwoLANyUamKlOYlsSZ9qAzGGRJ1EmFxM1ZHWR6R8NyUAmWzdCj+Ys7IcMLMkYF33sDNyArHGWcPmq4UwGctg3CQzmaXSsnQDILOOiRrZKiPBdTSrt6GUlkHU+EXMPa6giyQOtDhAmhNGGptx24KYQpGLRQ/fiDty4C/XojvS+Gwa3BZGFMUOGDIM8XjOvi31D2pQsmBRy2SwKhTzWr7+J3QuvfCWDg5cn9bIFXrbAyxb4Ii3AmCt0cxJzVKurKBdmkE+nxbxus5uIlAWB3ciABZzTMo5qIq9mPVwu+PKZ/TDBg3aI7T7HWKE5mvhxOlpUgIAmeTNeCgWTxCt7rgDEjUgZyJ14hC6rtIweqIC6qRSyTgpLaWUHE+xicvNxN8ROL0bTyG1oqHmKsJGiBEcKl7KegNERJTaErTZS2YwwQZ8VlAYUsZWGov+cSmHRH2LJi5CLNlAYbmDO30TRO0TGb4v2seMwQenDdwIBjwt+RYDjSnZZQOSMV2B6GfeOf4kPD36AVniMbtzCaOShHZaxWb+Iem8OnbCI4UjlJdJRgtwgxnKtgwuNLm50QlxbWcKVb7wGf3MXya/uILm7heSxGuqNChkMz8yKlEXwxlX4t6/Df43zVAqjMEayvonw/iO0fv4b7Kzv4EE/xrtnq/jJjTOIOGm+fH0lWoAg8n/3rW9h2chZWBDzi4LISkRKUDvYwt7Gp/j479/Dh+//HdYePsLW9j76iYMBMoi9AkYkbNB3wvhnCPhmYh+PnhKpGIhaiHp1DEMSOBIUsnkUcjnRf80GgchiEDyrFPOo5DOo5LMCpFHGjyZjrLgjoOxnsvCyWWEhE0QektkcJoj7CZJOhGGzC3QGcHshHK5zogSN4yPU60foxAOEI5Xl41MeUZLNZdWqi9LKLMorc6gszCBfygmAThPBo3Yf99e38cH9NRwdHaDbaeLtP/0zfO3b38GNr/8JVs5fQSZDMz3rt3GyGzyLjaxArAKnJHX84Pt/g3fe+QF+/vOfYot6yJRpsGxmjASgfvPbf4lbb30X1197G+XqopGyUCBZsE7LHLYaxMYgT1dHNM97Nogs45jx57FYiJXIsOzgiU7xZJWv8hYpWS8yDg4K9JLxkc15ug4ny7pN9nmIfpe681yLKoDMtSj18bmN28IYfpNcowxlY8xnzL6ViGXb1khfGIRCBPRMJaX6Yk0Kntnv434HYbuGq84xXnGPcX7YwsKwLYxzrv0LC3PIzswiKM/oGtNWqosLPbWYuX7t4vBwH5u7mzhqNnHcamPvqIFmp4NyzsVsOYvluTL6USwVwY12D+3uQJj1lGrJZrPIlysoLy3LKq/VaOBoaxuHG5vwUyOZE0sZNdgrZjNqsMd+Ty8kMdmjrKWSi6aBZNX6Nh5M2ppSYT1y0gIkewSSZxRILlJLuzyDdLFsPLuejdW9BJG/EkP5V/YkvlQQuW9A5OT4WC54Ymo0XapvOKZjfSALqhmAlexlw0QW0XyyEk0ZQb/Xw8AI8Wc9H4uzFZxfXsCV1RXMUoMmn6EfsgGSTamDMTSzkgd2YHzq3egkT41MYyaysqqVeWwZyMJQFj0ZZeqN9ZrGpnpGF3nKMFBBQWPKZ6U+DGtWWc9TusiW9awNOQljp3WVPkcX2U5WFkhXAy2CyAok03iLgDwB5F6Hmp0R+p0+uq0uWvs1NLePMGi0EbW6cIcEi4nLGn1Tk43UMcpkmi1T2Q5cU2O3BY8/G0TWwW4yJehPpwOd8Xww/uhYcdVA3Mo6JWg1ooELA4J8HsNSEcncLFCdQapagT8zg0xlBkgz8PDRHyUYGJdvL51CNkPGJ520gd31Y2ytH2F/r4Nmoyf6e7lUiIoXjkFkRH2MKPIvLrPKRuakKZOkMEkNkGXMxdRhWEvtrVD+ONEgLGT2E2vKOMVmF7dhWa2o6UOKJUK6xCHASXOyfuzgqDnAfq0rAHKtNzJM5EDZlmTMEkQ2TF0GTgSfx0xkE1CJPIVSSuGlcwIii7Y0ZQz6XTGhE6YmwfEgQ00PMaGYm8tjbqmMxetnMLM6j0yliLAbo7nbxjZB5MeHCPsEM0OEXQaSbUT9tiZ8xKhPy9XYptyoUSzArgWQrYyFZSCb0ihrXDguqDJlTg4lLLxAzp/XQRCaQKMa+BH4pKYW79tgHKiR/coMLVnI4qxsnHn5/Ai718hZEJBnAMR7IVrImsoXEJnAJkvtMiztyzq4dmEJb92+KoF1P4zx/kcPcPfhpshYJATnmcQgE5mmd9T6jZi8scEQnwUFIAsshy1lcOPyGbxx4xLOnZnD0mJFQkP2oSDIIZ2muVsGjnCu1A1ZZBpYhRCFYhBZOzzEztYWtjY2sPHkCRqNOlrtpoLIKdUGFmMUGY9VzkKTSGRsUDpFxxMBd8kwEGYvg1gb8FkAWd8ZCMq1EkQ2Zo6UexhEocphkBFMyFwSOTSmNPeL4z+/I0A/pSFoOshzo/SRJl2srAlZ6qLtLZt+T1joNhGjnH1NNoxlK6wsiRT5GT03rafgp6mzz7EgnYqQHg3gRm24cRvpFJliQ3C9zI3jP1nIDPII5nOz88WUCJAAyEw2io552sfDizexsXrlKxsg/LYn9hTwMrWjz6o++bzvvOh5nNz3s9KTz9vTybN43jm96BGet59nQFXPO9Gn/v6sY3xWW9svv/h3XvRKv/Bp/05f+Lyz+qw2/6Lf+W3acPqiXqTlnt8/bAr/izXXs+/vsyXENAp7usLtRc5/clYpxExgpgvIlJcxylQQOhk0kxTq0UiS9SxzNqJJUlVIIDkgEJym5AMlLVyUfAc7/QR7/Rj1KBENZQVlNVT0KDflADlXWcULvhI6DglQD4dwh0N0khGaxKvEWE8NpRSOZpE7tZFHKLgOSq6L8wUfS1lPzo+A95NuLLIU/Le6SSibmGxnnhtlN84GnlzLw26EVsi5O0ZnCHQNq27CHdR0tzcawscQ86k2Fp0mzngbWA0OcK4AzBIHc4dwHDU0pnxF2s0i75dRSM+gmJ5FIV2Vf4fDAVqDQ9w5/Ak+OPg+ouFAEsA8SseAyLXePDphCcMRE6gjkfzwhwmKvRDznT4u1Lu4nsvjBgk4xw3knuxg9PEO8OBQfQcyPtpzRYxWZ5G5vIT8zSso3H4FzlwVqVIB6PWR7B+h/+uP0fjkEfYe7+CH8wX8n6+uYPASRP5iD+k/4KenmchSeWf9fr6g5Air4wiY1g62cbD7BPfv3sO9u3fx4OETbO3sYxCnEMFH4mYxcpi8V/k+VuVOKtuY+GffTkRneBh21G8iCpGjxEvaQ+CrKTENnHOBL6zkci5QRiaJYjkCcNYPJq3Vgrk8HEoSBoEkV1I00U6Y7BhiyGraXgR3EMHpEUweoFOvo9NooJdECCnLR+KA+HtEiNMeklwGuYUycvNl5EtkI/sSd9ZbHWzs17C2vYsHm1sSW2YyWbz57e/ita9/Gxeu3UR1YVkMsT8PpD/NTDY8Nok5GYcTRP7xO9/Hz3/xM+zsEEQmpqFjEP+fzRfxxrf/UpjIV29ZENkwkHUJIrG4ZfWO/UkoX2g2CyLbZbeVq1AQeaKPa6UiLCPYAsx2pkgzNmYWz0jckUgyInkiH8DL+fCyPhLH0TG4FyLqhhi0ac4eiQ8Mv+emVdc6JVJwSrgI6b0TJghDS0yxEhpG7uIEZDA9QxtMQIzhtcHGYLPa6yBsHqN3tCVM5GupY1xwBpgfdRF2WixsRaZcRH5mBoWZGa2ElDWxJgkJIId9NcymFnKt10GzP0CrH+KAchbNJvLBCOWch7lKAd1BhM29hphP9gcJqmVqJeeQIYhMXWLDRKbhdq/dQbfVwZBEyX4PqUEX/jCWKvt84I/ZyIHIWCqILOsMktCEsKK636qRrIkbBelNJSjX0EERbn4GmeoycvNnkVtYRm5uGX5AycDMmCg0PSS9BJH/AQfoP4Bdf/kgMuUsDBPZAoHT+ipPgYNjHWCjG2wlMEzpr4AERlbCgsgEoHwnJRpKZxfmRdJiYaaEuXJOQGTmroRRJsDJFBvZsmTHQuQTB1rLTj4Z/Btg1wCaVhdZdEKNPAXBDBX6N+CfnL+C3+J8aTShLLPYGqUpGE12oWHyThn4KVN1YhL1TC2rUwDydOg/ZuyOpRNU/1a0bZj1IwPVgMgCIHf7CEOaVYUIeyFaB3U0d47QOayjV2vCpUSs6CITmbWD8gRQZptZlTp7HmPA1yoNTC1QVNrCSllM3kUQ39yA8TWb67SZx7HWtfFv1bOQwn/5j+UbQ8dF7KaQsDSpWsFotopkcR5JuYSEGljZHPxsQczaqHkXphLEToKRE8H3YuQyCYqBg1LgYX+ziZ2NJrZ3eziuhXLxARKUxFwvwUwwghPTwVfZowQApRTSJCWsPpVMxixtNLphzCb6PjWIJ/3GsqhtokFch42esiYsTBmRyDVESFEP0Ogr0cQtTBx0oxSOWhH26wPU+0AzcjCiW6ubFu1e0ZYYEQBmCT/1f5m1TgnQSsBUkjZ8foyMhGC7BJEJ6hFQlcqunoC7ZHGScUDWLoYhnGGI+YUiFs5UsHB1BeWVWQTFPPrtCI2dlrCQtx8dSikT5Q/CblOA5JCuugRjjfwAjzOKqJWswKEAeiJHkQZBYat9q8EBwWDjtDwu+TLMJRrvEJD0aZJAVnFO5A4IVvI7lHBQx2U1ZRCw1PNEB9kPAmH0MlC0z44147QApE7QBtDnPVEUVSQ2eI5sT7In5mcyuH5pBV+7dRmdbh87BzW8f2cNnz7ZEZkQ0eMWYDYRIFnOJ2J76r4FoKYur5OI+/VStYCbV88JiLy8UMZcNa/sXC5ygxzo3pwJ8gJYMxmhRqIEe5V9S73rXqeD+nENT9bWcP+Tu9ja2sTe3i6GKQWRyXQXDNZKEVEbSwB7trdhZY8NShnAqnwF+5KyB9jOFkBWLUuCyGx7MvXJZB6EfYQEh8mQ5xhCyQz2Qxof+mSO57WcjeMWJT74nBGONlUeooHJ+UGY6Spxwo2gsr3Haug3ScRYtroGmDpKWTaExpw6J4g+NJ8vDJGh4TFC0UN3ohZSYQtZl+AypESTG1kxNNVjgKfzxGSME8a0VBdQFoSsbmW+8Lh3z1zDo8XzfwChxOQSJIxXPaGnakzsb6Vfn3pJ8u/E4uALNos1qbX39bfYnz1jXbKYxYm9mdPY2/j+GhOXzznV8X6eAdBNfjVJGH3BqzaLSzMf2y/b8xvPqU8Dh09dn/kuk1f6mnxH/cSnf/P8s5xuw+d/+rM/IYmw6YDBIoFSAaWLxme9JinmyV+1/z3d9/TaPqMNzXGedfXs59qOT0PN8lvTF58HXD8PRD699xcFdsfnZ5rI7udZ3/+sfjr9TLzIfRQ9Ri+LKDuHll/GfiqPgcCnhqE6qb8d3z+OB36KIK2LN2cCvEl94VgB3YftUHSNO0xcGrICmVos+yXoTK3h5cAVveP3mwPs9kJ0w1AqXtSEz4xHBlWQPkMTVak84fzu4O3ZDF6vZLCU8YQR9+t6HxtkJEc8ppZWE6yupF2czXuip1z1XGz1IvzwoItDIbcMEDseEno3CL9CW5vtx2N5Q0oiRagO9zGPHbxS3MQr5S5uzF3AYn4evpuV+Zr9jCxk/jvvVwQ4JiM57eoi/6i3hfXGHXx8+GN8dPgjIzOl19kelLHVuIBaV0FkjY4TkWUiw5nv2SjEXKOHy+EQr8PH2X6Epe4A7of7cO4ei5H2wHWwXwoQVrLIzORQvXYO869dg08zvsvnkCoUpFIvfrCG8IN76P/8Q/yHnIv/6eoCegweXr6+Ei1gQeTlQuEEsPlFmMjs+51OE4d7mzjc38LhHv08tvHw8Q4ePtnG9t4xYlahMQaknJhUF2vMI7GQnTmM/CPXLFLBlUTwkh68uIesEyOTSkQaTNbISIlZeDbtC4hWygaoFLKy5QtZ5KivLFWjBJGLYoLmZxkzqll2itWA3AvXrvR8iYdw2124jRbiThdxty+mb4xDSQAiiYSJmCQfIC4X4JazcAsZMbSkNwwrd/eP67i/voXNgwPsHh9jbvEMVs5dws2vfRtXbryJuaUV5AulqZXt53cBxpkip2alIggiNxv44ff+Gj/+0Q/wS4LIu9tqfG0NoFlBkSvijT/5S9z6+ndx5eZbYuCnMavqFVtAeFJ5bag1I03i9UmeMUxkuqfI/Mqx0shHWBDZ6gsrq9nIS8hndabgerSYIUlGfVLYT3rREP2Ug0EmLYkoblHKQThykIkj+PQIadKksY92LwY8F5liBpl8Ghm2Pds6jtFq9tBpDdDvMDnHWFmjicl/08GIjdNMPCCxpYkLLNgwxXLuH22hs3Uf55NDXE7VcSkA5hChdXyIKOzBTbsoVoqozleRyedlPUhSihCouh30uj00aZbtuIgyWQzo+RMPcbhHqcZDBA6TIimU8gE63VBA5F4Yy7q3Ws5jppxHQDm7Uhml+SWRViR5SKqBgxy6THIcHaO5vYG4WZMEi4DI1FCmbKsw8bXa0YLJXLeOWclmflPfHvUH0zmQ0hYBUlxbFapIlxdQWLkojORsZU40oOXZNWZ/tve+BJG/EkP5V/YkvlwQ+dNPUf9bGutNmMjSfacYtvbftkVUeoD99jSIPAHXVFsYCEWCYYCw1xeAhWVyK3NVXFhZxMpcRcyrGCRxOBwzzZKJo6dGdBMnywkbWXUrpzOEeloTQ7uJLrLRQpYJ0bCNhYnsin6oZZRacz2yI4RZaoEPw162rrG6XxX8fxYT+XR76Yxsg9PJTxPw1mQsxyZ3BhQRvaShADbc+n1mxphd7opDrgBM8VDKgagr1SaQvH+EzkEdw34MhDSXYrkKwSKb4ZssRSzQPwmbFZAZK09YZvIY7Z6+hvEyURjPJvI+MRlPrPN0uWcnCeq9GWEQCRpi10PseYiyAeJ8FqO5WYxmZ5DMVDAs5DBktlokCrJIHFeYkWEqRIw+MGoj7faQ80OZHKlJVDsY4GB3gK3dEIfHBPgAL4mRRx8VP0GVckOiphyLUVwc9bVMngCblUgxE6+ufU3yQCQujDmEOAcbFjr/LtIFxlxPTMNU91UMGs0imEGYbNJvCM55AiA3+kMcNGMcNEN0h2RZ+xh6gQrti+MZmZwDKc9KyDY2nByCs6I1LLeCDFMtoeJUrKzQrLgss79GYVcXTHEkhma+nwV5CFRFW1opYXG1ioUryygtz8LPZdFt9HFMRvfDPWyu7atWrhhmdhH2O4gGLZXO4LNCBgONzygvQBM7BptsGwGQ1VhvnGAZZ81NscKYZ2RkRGisFmTgUyc4nRWjQwUXIUCmShpokChsHWGQ+gIgC2AubGfVxhUpC6MtfjLLa0BkFSUzILIenywMOvReODOHS+cWcPn8AvaPGni0uYe1rSNsHzblnOQ4DOqE1ZuIPjO1jBXh1/MjBEtt3tlKTvSVBUR+9YL8u1JIy3dk8ekFwkLmxmsg292OK3zuVQN4KBIUYb+P3a0dPFp7hAefPsDa2kN0eh0Bd5mRT9Go1ASHwm6gJjYTAImaOMrielyVoBIeBI5FR5I8L9GTtO+TNBPBe/adgbhdR1I1wCCNbUHTRNej6SFLItPKciZ4IEkN6nCThWzGWaM3rqZ9BGb1HCYyJ3w2VJtaNPQ8nosZXqaSd1qlwsDTaKnLPed9UJ1vN2GSqINU2BQWspd0kPUURA58av3RWC+DfJ6Lm9zYPVn1x40siGF0SzLRoXt4KPPZ4yuvYfvsta9sgPCiJ2aBY7LOEzEopSGViAKNXxZMYTWHN6TydSKVHTqisww+QJxSAOa3eUmKwoA1/DlKpc15TEC+z4NBBQ4kmDWKBPAhAMX+S2BItL2fgXB78lmymXQMedZL2gSuyCVZN+7Tn+PxuC+e/4sChHaiZNtx3yFLFk+1N/erRmBP75ffYXvznCxIzM/yO3pvyMFUAC4+0ZbPvzv2XluAVcHML/5SIFafzdP74PlRp5wsy+m922NGvD5Hq05s1MTr84ehVvKcAMlVvz1y0if6Lb/J/uAyaTv1HUmKST/X/i4VR1N7nO7r0qYy7z6dVmG7yz4cb6rvP91Skl6xZqcEQKWvT56f0y3LtpKEnZNGnFImFV/8Hs3oo7Z4LgAAIABJREFUpA1OXT/PwT67ts14DDUWNQZ2L3IXxRTVR+QX0fGKqLslDJzA3Auyosz9MNdhAV0CUCMnwJvVrIC6F7M+im4Kd1uhALrHZKYxRytyEo4Y8hH0nfEdAZyfdCP89LiHg26Xq30504mOMu/PhKVmnweOEWEqg1sVgsgB/nQ2K6D0/XaEzR5NAGPRbua+yD6eD1w5pp8CHrcj3GkO8F6ti16/jXTYRJLyEbsKmNvrVN3mGOnhAMGwj0VvA8veOs4UjnChOMQrs7dwvnQVs/mzwj7WGJHrCTIyA3gOt7T6IwDYba/hwfF7uF97F5/W3lMjXY5VQxetQVk0kVv9CqIhv0Pd/gje/8/em/5Kkp1nfk9mZMaS+828a+1d1cVms5tNUiQlWTOSoM3wwAZs2AP7izGAMRj/FYYB/wfyfDAwMGxjPMAAhoGRLBiwRpRGIltcRFJcm+zu6q6uruXuN+/NPfYI43nfczLzVhfFIqd7QAqdQqqK1fdmRpw4ceKc33ne56lmcORPKpIz+EmKraSCG1kNV8MCVxcZnLcmcN6bw1lUEaGGJ4Mm5m0XjlfDtUYDL7aaaH3yBTRevg3n9nVUB10UkxnyJ0dIf/Qu/iSc4n+pZQh/9tv849/4iFrg39cTWcU7JU7PzvD2vbfx7v138eD+uzg+OcfJ2YUEhk3nocy7NEBcLfs4L7RrZjUZNFEhRhBm51fVnGNrIlVdbiWTv0uYHZXz9FSuu2j5HtoWIjcDdFoBWk0fDdpbNJoImi0BfXwrRCYaNXYSFLtKuDxQZVB8lKCIYsmxsfMzu6QuKiWyuoPUc1BxK5CbvGB2UCgA+WQ0xSltCcJQ1s4bgy1s7V7FnVc+hxt3X0FvsINGq6MBn0+BOHt51xmDBuGpNZxYaRSFhLW9/ld/ga/99Zfx7W99HUdHh0uILJ9RUoncwWd+/ffxyud/Cy+++gV0aGdh7IE0HG8FfdXaQEPr6FVOn+IKbX9YPVcpMY9z8XmOUlq8iRGfVFxQXUygz/0gmfOzDa1rINXMtAdKS1TqDER30PAopqtgFhUY5xVcVGuI3DqKoC5Vuax2bcQJgjiRa5BFKaZxjpI+2Z0AfttD0PbEupAQeT6OEE4ipNNEmMS6EtsG+a2ekpefZPY5qRvM2mZLPlKWWBzdx+S97+OuF+KVVoFP7m7hastHeDFEnizg1EoE7SZavS5cn1WRrHDXis4siuTaz+MYUcVBUg8wns1xMRpjfHqAxfgMgVvAr7MNHczosT+cScUK5wgMjWT/rXsugk4X3d2rcPxA1mO0ZvEabbl3mP01fPQ+pseHyKdjOGksldENTxX6rGJkSKWo9q19HlXJRsAiyN1K3A01EJEG57FOHY7fhtPowh/sIdi8ikZ/R0ByvdFGzQtUmGP68McQ+SManP+efOyHCpFDQuQvfQn5cKgWDHayuG7TIA8RUoNLqx0tORbQyjJg/n0FkemxQ5Wg+L4m9NQJUaaZ+Jpt9zq4eWUH13YGuLK9AUdKsW359kqNbNNE7SJSB6UVYF0CZTvZFshgJruiGjaQ19haEOepf621s7DHq2XMCpE5ECtoVvDBQVnPz1phWIisMHDdE/nZSuSVivcySJZ4NVvystw1NPt2RoUs8IjqgbxAxIRRDoazhfyd/00G27KCmBYXoylGh2eYHA2RTkMULAliSEfBB+sqUXXJfC2cWVfkyEPHQG2ziru8PDIqbJ1i6ELvKYhsrpJ5fl76NNG1yFsaRW0sknodsesi7bSQdjvA1gDFRg95q4mS3r2idiQw9VWxXK0gKefIiimQDeFhhkYtEg+iTiPAdFTB+LyCJ0cZTs9zpAz8TVP42QLdeiEQuVkHfEehKA37FSJnpk2t6smcnxnQVyDMbJ6YUhQNa1QFsvabVbmK/BvLf2Rvw6hUpY1ZLlTDNC5xNs/FxuJsliNzAmSOv7QTEBUyyx5L+somApFRYcAc28PTYDK5uISNVACrHQeVoYTurgS2VeQcqUSmXzEhskuIXFGl7JXrG9i7OcD27T20dzYk9GLKgL8Hp3j8ziEe3z9SJTGxc0r1Dn2P5wK1adegqvKK+qBLwoICWZmcSnAaJ6t6n9jNDLuTL1MGY18gQJwQ1QsEIgusdeqiZCIA5T1gIT/vbbEjoDUHfZkFvOqikz9j37oxZSobzKJelchGjSh2FlTK6r3LSoTNjQ4+dfc6ru31RTH86OBUbCxOpwnGYc4v1gRn+Z5c/N6pFC4J0VP9k0pkjmuuA2z1m3jh+hZeuXsdr710AxstTrBrTDwU+E9wTQV0vaYBJzVX1eXchBCIbAI2ePhs54vzEY4OjvCjH/0Yb/74TZyenYoaoqQCQ3Zo1CuSCgeWl8VJAQY4SkgGJ6sycDE0T9XA7ENlpa4+XAYgy8RF3qoUENVHShVyipQATmxM6Fttwh25oSHgwxHFOi1HNJ2aaqoKKsZDnOfE3xV/bAPCuEEhowIVZqxNYEkl24P+eRLQpzt2637jOvqwSkA34bUkrEBBb2qGP0ZTFOEFisU5asUCbhEiqFOhTGhPNXJdAHKr1UK7rYEqPE7tL2KSbTZ7jFc7gyr4HIsiHLz8eZy88Klf+umEhWqEVokBRisgbDdjC1QLAuRUgApBVq3ggKr9iIFcMcth15SdP0vD1Ays87KFgK/IaSBxfIV8z/FBhD1cvPr5AkE+FwidVj3EtUAAmFzIS4pOwMsXcPNIICG/81mv5ec4vvmc1U/ZaRA/x89CBb6iCXq+F9uKoIzttqAf5Row5bl4eSiglQrIpxW4bB/+noJko4AsYgRUhxWJHAtBGNsvqjaQOp4Az5+mmuWRW1ip11afzUsl6vOdms4HBHrqRqJ+jq09KgXsBtlc+pLM+czLtok9Pwvu+Zv8WZ++5gas299R4FpHWGsp7NenkLyDfCHtKBsFkh7PBXlN+jmhM/uIqujtvFafB7JZUqZw8xhuERnoe1kFzfbk79PygX31Wf3Ubm5ItCtzCAToEvYnYJ9/GojznCzcjmoNJFXeUwqw2Ud5LEE2k02CZZtRPVb1kTq+bEbYa6XHn8jv8H59Xi26eN9XXYROA4taR+4hnqOFutI+/BbZTNLjYHvGTgOf2Wjg1zYD/MebAV5q1gXovr9Ixd+YSjoO4QTHg7qDbQLdagU/Hsf424sIfz0McbGYoZGNpe8oTOcmkAJYtpXep9oi7CMLp40X2x5e6/n4b6628OmOi+M4x1GUiQKa4Xj86W3fEcDccipidfGnRwt862KBd6YhqtEIneRMNp10I0L7vMzO+FzOE/hliKCc42rwHq4GD9ALZthu1nF343O40/ssXtj4rFhWqIf/+gJJr5KuUXLsT+/hrbOv4f7ou3gw+YFCZDr0F3XM4g6OJtcRZU05/5qTwHUY1JcsYbJaZlTQyOvoJx62FwW25xmq70eoPkpRHdcRFj4ebrYxCTg2AHdmEV67WGD7zlX0P3EL7hc/hdrdW6gEPspFhHz/EH98sI9/fvAE4VoI2M9wq3/8ox9BC6x7Iq9//E9TIluVLAO1ojjBo/0DfOf7b+DHP34Lb799D1OuERcRYgM/NbiYcy3mEum8WWHeygZS7zi99VQwwcpOzZSgbZiDDLV0DicPBSbLWsepIfA9UWHSF7nb9LHRCsRXtiVzriaazRaCZhMBIbIRTqiiX9cIfEt2D8ccHhaFC6lWZfIO5Zyf80iuDTOG/oHq4FTeDACczed4fHqOizCVZyCD4pgrw+9td7q4dvcV7N26i+5gF41WV47BZtk8fUmXimKO0Qz5o3UDs0GYK5JlGI8v8NWv/CW+8bXX8d1vfxPHhMiS12HXx6pEJkT+1Od/E3de+SI6g23NbFmG35nQujWRDfN5Mopk/JrYczTqEJB8Mo1xPksRRRTtFPBLiH1bo16F61YFJieStVPqussILRgYN08KzFHBolpFu1mF51YFIl/EwHFWRcTAQkJkMockQyNK0IhS+EZsM2Mf8OqodAN4bQ9e2xeIzJ+PRiHSUYRiGsm14rhtV9DrQFm7k1Ei6yhpoLFdl2mfM9sY0tdmT97CxVvfwKfaJT676eG1O7dxc2sT2fScnhtwnBIugxzbbTh1ilnqmpcioXqxzt3TFCGqiKoeTqhMPzzE/Hwf6WyIVsORduMtMF/EOB9xQ5PVvjW0aJUS0C7RRUBP5Ks3UAuaIh5iVarfasNrtoVRnD5+iPMnjzE5eIJ0fAEnDgUkB3W2NSFyDT7V+K5a47GqWdZEJmxPnnemIlDWy2b9LGu1uo8KK4xbfdTbAzS4AbKxDb87gNvswOGaWSo86QldIMnyj4P1PoLx+e/DR36oEDkyEDkbMlhPtxzX1bzr/7ZuySQPF2PhYAHyUtFr/GOdGkO9GOKUiHcvEzLpe7bVbQtEvr67KSBZyraWvpe5+pdaxZwhlLqTZVR0T1lbmJWLiWjTwWfdB9n+XUCxDdFbBqJdViLXxNbC/NxaSfUSJBPQGSBmPZYvqZHXIPxqsr/qdnZwtA9mheJmsmnAiIREcRIsAVs6QKdFjpAQmZ7I9OKJIvl3Pmh5bEWcIQ8TjA5PMT48xXw4QUJv5FwhMtXIdj29znxXExM7qH9QiXxpIvOswp+l2svsLtrdT4ujzTUUVFRWNfSPCwVZtFQQeR6iho90YwNZfwNFr4u81ULBBFIDm+j/S7BY8esoPZaijJCk50B4AjefSmlVwPL0oIk48jGfezg6LTA8z7FYZCjiCLV0gbaTousW6HhVNN0qCqqQCUbp3coHvwnrWi+StehfN03W+otVtVtwvPbfbPm+KN0FIrNP6gSNywGWXy5SYEQV8izDKKpgklSlpLTgwt/0CYXICcqc5VvqL1up8iHpy0NLAGBJYEcAnqpqkwC3RlWrJ0pkfneeqf9zQohcoXrXR9UpUKsXuHZzC1df2ML27Stob/ZEYTo+meD4/hEev3OAx+8d6qKnWpVjkEC7lFA7Fq9mWRALvVYQWKkQyHH3lKDSLMzMZouqYLUUyxSNKlCsUuXtmvIgqpB9VapSec6yLePpax+y3OjhRpWtGLDyeZk4WEX5WvCmWdEt/XVlssyDkdQKVcryXuBO/85mB5955QVsb3bhu1W88/4h3nj7IWK4AqlU6ce5jQYBynhlLCeKlLYW2iYECJyTbXR8XNlp46Xbe3j17lXsbLSx2WlI8jTxjgYim00sYw9C6Mr+xgkaz11D49SzLolThPMI9+8/wL1790Vp8mj/CcJ4ASozvAZtTlzZvWZpFnfW45jBGIVZKDOFubb0Iq5SMUXFuATqEd6twI+cI695Eupmi4Q+VCQdmCVdqkQm9K5LqnxJ2E+oTgm0QF4CZFXqiwcYNxSMZYHiHi3FIoDmhgE3OHgs8pmyecQ+YH7GbNTY0L11iCxjNrsUN1oYwjE9RzI9RTY9gVsuELBcrV7Aq3FFQoUX4IkauSEg2fepBqf1Cz+Eqm+GV/KdSNfisRDw8/3wzmt/L5TIBG+R0xQoExFMUgFpyrrtmC9XqMhRLxMBrwS1hICEbRzHLrxtzOsdA+Q+CFF+2oSLgJCf205HAtim9Q2Bghbq/LTfJ1wi4G6nF+gk5+ZcmnJMsaNqlNW56IKlkU7QyKbwBdYqEH/6FTpNOQ5CXoLCy5+jg1grHaGVjgX4Egw+78vC+3m9i5G3uYR/bD2CRh4fgSHB+Drk5v0yq/fk3Aj3qLbmi9ejnVzAK/R8CP14HaUtneZSZfnTjs8qfi3QVVW3hnz9LC+9JtzQVJit1Q30vVQVcjcZyvmtq5HlmCt1TN0NUcJys5i/T5jHn+X5yQYG1cEGJ7KCgkB97G3Kteb36LhboJ2co5VOpD15sdi3CVx5TXk9CYFF12xBpexKGYhccNHMDQLC7kgg9rptl943BK1U7bLvf7DfLyGyUSJTScxjJ9i2mwRVPjvXGlaV6Z5cN362zsVL6d+NbIJuPDTno7/ENpvWe/KzPCd7rbgh08hmcq/yu54XIutzrSr33gpOewLf+dm2bXkuvJ6sQoiqTeljL3cDfL6vQPc/2vAxTHJ509qC3po8TwbbUY3MRy7/2/93tMDXhyHuzWjJNkY35YafqtRZBbC8NtyUoKVbpb7ceJnXurjeqOPlrod/cr2DfzDwZf80zAv5TirpOM/o1qsSxkeY/cY4wb85mOH7oxAjerpGQwyiI+1PJkD2kpq7yBBU52g6E1xpPsRe6yG8WoyW62C7cR23e5/Fa9u/i35wVdTHPxkiF6JEvn9BJfK38M7o22bDtYY48yRMj6F6VCW7tQh1JxaI7IgSOZPNaK45XMdD29lA39lGLQyB6RDJcYzkJEcy7GGWtHHcbmHm1UEAdet8jlcOx3ixVsOtVgPNX30FwWfuwrl5DRVW/EUx/ui9B/jDH72BkBvaH79+IVrg51Uis2LtdHiOw5NTvP9wH/fff4R333sfx8enOL+4MJV5Wh1M+KmkVtfKXPsQtFnBBW3VuK6UajOb9WOC+qQ6knNsWX8WS0VyvYwl6IxzMIox6jUH7WYD3WYD/U4DGwwoa/rotJrotltotloCdWVeJXM/zg2N1R3nvEsBCLm1EZlRoMF5M0UJ9OSlZQE3/6ssKGTocipBafMkR1pvwmn20OxvytoonF0gnE4QhyGu3H4Ju7fuYvvqLbS7fT3X9ewi0xPWRV5ck3HNHef0/WVVHitDM4xHI3z1K/8O3/zaX+O73/kWTk+OJRB9HSL7ApF/D5/6/G/h9iuqRLYQWS0sjBJ5CZWBvEaFdQ1Vnz7FuvHGNcXJLMFkkaKW5nCzAg3ZSFeGoHoLVSFrWDzVxlW0AvXi5fU+Skocci3gV1EQnKYlMnrJx/r7bp3XgKKTDBUqwbMcnhHUpZUKYq+GRUDrC2N/IRYfBTAOUZlEqM5oIbfmCW3GYvvcXj7ALz02TdWObB6si9N0lTB7/GNc/Pjr+KQf4jOdCl65cQ03NzeAZIFqtYTb8OC223DbPVmTEKbKOpBVnEkiAioGkTOwdZpXcHB4hCdPHiGbn6GSTtHv+rIeSBgiG6aYzmJZn3J96bmOAuBmE83+ABvXXxD1LzcUuO6h6MdvdVDzGwjnCyzGY0yPj0WRPD/aRzGfAHEInyC5XpMASopY+Jm8R8RaVUQ2KloU8M91ECtr/RaqfhtV/uk1USUoZk6Qp5Yw9aAp2UFu0ILLe8lvaN4RN3g/hsi/EOP5L+JBfOgQefwleiIP5VyXuyD6P5ZODAqWn5osm7J87fwKBwTq2NC6WlWDobgzGobIogSVLMMmIfLeNq7vbQlIts6b3LFfhWCtOekQ2Birh3WQrCXNq5cy8JVSdlmas/RDVuCqoXpqSyBw2CiPl/B4DSJbb8xlIJ8FhUaFvHzAPkPBbY9MjnGt6eQ47YEbqmatHwiQ5aGSs1SecCqXACu+BSLHsRjEU4msEwEyFgdV7jpmJSbHQ4yPzsTWIrygF2gJFSgS8K2no65f38vX9bJ2+PItoOjvqZf1cbYPXgORdXKujw6rEedxsGyJfSWrVZHUHIRNH2GzgazfR7axgbzZQu5z91g9WyU9tu6Jl1at7cFpVBFn50ijU5TzE9SSGTxOZuoB6n4LSd5GnDRxMswxvMgwn8VS0uKkcwRI0HJSgchtvyplWFT62oA9WjKIVcLSF9FePKs4X/PPNn2ISlIxyl/zBl9uXJhdfYXIukij7x9LkUZRjoswx/miEBuLsKTq2pNUVpmEiL9uBuQxijQ0AJeexgyPCxQiO7R6UIAsVhcC7Xg8ntgLWIhc5CuIzKkId2vJaGkhfOP2Dq69sIvtF66g1e/IvXZxeI7Ddw7w5P4B9h8cKtyjwpWK7Zx+xDFKAQUJKqJg4LuGSkllq9pKcEZS0uZi7d5Qnyy9rmrgSzitAJHHVKMtRZ2BAQzT05Jj4bxS8qX+1FItwIcvoaR0ahO6ZvzUlxBZ0ymWnVU3otQTWfok/a55HFTrixUJlcg5drba+Myrt7HRbcg9eO/BAd54+7E8zCuuKsR04mcC3wiuqbzlmxA50/7Drs+8mlbgYNBzcetqH3dvbuHGzgBXt+ibWIPPscYAZ5kASuCClhlyvFUlMqPzeJ9zIkj/XrV/ODo6w+PHh/gRw1Leew8X05H4kwWtJqp13j81jCYLXIzmolrgBElTf2sCkUH1hUze+acpJyTgNWxdyu3SdAWQkwgVTtypQnZ9AcmqKtZSQNn0or1Ozr6rAFnGR7k31DNerHJsCrUMQRqyJ+clthjmmIw1iQJk3Yywan9RrEidnkizpRvVa1VwA1DgZjxHPDlDPD5GPDqAVxAiR2i6gF/n8aUScMk+FAS0tKAixheQLPYzDPKgBVNC+B7Ld3mei0azKcD5neufxMPd27+Ic4PnOiYLCQmeZvWugFJCMfqCEhitP1RX3qD0l44Fvgo4pV0IFzTBNYzdgQKfnzH4hwdLyEVY14tPRf157m/LMaVGAfkMcd/qHEuFrlQMbsQnGMRHS7A3cfuIas2nHlYKfwkkCYCb2QReHj2zzQjnFNh2BVxdOg6zAdVNzgTsWXj7XI1v4B+B2Ngb4Cy4sgK1JYFhhlbK4xvL8REgruYRFYy8LYzdvqg/CUZ5Qs10IufPdmTpPZWVhJEX3pa0JUPTngcGUyXM9lArDGNvYkD1854b21dsAPJwaakhSlaO8XxG5yH60ZGB7yulNfsewS6PeVLfkH6oEDlHMx1jIz6VviJA18woCKjZd4fBnmyG8HvU0iNDPzox0JXPxCrCmm4KEFArgDfzC3thTcWF2hik8Oj5mc8V6OeqALYqYB4nP2fq9sB+xs9/hgbVbK4STCucZrv4ZhOGYJyAet0fWhT0TiBtQJDMzxXTqyKRDZJBeLgG0dUOhZs4PA4qlwXUm/5AiN7I5gLDnxci22u8XqHATVMCfYHIxjqG1zF1XLk3Fk5LQDJVwfQn/qc32/j9rYYogaOixEJAhj4L6YnsVSs4iHO8OU3wfz2e4mvDEGe0XYt5jU/keLmpZNXP8pwWBTQ9fwOB5gT3BOe7QR132y7+6a2OfOdGTSuiCJJtXQCr2wl//vYixutnIf74cIZ7Uwb/ZujGp9gK96W/8DtWinkFGdL3ahN0vSF22vvYae1L9RafM81aB7d6r+HX9/5z7LRuw681l6XEl+8VrZwcLvbxZPIm3jz/urwl76BgqHKAKA0Qpvx9VsqEApHrTiqBZtwYdasOvFqgYX3eFjruLmaLUwzHD7CgBdqYPHkbk7CP81obi5orZfB753PcPhzj1fM5Xg4TbL90Exuv3EH9859C9cYeKo0G/uj+u/jDb34Li3Q1zjz3vf7xD34kLbDuiWy/YL1C+FlfOl8sMJnOcP/9x7j/4CHefvcBHj05xMnZUNaLaULxidYMxgkrEhOdpxnbIVYMJ6ziMhVkApFNfoVUxUmVpYp/VAXCOTkVySXcWlUq7jxaW3DTKp2jIqA5Fz/Yhu+h32lio93ERoswuYl+p4VOp40OwR+t3ChGWFaDmWpCKyYz6ieZN8r6jJWDqwBpqQoU1abW7UwYOF86cHs7aG3uoL+zhzwNMRse4ejJ+zg52MfuzbuiRL5KNXJ/a1VRbARo8oyxVcJmvi+ZIJkqkKUij3P9vMBkPMJfEyJ//XV87zvfxunpsaq6zYutTiXya7/++3j5V34TL1CJvLGuRF7ZddowPP6ZOg5ir46CwqlA118cSMezBFGYopnlaOQ5fH6XiM2MLMME5hEkJ6iK2rXbrksOCG0UHi8yPKCS2QEyXjdm6PCHwxyUyLBIkmuONGNYHu0gCwmgpiiQAXxRzcHUrWPBtTs3BaUQtoQzi1FbxKiHtJJT2K+CocucRtvWqI2XrMCokWVupU94nYcaiPyIEPmruFmc444zx92dLVzrteFVcvh+Hc1OC36nC7fTEwESleq6zizEZlCs+LIMkyjBcBFjnwHlTx6jVszgV1NsD1oCkRdxIVYhYaRPEOYPcp3A/9bs9aQ/9a7dRL3Z1Tmvdkq4zTbcRktETxTRMAhycnSI0eP3MT85xOLsGE6eoYZcIDJ9w32jTKZ4hVWXDAS0CntZV1FRHXTkXQs6svakRaSGkKvoiqDZqWr1rmcU0V6zJf+dQrWvPHyIrz5+jO8dH2N/Ov1IxquPP/SXrwU+EohsPZGFFT89JV6DydpcRpspSmQLYFSluYSyVJ85KqvnwypiiAUX5GmKzQ4h8g6u723i6s4AdB+kV6yFyAIirIpwOTs3A9HawGQHGXtIpnBDA+OW/pnWv1hBhpSOGzWy9ayVPy34dqydxUqNbFXIAqANGNHyAwNJnmEDcqlbrUFV23pPQ2SBK6ZcRnfQVOHIPwmLpUSJJRnmzV1QevLIz5GlcPHGlOmLCebDEUYHp5idjVFS7ppyAUQl0Pp6wiYarSxMPuhbZK62OTarnr7klLgEyCv0bEtYtCbFbD7IQ0PD9MSH1XGQeC6iwEXUaiJsN5G1O8ioQPY8FDX6xVm7gELK2gmRgx5LaBwU+QWK5Bzl7AyVOISTUczaguP1kJRtKQ08GSY4HyVYUAUfx6jlEeqyEA3RqpdoEyoRpFa1XJ/AjEpbgnuFonb5ZQCyCcqzntk60VKYKZ7IhJoWmNn+J+etAXtqG+BgkeaYRrSviDGOSsyyKlKngYKhZOJNS39hTsLUt7PMaSWwEA9dltA4TgNOnW/1GqaNBcGuWl0QIhPsESK7CpEF/ho7goRQjCpeFzWvCs+v4saLe7h2ew/bt67IwzhPM5zvn2H/3hMcPDjE4cNjU25DpamqnvmdFQZiVjKpJGBLFbmDMleLBFW1momdDVpcqo/VTkGUYxU+EBUcEkxyAkCYzAcoYTgfytYJU/p5tWram/ceRaVUj7ONsmUggY4dGtCpgRJrW03SX3XyK+qygh+iG0q8jl69wPZmEy/fvYZmw0ecZHjw5Axo2V+ZAAAgAElEQVT33j+B43Mn2F8CZFVt6Hdx8s1KC4J/TuhsSaCqkUvx3Nrq+djbbOHuzV3cub6N7U4TXd9FjYBBnIl5umq5w37Ea8ndc97/VCPzhEWRb96h7JiHeOfBQ7z/6DGOhqcI0wReo4m0rGKR5Dg5m+DklKp92oFQKK4WI6WAasJ79WYUCGxmd1raqJCcPtpJxL6XSKijJB9Thez6qLL/EfTLPEo3vNQP2kwQ16xdROLAhYdVisuX8XwYVEkbDw2JlOORt7XTUNsLDdvTYyZEFo0elf0Cp5n1wetXQY19MQuRz0eIR0cIz5+gno7hlXO0/QoaHrtqLn2HE2qfYRmNAK6rwRfqk6/KHKmiyRmEyXJCDwHHn6CBH+3cxruD6798MwdzxBxjCBkJYiZeX5SEosyUe/LpgKVVmT/VgIGByASc9TzBUfOGQC+1BvjZlci0gyBQI1gkAB36e5i4GwKMrF3Dsxtav4vQlXB7EB0KEJrVOgJ/R/6WQEN9XTYcaCcjAckEcwSFz3qN3C2BvKpoDi59jsK0EhvRicBNgi8ew/O+xMe34uLC38ZJ47oJEtPWo8qTgJvHR8XuulKaP3Hu7+LC3URUp4WDK2MYVdz98BCNfCaglXCVGwTn3o60JRWjzwORCaypzpZKmYpuKMimwnO/7DUhjCa8JOikul2BNOEjIfVmdChKYbG0MHYiVL/ymIf+rmxKqC875zUFWskIG/GxQFFV1urSkr/D63MWXJVrLRBZLCMybIYHsjHB/81jIOwl9CRMJnzl8azPZe0piiuxKKapvA/lODtGBa2qZlo46OYLP5NKcmuB8HQzqVhAJ10KJQvZcCDs5/Vlv6fC38Jpfi772lnAe0A3Zjgv5uYKNyy2wyfLTQUeP9XCBOg8Dp6jrXPixgbbi/ZdvKd+1pf0ROPPvPQn5rxCzkUryAjv2X/DalP68p2Wh093PfyzWx38JztNqUETG6q120+yGwB8dxTj6+ch/uhgju+OIrFS8JMJ+hGv8VTuSQW6l8ciwuNzf2e56bXj1xQi3+zgD7Yb6FPpxbHbwB9+V1qWErT3p0dz/PnJAq8PI+yHRCu59A+OGdYG5nJ/0GvW8c+x2TjEZvME/cbpshCbfsc3O6/gN67+V7ja/gSabu8nQGSFKPNkhIvoCG8Ov4ofnvwVZtkIi2yBJPOQ5XUUJSFRJgCZnshUH9eYXVF10XH76Pnb2GrcQKPeQ63q43B6D++NvoswzrCIKjgfX8HFfBvjrIeooCofaIUp+tMIr+xf4NWjMV6q1nB9ZwDvdz6P2mt3Ub1xBX/88CH+8Jvf/Bgi/6w3yUf48+sQealmfSqj6NLXl6Woju+99wBvvPkO3n3wCGfDC8zmC/HtpcKYG+IEx3yzyopQjetHUa+aPJM043+PxA5CxGBiM6dWfbS8qIm9GLMvzEa/Wd7xLq07FVFsuhVWLcWiEC3imYSBix96q4leq4VBt4XNbgtbnRb6vQ76vR6CRgO+r/ktnGvJkGFEGjrHNuInY7kh4NuomZRpa/ZJNWij2mijcBsaTO76ohhtdTdQJAtE4xM8fPctPH7vXezceBF7N+/i2p2X0BtsmeplPefls8CsWyjsoqo3MvA4TrjW0qwSrjEmkxFe//K/w9987XV877vfwtnpia4DzIuf2Wh28Oqv/T4++Su/iVsvfx5tCdZbndfSH9kIOChSiVDFjBugfh1x4IGknt7I5TxBLUzQSBJ4GStcuPGpVY28Dq5DKzu1ooo5j3Zr8Bq0/VOByv4kweNxJFWZXHe06QVMD2Ru5nHTqlYVP+Q4LbGIMoQxs28klU83hqv6uWEF8pZ9CAq90hxOmgOsxJTzNxDZbgKsPQtWz1v9m7VuIqOQ58yyulmJ85xK5De/Bm/4HlrTA+w2G9hp+Bh4NfSbPnrdFtrdDpqdHhrNBoJmIOtjimPYX/gcCAvgbDLF4dlQfKtPjw7QCSroNmvYHrRFKDINU0RpRQLvecqsTK0T+AYBeju76GzvorVzFfVmB5VaXawysnCuFox+IGtEimyyJBXV+3x4huHD93B6/x7iiyGy6Rh+3YHPtYenti8NrivaHQSdDemvVBfL+o/rsyU0ZraQroVs5a4EksuaiQIsF3WC5GYLfrsrquhK3cXrj5/gq0+e4PsfQ+SPcMT+5fvoDx0iT0SJrMF6z3qtezEt/27D9cQiQncqRSVoVL4aSqd+koQ6SRRLWmqZJBh0Wrixuy0q5Ks7fRNwozDIAlQBQeJrdtleYak+trtbxrvSqqbFYsJgcOsFJEDHhOSxzMaqkT8AkalmszBZgDPD0szPW0Au3sj6ec8PkXX2rJFnZqqqW3TrI6iWt9D/tGAwlQnNW0LkVAAyd9O4I2pD4AhvCBY5Y+fAnc5CROMZLg5OMT05Rzyao4zox1eVsAIdnM1RmGsoO7nLofyyWll+0vBmuxZfnY0O9tb5yH6GPhBWkPrSFSEU5CDruYgbAcJWQyBy3G4i9wMFyFTXEqgTnhFa5rk8EOqBi2anhkaLsGiCaj5GsRijiBKUKYFjF1V3gLhsYpEFOB3FGE1iRItEILKTJQKSJVnYydCo5WJpQZ/UCtW8GVWkqQGSCsN0F9VOpnQnXn2/tF+of7ZRs4uKVDdTbMijthV7JK0JqhIyQ4A8DlNcLDLMM4YEuihqAeA2deGlJy8qZAmczGkfQZDH+4PfTR8xKpEJBMntLEQmSVeIXBXLizWILHYWkSgsLYz0ghr8Zh3X7+zh6u09bN3YRUBFeBhh+PgE+/ce4+jREY6fnKz8nGXGoBCOPlR1uhjIRlGGJKZnMqEeITIVr6o6phJ55YGlrtjiuSuKZT7ojQqVSmSBk555eCpE1kWtdkT1KOdnqL+0qH/FhkRL7Kx/mfV3E4hsJyTLigbj/SaAmeBBfanoU7XR8bCz1cSNqwP5rvEkxP7pFI9PpgKQ+VCXsL41FTInjNJXUwY56ZnaCbiAIU5EqgWaXgWdRhW3rw7wwtVN3NjqYqvTgF8p4VZK3fU2Nh3qIQ1VjXDSzwtP+C+2Lnz70nbsUwxLOR6e42g4xJgLB1Qwmic4G89xTIh8NkFe0BKEExPTpuyjAmVt+JiGUOjmCccgWlJk4qGdxAQRhSwGBPK7nvpVGx9qCRqhX51cA/psmwWIUear97EGksjYRiWJUSCL7zGvO0vQZELEYzLHKaX0LFc0EFnU4nzOaPCgdAtT/sX7kW3HDaEqA6jiGZLxMRbDR6iEQzjJBdpBBS2PkL6Ua83FS7PZQLulJZVUHMjYTiUHz99sYskiSoIwuIiq4webt3Cvd/WXb+Ygwz8thGqi5iNUo4qR4MpCtXUvV1verlsifBUCGQm/CKr8fIaT4PpSiSxl/TL4m2qDtfte7l6zoaOha/qyn0eARGXmmX9F4O06RNbfM1tJ+nCxT1Hx2KX/a58QOTrErN4RtaIALloCPAWQ+YtU7hIkU/lIaPX0S2Htjqg8rf3B+ufYNuIxC0Q2Hr/P2yEsROZ3HDdvLiEyf59ewrQuILi0bWI/l8dFyE5oL5YfDLI0kHUzOlhaYFiIfObviT0ErR4sRF6qSdee9/bzCZEJafk9okS2ynT5AQ19e9q6YVWxY+yB6Csvn6OegoSbhL38U5XICpEJ8Pkz1q6DAJmWKuf+nvQnWmnwOvP8mskYfYHIU7Hu4IuAlRCVMJdqbguRJeywSAUO8vqyu1C1TYW7tQGRthAoqn7a9iWbKIZOqIdxKv28I/Yb9FVXIMtjZR8j6LUbKIq1eWBqY7SUWpl2s3Mm28ZqtzEWYGrV5oTIrAjg+dCiQ6qKpM1iAZ474aPlz/KcRIXt70obWKU3gWgvPpNNFUL6dSX78/bP9f62vJfNbcez4/XkuMG+KGNH6eBOsy4Q+b9/oYt/tPN0BYB+Iq8Fw4r+9HiOPzte4C9P1cqC80eqzdnfuTnF8UWsrsx9boMMqc5m27CNeAxXgxpearv472528HtbBiJbUm1OYpYV4pP8fz+Z4c+O53hjmuCcJdrIlhCZm2HWJuXpNtponGK3/QgbwRAdf2Q2pTkHqeNm51X8g6v/GFfad9FwO2YuzOdGhpwWY5yfiDimRFpEiLI53rv4Lt4+/wZG8Qmm6Rh54aIs1TJGA/VymWNy/kB1c6PWwSC4gkFwFZsN3bicxGd4OHkD746+g5Rrq7yG4WwH5/MdnC+2EWYNab86/VKTDC8cT3DnaIxPn83wYq2O/hc+idbnXoL3mU/iT06O8Iff/e7HdhY/683xEf689UTebbVWlgjPgMiyObEIMZ5M8YMfv40f/PgtvPfwCQ4OTwQgc67PORfnplmeSihzTBtEzlVFnamVrDbImf+D8z2uE1T6YgRYUr3riIBAIbKxq7NCDD63OH/2XVEkEySDADmeiF0gKz0Dz0OTIK7dlPX/VreF7X4PO4O+ZFLQ1sJjoDbBn8zv7RpV15JLcarcU0YkIoKEXPM/Kg7qvS14vS1RiRLmMYCdQgfPbyCeXWBy9gT7D97B4ZOH2L1xF7sEyTduo90b6Nmaeas+7YxlHS0sjL8sPXVpY0EAz0A7EaqUwGQyxutf+QuFyN/5IETmXJXhfa/+2h/gk58zEHlDIbIOjFp9vLS3MMrnuARmrFqt1RB5VDvRIrCCWpyhTr/ijIGbuu6RahdC5GpFfkyf4Q5C10VGD2MqmWu6jh1OYpyMaO/InIscXeYDSZOXsn6tuQ7iFKLKnS64SUXhkOExrOwQG8oq4gpB97JsEVVWH4qU2gQwacS5PcXVQ8Cc9rrkQKZ1SxuLdRWyts/s8ZsYvfk1pPs/RnnyHm50O7jR6+DGYAO7vbbYpLTaDbFI8RsBvIBrtZo8F2kFyms3iSK1ezk+xsX5ENPxOfodH/1ugK2NlgDdhO6RFVYEN1RFzfVMvQ43CNDd2UF7ewdBf1tgL4VOhMh5OFcWxHsk0CpQrnm4WZMs5hgdPMHw/fcwPzlCdDGEW+V+QBU+4b7nSQWk32jBa3XEjsLxKFow4jtbxbsuhRJRjQkml+B6tb6QXB2/ISDZa/dQa3Xw9aMTfOP4RJTIBx8rkT/CUfuX66M/dIg8/tKXQE/kv+t1yS9o3bphTYksJS8GIqtCWRf5shMUp6JELuJEylmusxxhd4Cr230ua0VxQWghHjYmoMtC5HXAacZcO/ouhyM9Ps1gEoizrpaWUnAFgKpYU58n9ek0thbiTWPD9VgardYcfNfoRWrOTQP2PgiR5cHzk3aLrRLTDKiy27Z+ItYnVsr2CYhpAaJwmKrsREoxUlEj09ZCvXlVPSjeRVJyniJPUhRxKt7IF/vHGB+eYXYyQjbnYoILEg3YW74MiBHVBw/Ilu+Yh5vAN8uClyt3K2e2pSoKxy9rvWypim4X8wFt1YRlXQFy0gwQtlsIu20kzab8b4YkUCFJIMhzl/OiGpD2EixVdB20GiVajRxBbY56ZY4ypVdriSRyUVY3UK1tY5F7mKV1DGcxJvMECR+CcYoKPbmzVMqfXTA5NUHLhQQWMCSCqqUipRLZqFvNw91uews4lQl+Kepe2z/Ww/ScZdqqPgR006WKonREGcpk3dEixiTKsciqyAQgN1DSxoJliKI+z2VDgPcE1b5lQYgc6rqUHthUIlMdJyawLGOKFbZLmVdV4R59bqu0s6jJj+UZ2ykSJQJBIieEQdNDq+Pj6p097L2wh8GVLfiBh2Qyw/DREQ7eeYTj/WOcHZ6hzBOZDDLgpV7T8n4vqMP3XSntCqMY81mGKOIx0MuaEFnVicQ/sihU6kcXYFHEiu2FAGSqUBnQRphIFbIBisaHWcGFaU9ZbNEvTRdrVCKralsnLtZHjZMyTa24HIokvdXsdIvWSVS46jXM8IQbV/vY2+pg0AuwCCMcHJ9jOE3FcqTkBohA19UkVo5Drhkn5tly3NAJqR43+0yd4wxSAZw7fR9XNhu4s9fHtUEbHbeGBksCzeSC7atWPCViXrM0kXGB5J4gU61I6nB99cNSe5QcZ+MpTkYTHA3HeHx8gYeHQ5xezHE+Zmk5y8PVYkTvRQ2qE4sV2bTi7EkDGqW0t8jFR4x+9pw0c8OCwFdCKyTw0HgVc5uDlRLsV5zM0sNTxlgTVMfrL8GIaskjkJ/jsFEgsySLoSaqQl4DyNbGwqiQl0niApFX/nUKkY09EdvHgZSM1csI6eQE87OHyKdHKGYnaPslWh5D9WoS8LLR38DGRg+9Xk/8kPnsUrskszixlRBGmW3H9+8PbuHt3pVfrlmDOVoCRqqOqaCkSpXKTMJCLkEI1BiaRRUm4R4n4Px5CS0zSnUJ2BP7iCNRwJ57tJ/orSmRNdGaizr+7jq81M9XuwG7bUllKpW8hGT83qchsi0rJ9TTMDLez6vlh/j4GjuLfnxiIPKGgchWiXz5UhFSESQTtBHkrb+0bqEiCk8qeeOaAqv1lw1IJdjciKhEngvoe97XsyGy/raEBGYL8XimmpZQd7XF+/NCZFV1qzVJLmpnbtNq8M2qLTWQjctCPnVqyOkraBS7YsNkrudyPDbHq9c0N+GCtOdROwj2GQl9Mx7EvJb1IhJYSIhM316r7iWMpCKeSmsqaxX0aqgar1UvPpFrxd/hi59NkEqYOwx25Xe5MUmIymthlci8dot6W4CnBc0yVzM2Efx53eKisnnl/2vVw7wO7fhCrgcBNttwCZG9AS5cVeHrtVMozfa1/VTC8ow1h0Jh9TgWtbnx8Sbs5b8/L0Tmsc7cnlhecMOFMJlnxHNhu3Njg9YuvM/Wg/iet38+++dkgij3NMcMXiMCbFY08JZ8saUQ+Z/d+skQmRvktJr4V4+m+Df7M/xomgjg5XOO15Z2HepVfrk6wFZOENoTIvM72dteaNbxKj2Rb3Tw25sBuvIMXUcTwHmS4+E8le/8t8dzPI5yzEW9l8qYsxnty3hm++HT5z5oHuFa7z10vBGa7kwhcqUKz2nghe5rokTeab4gdhN5wdBZwuIFkpzvGFmZanaC+b+T+fs4mN7DRXyEaXIh4Xoq89NcBK5baixPrnroeAP0vG1sN24IRG55A4yiY9w7/6ZA5MfTN2VuXZYuRtGGAGQG9NFjWebdRtW3MYuxNQ7xqUdn+OQkwp3NHnY+dQfd3/48/t/FBP/87bcQSobBx69fhBb4ScF6Tx8b++LjgyO89e4DfO+NN/HGW+9gNg8FLNObNQwZpDcX0MpVGOf+VCRbJTLnrJzTcBPfdT2xlOAaQuaC8tJ5qK6dzRyL8zQRGjCwXNdn3NRnZgSrtURUwwqxLEQlXaAqoXuRVIm5tRoCz0e31cBmr40rWxu4tj3ARq+HXqeDoNGE5/tmfa4CB5lHU01rjoeDjQrNNGtJbAhrPsqghWDzKhqbVxA026LKlHvOHP/odB9HD9/CxekhpqML7N38BHav3cbG1hUEra6x1dPz1DPXiga+1cJCAbJUBZp5rK6XK5jOJnj9y38hwXrf+9tvXlIiy3hRrSBodvDpX/t9vPS538ILL38BnY2dNbsMXZPIPFlj0gUq044g4QYUINlBksNCxsFs7xLiU8yWESGZXTdyHSsyH1pVVDENAkSBh9yXRa5M/8NJjMU4ghsmssnUruRo1itoNDTEr+rXMCdADgvxXl6EKQquocUOjxvDFaROFTm9l22mky2ltlk+sjW4JpKz18+yBUW0yy4t85ClqE7/3Qpy+MydEyK/9TXMHvwQyeE7eO36FXz65jW8evsOrmwOENQr8P0a/AbXJ1wE1BAXFVEfL5IU4+kEw5NjnJ0e4ezkWHyxua4a9Jro9xoYtAO0GcxXb8BrdOG2BuIrzRDKgmtqt47m5iaC/gBet4caq1Lrvo7tkoMTSXYMLfnk7foyrrOvxtMJotE5FmcniM7PRChAvT0FKeo9vrJXNcFkayB+Zb+4KrBRpsD1qKqTTXg915hcS7kemoMd+IMdfHM0xbfPx/j+CSGyzp0+fn3cAh8+RP6zL/2dSmTb5B/wZVr6AqtCbAmRRZlpQKuUMdO4naCToUex+CJd3WaoXh9X1iCygDAJZdJdLympfgag5PHYAUoFikYVrH+1lS6XLC3UcJ5qtZX9wFKJvGZuTl9k/ozAYwGFjoHIRnFqzM+fViLrYVjfXJ3Iriu414dLW+69XrKhzItlM7kmoxKiylshsngwCWAuTKKuDkCCEflzfMCxnJ4eRlGCi4MTjA9OxdYimajdg1UiWzisSjM+mFbL1DXR5qos3cqR5ax08F/+/yUANwP/Et4ryF+WRnIhVash9VykDR+hqI9bSLptFAz5CAJVd/Phxw2HhA/tDGmRIeMjkeNkvYLASxC4DDdZwK8xKZhl+jXECRUxXZToY5Y4mCYVjOMU84STjQJlnAEhQXKKSpqihhh1JGjU6ENXSoIq4RMVyZUiRUUmCqpGXCqwbQAaH9QGIouNhfR9uyGh3q3ytDbnzwqfJIeUykyjFLO4QJhXkdOXkaFNNZYbK3ARCGp2lhUg07uMXmX0IOU9xYcO24qp8EwkzpDxZ7gjzW/kxMtCZMcV+xZeBSqZc0JBCeZTT9t2p4FOt4krd/awc2sHvZ2+qDGj4QjDRwc4ePcRxmfnmFxMJJDMrRXw3BKe5whs5sSRC+jJJBTf3dk8xYIQ2SFEphqZy3MCdJ2W6c2pNhby3w1EFigqYFQBpZTpSMmctTIwENn4Yyks1hBEUSHzGpmYY/EqXgZyrPTPlx8b5v60CzcJdqui2fTx8idu4PpeH02/iuH5GO88OBDLkUVOoGaUeNbGgveBlLVxp149rO3YoZsvCmplA4p9gp7VWYxuo4p+y8GNzTau9BsYNF30/LoE9vhmIcyFNSfqEvhIKwkCCo5dJsiOO8+uH0g6MK8lYcVoHuFwOMb9xyd4b/8MD/bPMV6kmEWcTK8UvUuLGSmzJuBVAE4VsQV1bF+WNuq5lRLWwO9TPy6Tom0rJ0wbKJQ3vvOiJuHtSTse+j9yQs4NBoY+srSO8Fg3C9SX2S4a1P/YhunxT0Jj64ks1hs2BIXtu74ZKJUBFVEju5UU2ewEi7NHiEdPkIwP0PZKtD2gGdTQ7TSxtTlAf9BHv78hChhCZFWYG5WJGW95XdkG+irx7e51/Li980s5EyEoU8XnDmZ1a3WgW64s32col5dz0zERuEwrhPWgO/GMLTJRhhIEEt4RqqmdhW5Eir+to/6u/D6++HsMzSLg4/dYuGUD+wgKCTbXIbL1nCNoFtWqsfdZ455LaNdOxwK1qcpcKZGfDZEJZgmrNsN9USSv292IlVClimFwRSAyz+2DYYMKYD8aiKzhczyurfCJADXbVj+/Ennll0tITAsRgl4FZ6uzt4F4/DdCOuuFy+tHeEiPaQI8bi7YkZXe2HxTpSuqV1bplFRIxWJzwN/hWy1BSvlZQk72HV5zqwC1QXXsl1PxGdbj4v9vpFMBfgSNFvrzWUmYSZDK34lEOVSV/sW+wg0CfgcBq9ibeFsCnSUUlCpjhqYxvFDAMBfHjihceZwaUqf3RJCqB7j9/p8MkdXPmufHTRG2Bb+LEJv3gPzpUI2tGwX8boJkbnywP/LfngcicwHKY6NKXgEyQ/UY6ga5d/mZPO9ucm7G8qe39/99hi31YVYrjw3Q8oXnxcX+qx0PX9jw8N9e7+B3t6mE/eCLKuRZXuB/fneEf/14hqM4wyylKKIUew+C/1UY4Or3uXnBPkSFOjcZ0kpdMhU+0/Pwq30f//hqC7/eD9AQO6PLEHk/zETt/C8fTvDnJyHOzXyaG1YKkQ+MncWzIeqmQOT7aHvjJUR2HR99/ype6H4an97+XbTdDYHFUTrFIp1gno4RZlPEeShzM1EsGm3nPL3ANDmTEDC+mvUNuOK5zmcn5yEO6lVPIHLb7aPjDtD1ttGod+Q5uD99G98//nMczN/FMNoXe7gSdYyjHs4XWzgY38Q86egaSD6zgJ+maMYJrp5NcHOywCeKCm7ubGHvMy/jL8sc/+vpUCxFPn79YrTA80Dk2WKB0+EF7t1/Hz986x3xP94/PEEYhlgsFphNpwjnM0ThQlTHnNtZC4tVUDEFKQTADPjim5Y4RmRhtmrVhk8FEVJdx/mY+hcY/2RV43Key/mpruGoSE1QoVin5DorhVvJUKf4psI1nCvAbnfQw5WtPrYHfWz1N9BpdySfgtZiWpmmimf1cubUQkUzUs1GYVUSYxFFQNBGrbeNzs51dHauiaKZv08wS4u/NA4xHZ3i4nQfKYVseS7wuDfYRtDsCXC2c+L17CdW/Cb0QSZAFg9k2sqtrwm1DHo6NRD5q1/B977zTZydnCwBMXsU27fR2cArv/p7eOkz/xA3X/oc2r1NrXQ1q2lRIpuqXvunVqWK+Z4GrVtwIG4etiJTq5f5yxyHXQp8RN9RQV6tYlRxcFF1cF51QH05P6cSJnAWCbyEHv0ZWk6JZr2KZoN2blyvMeS9FKFTmOZIUm5GaugehUGE2mFRImEVBOfGS1uO1f1jCcEH1GVWQHep9tmsD5fV5U9B5BICkcdvfx3TB99HtP82bm72cffKDj539y5evLqL3V4T7XYDfos2DgTmNUR5gTDNMJrNcTYc4ujJQ1ycnWAyGspzgsF2m/0eBr0OOs0AjcCHR39urwk3aAtEZjhdWauLNYrb66He7sAJGqi6tFusL/N4imiBMlarLRnHudki+TKlsbxYIJlNkM6m4hfOeYCE6ZnwXLFWlHtP2dcy54eVUiJa0kbWymjDFowYSObeS8s/VSX73QHc3ia+G+X4/iLBG6MpjsKf3drqF2NE/PgoPuwW+NAh8ogQebgerLcylbcH/0xjfwNKFCCrOla9RU1ZsIBkLe3nriWVsrQV6DUDXNnsiwr5yvaGlhRSBWp8KMvMenKuYOVPmgpfgsjrAFktfOS1DDkzSmS1ItDdn6UfMo3jTUm0/jdVI9cMBFIvZe1on2gAACAASURBVKtgtlYWlz2R19Xa6+21qlpZDY6GR5jmNeUsBSFypj5WLCVPczW3p9KPu11mkKVyz2WZDsGbpGaXUvLO8iUqMwmRCY9HT05w/oQlFDNUkgKsMlqqoEXNo3oZu2Bb3zmUYWo54OtDSxgBVaBrEP+DGuSVeQWXYTLdoBLWdZG6HmLujDYb4oGc0n+304bT8FHjLjZ9nfhgWsSII/o/EyIzlbtAWStQqZdwnTk8Z462F6Ph5XBqPnI0EGUtJGkLadrCNCowiQvMyxyRDMAVlHGOcpqiDFOUcYoqF9FI4FYzuNUcAT29KgXq9KOjgkeUmQSUGj6h3rrap+RtNhiWinbZONHNB1FUStsyGI3sulAF8jwWiJyULBVmiFwLFe6iU+lnJgzqB6WBKlQiZxltLCIU9I+k0qrmq1VFxUVGGwvCHgm4W1kE0CeJFhECYnnUDGcjRBZf21z+vVb30e210e93sXtnF1s3ttEadGRJsjg+xdnDfRzef4hwOpcKgm7LQbdF0Ep/rxq8gF5+wHyR4/hkgoPDEWYsfYoJkX0BxAIu2fYmZI0TUNk9NeFu/BnduaXPrm+CAlz16jXtyQfxSnloH67WA1nB7dLGwnggy4PWQD+Z0Fo3DB0NjPJnVbkg4wS9RVsNfOFzn8TNa9twqyWeHBzjez+6L57VWa0hkyvVQdoNE/pA6+ScfYT/roGdOnnQCQUnwrRfoM+1Kt09J5fNi+12DTsdF3s9H9ttH4OmZxTJvGYsNdTARAJdWRDSroHlfry+4lHnwfV98UBmaRU3J56cjPHDd57g3cdneHBwgTCn/pnBWoRCugiwoXTSTqL6pz8erThU6Uk/xpLlj3EoE3b6c9X9JrxG26jumN6sm32Ez3qu6q2nAaSqYGHbaOp3qj6VHE9ZEunxWts+qv1B4bD1+zIQ2Rzrqi/YpHA+U6xnn/5J7zPb9hQi+LUC2exU7Cz4js4foe0WokbuNj1s9JrY3t7EYNCXN0s67QJInxnaJ7iRp5M6Ww9T4hvNXXw/2Pywn+v/QT5PYV1LbAO0DF5VPqL4zGjzcCFKWMIwAiPCuTE9eEWxrKF7/FlaBdCz19oZLG0OqKh0Avl52gdYX2KCRS9jUBlVwGMFmAIcqQpkEFssm2ina3YW6gmrStRmOpKfsaByOS8xAVj0fiVsfh6ITMBJiLctEPlcFkh2p1CUoxVHFI8X3o7AcLH6sDIQmfR/dBBZxhDxRR5je/FYPKjpmW7NsH4+O4vA+OsWGoyYsC0jUX6v21Osh8fJaGY3zYz/MJWgBLcEh1Z9SwgbpDP5XPErNhYMvK7sa7wetBUJ6wT6BK1qt0DQSehv7RZs6N2FQOSNNYV0Kepj2kqwb1K9yxevkYbbUXVO2E/lWUUD8eixHR9LP6NilsBz5m4sNzTW/Y7ZzuybvMbsrxLaVu/I/2bb8JyoQNYNBypHS+kTYmexpkTmv9czAvoFOumFQHX+PqE7Q/94fmw7q0ZmXybwpbUHj5fHoD/7d9tZ8H7jsWn/3Fr2T147hgDSC3ldsf1hDipWrU14TXjPNuCGEeeJX+x7+K3NAP/FlRZ+o289xC9/e1yUGKc5/qe3zvF/PJxK+J5UT5WFjCW0IFF/8eTSL7K/zWoE1wPxOqeOi2Pyb28F+J2tBv7RbgOf7XkyV39KiIz78xQ/mMT4lw+nYp/BoD/kiVxXsf2Ij8QSZ93WZP3LCZGvdt9DW5TIU5nX0WLiVvc13Op8Gje6r8qPT5JTjKMTtalIhpglI1EjpwKR7cKfYy1VoQU67iZ63g52WrcEFotpmlQ80gdZIXKz3kVQ78Aznuz0VX7n4lv4m4M/wXl4gCjXMmr6KU+iroHItxQiC0CmPQarx5i5kMPPEwzmEV46nuBu1cPdvT38jRvgXxcKmD5+/WK0wNMQeV2MxCPkPXN4fIofvPkOfsj32/cQRYSlKWazGWaTMUZUPs5m4m+cUwxAxS6r9uj37jdFfMC5I2GrzK9MZaud+9i13zIsXJ57alelMTcKvcSKQaqHVSigfV3n6Vy/BLUSgVPAo2iniMWaTyrz6i4G3Q52Bj0RlF3ZHmCzt4Futwu/0YDLgG3XNdVyS+3SskqMcHgexRjNQtQ6AzR2b2Bw9Rb6u9eM3YZWlTHPYz4eIgpnEhxIawsqlfkn4bEESpswabs8sIIXeiAzEyWml/SaAtnO7a3KmBD5K3/15/jGV7+M7/2tsbOQigXlBLQYaG1s4VNf+B3c/fRv4PqLr6LdHagnslEd69p+3dbCQGULlwUcm5W3WYdIlSf/zuoW2lhUK+j6jrw9eidXgNMww35c4EFS4jwD5lmJVp6jm2fwywIBCjTcChqs8vVqXHIgnueYxCVGqVrPldUSfsA1gCPVwISz0zATgVaYUMikx2r9h+w+nl0zr2/Sr0Nl+ZVngJ2lD7ixIqT4bfHkLYzvKURe7L+FRr2GnW4HX3zpNj575wY+dWMPm1sDNLo9VDytZiUT4SbD6fkFDo8O8eT9dzE+P0McztBtNTHodbEz2MRgow8/aOjmA9cBso53FOpT0OgGgNdEhYF1fkNDybnGW25YlijCBcpwAaSxCNCWmVwChbmGYFU57TLJFFbUXaGxCqJsrs+loHjaIS1tGo1do2m3JVcyrEEFeyrSot2G0+zgjdLHG3kN9+IcJ4QRH78+bgGu9z7/L/7FhyYvCO+9g9Gf/dkliGwfWvZm1gfLZXWtTotUXWh3KwkCrJ0FFY2y0/IURC4MRN7b6uPK5gb2tjbE+9VCZGtnYUOx7CC7XsK6XECuQeKV/7FVI+vx6QPPlOUQIi9LBxQky4DBYxU1svFElvAuTaO1HspPQ2Qt89Fy8Kfhsfp1GuxqjnF5wZal9KtqDnl4cMeRANWE6Il1RaYl4AQZfIjJg8YGDfDnOSgULFKvaPBBvSY7bPQmmh2fY3J4JrYE8zO1tGB9DAfkpcOluFsYkCyNulIT20mE1XXYPxUiq3/TckZh/2pwn/UrFfcMCjCdKtLAR+r7WMg7wKIRoGg2UGmyhMmD77lwCBszhjAmiGMqO3IplymYGljjm4BrilplhpaXoeHxAd1Gxekir2wgSn2EkYvzWYyLRYSwUiChRyoXF2yreYZiniBfxCipmqJ/IlVTKOCJerEQPy+qtFjWzYm3Y3bdrS5KHH0tLJP+Y8EZwZfZITROClTexFmBMCkwT7irW4Khr6VDzyV6/zYEmIoJgAmNEDXnUnFLFTXVoLFARaoGajWqjgg1HLGxyKh4ImSQLmdDyfgg1F18uY/o0ScgWj3QJMSu7mEw6GFrq4/dF3axeW0LQbchJTmT/SOcPHiM/fsPuFxD03NxZaeF3S16yFbg+RqwcDEOcXA0xpP9EZ4cXEggQcxwPZZ/W/sEM1GSe0QAMlWlGu6mENlTkGwUyHYHVxTVdndVvFbN5NQotQnG9eGsHlxWBamTWDGz0jnhWsCmLRUSZevyvqXXr0L7bivAr7z2Eq7tbck1eHRwiu+/9R7mKUvDqPzWXrBcqJrQUFHxCkRdbS5JKaCMNXUtnjZe57wG7GdetUCrlqPrVbDVrmO742G300DXKJIJchn+wwWvQGTZJFDvOQHBVCLwfnddeA2qkQPEZQ2n4wjvPD7D/SdDvHdwgXlaRVTQG4xWHHbio+2pvusMa+SbASiiGxcFNCEyywUF9BmvLS4+bMWE/R2xEpFAQFXg85wtxNdNQZ1kipqF1irG/9iG+qlNhYXI1s7CwG5RJKsSxvYH670v9+Caj50E7vH+cByxtPCcEkV0gXh8hMXwIcLhQzScGK16il7LxWCjic3NAQbG0oIhexLaKM8tjqgriCwqATthrACvu5v4jtv7pZyMULnI8DmCN8IyC7VY+k6Qw7A466XKjQdCLaoe6Z9Mb119Dpei4uPPE8Zc9l0t5Xf42VSUEiLyRahIRakoJePzpQLVBpkRohFan/pXl57IFiKLsjI+k+/SALt1taEqcBRG5z8ZIqtcSo7FevZuL54IzBSrDPPso+qR/r30E2YbrSw5jC72I4bIMo4IOFelNME+ga+oVH5uT2QCVt3SlcC++ExgHa/zup2FbLiZcVOrlGwFiPoAn3v03+2IRQX7Bl8El4S1VE6vQgp5DiUWohTuY+Z2pT9o2yfS5vZtgaH0S1cVw4ST6y9CVhs0yN/ji9dlFW63JcfHF6E2Nx2odibYphcyQTI/X4II5WcWxneavsQj6T+sBBLVstvDWILqWB1UXSqLGWrXiYd/J0SmEph9nBssbF/2UwJQKv95LxBmW3sXtbQYixJWbD1ohfAcEFnDklhJwADCzWXwIecsbKN+eCTXgdf2w36xD7GdCa95LmxTPsfrlQp+fzvAf7bbxD8cBHilo9UHT7+iXCHy//jWOf73hxNVxYlqPZG2JUTmcT9tLcF24fdN6n1RI3NuQRxLYP2f7jVEhXynVTeqrsvf+tYswd+OY/yfj6b48imVwSWcPDYbE2dik8Kxh9p7q96t8Nlb0ZlxLxhiu72PjncuamTaWPS8Ldzu/Qq2gutwa76ojxmaNxF4fI4wmyHOFyII4fdlBe2CdPhxKhmcSo4Nb1dsKj7R/yK2m7dUoGKstWTjmSDAIUx24dCfvEgFTt87J0T+fzCKj5Hy/hWIVMN5uCkQ+Wy2izT3UHcSuE4sQX21aganqoGTQZpiaxbjeuHiRb+PH5Zd/EneAevcPn79YrSADda70qYtydrTrlJBGEU4ODrBvfce4ntvvIWH+4c4ODlT+4rFXKwaFiyfj0KBpgx75lxNcmVk/uXC9QhQFSBbiLpc58k83az1zaJV189mrWvzhUxhoRygmZOLQliUumpNyXkrvV9dKl2rKYIKlckpalWKLWht4YoPbb/TFjUo/ZE3N3roMiCtQdDty31h5/C8ifjZrNaNEgLkOY7PR0hrASrtATZ2r2Jj54qomemN22m1xKaMawWbcSHWHZ6v6yMDkFWosnoxf4RrcYqYqEJWgKwK6HUmIirTssB4fIHX/+rP8c2vvY4ffO9vMTw7Nepsbcf2xhY2dq7j5V/5bdz+1Bexe/1FNFq9NRWyViFzFbNSI3OtrwWWttCSbmsSks7vLdRfnuCeawtRJleq6LpVbLhVBBwgS+A0yXGU5DhIS7nH+fttp4KOAyQpg7NZJsuxoZBKDj5foqKCKStn6ftMcUmeI3CrcN0qqm4V9Gqecl1Lpe9SuMMz1TmSBcV260xbdplSv2roZ/3TGlUWOwtDmgmRJ29/HbP3f4D5k7eEyzS9Oq4ONnD3yjY+c+sKbl+7gutX9+A3m6j5vgDgKI5weHKK49MjDI8PUMQRvGpF7FNoo9LudMWPWyo8Zc1MEZiuP1RkQxFNDaAa2W8AXgNlnVaSrBzWVEGpXkwilEkEMLg+S0RtrPaAZDTa/6wFo71fdJ20Bpm5jrfrWoHL9q3rXPHYl/ZeGYHotoJWfOumP9ffDqqej4oX4EfVFt6sBLif13BWPh2a/Ysx3n18FP/hW+BDhsj3cPFvFSI/y9N3uSv0NES2C2sDaUV/ylJB44ksQUSi7lIlckabBappE5ZzB9jb7GGXpuibz4DIFhQZi4cVMV+VodtmXwfFOgnUAcuu+TUcwARySam1VSGv7AcEIFNBbf60iuR1X2SxtTCQhP/dgulnWlg8AyJfGkhXwicdXkWFqsCY8FjKZwQcq7UFQQz/VN+kUkKsYnrQTuaiIOQ58sHZ6XXQ8Dx4Tg3RcILZyTnO3j/E9Pgc0WiGMqUnpV0YMozA+C8t8bEplCgVM6+WkGtaUAYlLh3eTLiVDTK0u6/0b3IA5njlbhWZ6yBrBUgbDcw8H3PXx8J1UbgeHBrL11003Tqq+mREaFTIcU7VDVDWGBZXolLjgMyy5xkabo7AY+psHzVvANQ3ESYuZosKTqczDGdzxE6BjOM/+ySDB8MM+TxBNotQsC9mmTwgqX4mSCbcq3GSD5bvsARLA8/EP9IWkYgntlHar8Fk2+G4aMhzWmwU4qdEEE4l8oK7uuCDp46qG4ifUsXx1O5BJif6wBEDCGNlUJZUo8cCf8XD0WHJmbd8NqUZgzNU0ac+2WoBoUpo7aOifiVEzlmERBDJfk8PWhfbWwPs7m5h74VdDK4M4DZcZFGI84f7OH7wEAf3HwhY3dnq4c7NAa5f6aLZ4LqxkKTi/cMR7r17iPcfn+Px/ggZ6shK+qdShcxUXKsi5v2ogJCwzwJkOV6TPsvJrXriqnWBQjsTkamyUJlRSTuxnzxlW7E+ubN2K9J/Ddi1G17aLiubDFkwUoleq6LfaeDTn3wRO1sDuX6PDs/ww3cfYpGWpqRd1RjqdWx9mVWFwX+yY52ONxxntFSQ9zfvaw0EKQXM0zqllscIKhl6jSq221QkN7DV8tFv8h5m0jIHBt3sEJWwBNKZEriCyuQKqjVHQh+odihrDUyiEvtnc7x/NMJ7ByOMowKzBEjpabranlAf5EwtcKgW5gRHVfZUlmi4JPuNWGi4VIUEkkAsUJj+xqJs4bGpD7eEsxg1iwR/GhWyqNAlLFAtLGTDQMIg7DUwNhai2GbfXQFkq5rWoEpTSmnCT1TxbPs5J36q+KbFT92hZ2WJMpkiC+lFRoj8PrxigqAaYtDxBCJvbfaxsdFFt9NZButx0UG19yWIbDaOLEj+q1oP33IUiv2yvaxSl7COClHxDKSvcJFiIzoWkKOhYvTxrAiwovcplYdUk0qZf1kKQKY6lABRgZl9laK6FCDobgo844vQjHCPELAXHxu14TIyR36GgOoyROaxFQKs6aNLSKfhZk8DD4tCKz8BIq/Nuo2dAcHs1uKJnActFaxlhLUfEIjsbavFkFFE8+ZTm4OPTonMduCzhjB0EB4J5Gzks6V/8c+tRDae1wyJ60cEjbQt0RC9y6+n9Qn639kPToNrAvOo+rUQmapmBbxnJqRw9XmEjASysplgNl0IS63lwkZ8ZjYFIJsU/GxCQv59/cX+xe/hd1A9yhchsqqMFSxSHcyX3ahg3yRMPQs0qE+U9MbfWfshA/MupP+K3RMtE+ix7Ko9hoYR1tRnOA+xs3gs3y9VXz9BicxrxuOkupgAW7ylaQlT9cWjm/7h4j/O6rYik+/eCgmRp/I9Px0iP0ZarYsCe+RtC6CX+xe5HCNBLK8t+7ZzKfziwxmlxIe6qgCb7RQ6DdSZJeBU8F9eaeG/vtbEy20P1wNunH7wRYg8SnP8Dz8+x//2cCK3MccFthvvQx4770XrhWmXymy/idcXiMw3x/igWsE/udEWK4tPtFzs+Lox/PSLQXrfHMf4V48meP2UuRIl3CwUFbxuZJxJ+8nbwGMCV0cC7jK0vAl6wRm63jk6/gTteg/9YA+3u59Fg302PhV/4/PoUGwsFulUNvYJurQSrY44UyuXmpOiXtXqtw1/D3vN2/jczh/gVvfT8GoNmS+IxGNt88aeT5JH8l30QyZEHsen6rdc6neczXdwEW5iGvHeqSBw5/BrIbxaCKeaCrzmXIfRkV5RxXbm4nbSxttxH1+Kt5B8DBg+nJvkQ/gUC5H3Wq3V5jXHnSzH8GKE7//obfzwTb7fwXA0QRgnmE3HmE1GmF2cI5pPDTTNdZ0j4qMKPKotCWe9QHyQxX7CVPpZoCVZRlJJxxNZPTdthZnYs8kayKw5ZAloxE2seDSVeRqIThU8q3mBlkPbBH271UJgpnxDCTR8D60gwM5gA9uDHgYbPbRbbfhBYLI1qCrWhk1pY5FShRxhOJng4HSIRVFFVm+gs7WL3vauqJmZd7G1uSV/DwIGkSswp9qUYWZLKG65hhU7U72c5eKDHNFSMU0FIEv7PCWb5f8O4xDD4Rn++st/gW9/46t480c/kNC2VeFSBZt7N7Fz4y5e+txv4uYnPof+9jX4QctYh+ganJV61gtZ1tcCDQ1ENn+69SrcmiPrxZSAVCqVFSTrnKiKrgP0nAoaohQHztICw6zAMOc6p4JW3UHHV9XxiBW7YYZwEqGMUnAbloKvsFbDolLBgpt8UYJqmsFnpS4zo+oVJJUKZvS3B0wFg7k4tlpP9Dsq5lmOyE9Lju2vrN0vT7evQmRV7S6evInJW9/A7OEPsdh/WyskacFWq+LKRgefvrGHV1+4jldfvCXXnGCY4yizWg5PjuQaLSbn8B1aCbbQ7XTR6XRR9wOpgl2uNQy7YSi8UnxuLhoRiRuIKrl0mygdrcZSJTHFPqkIfgiTCZJpWwj6hS+hsK1oZl9SSxRWgS4DCyWA1QqjzM/yd8Xa1fiAW4tXI5RSmLyyDBUPZgrH+CbkrtXxZr2Lt2sdvF9t4Lzy7OfyhzBkffwRv2Qt8JFDZFnImMH1J0JkO0TYUnFT7qLesFp2TcsFUXXRjD1lKXeKMk3QbfjYkWTWHnb6XVEhX1IimyRQfYbpYLrcKZWLtZosKji2amBTrW68gxSCqpm8BKKZUuuVkblaWlh4LH+KGlmBsbW9UPXyyvt25WWjn7lsr6Va7VL9/PowqX+3pfamqoFjLiExH15RmsiDK0lZHqQPL30wc1GvNiP0ZuLO8/nwAvPZDEmcSMLtYLOPfreHbrOFbLJAeDbG2fsHErC3GE5QJAzAMWj4KRWyXTrKf6Va1bSdtLRYKyyLJ5Y7qP8/e2/2JNl1XvutzDOfHGuu6q4egAYIgAQJDiJBSQ6Jur6OsG+EH2xH3LjP/gM8/AH30X+B3/3iR/vNEb6WqCuJkwiRAAEQEzH0XN01DzmdPHM61vftnZndACkSAsimAhmRqEJ1VebJM+yz9+9b31oLL2UD9+UPuTJo0PUfs9AF2h4aTLPqxEC7hSKkR2KAIa0QSoWRnJQQfLuE13VDVMhZXknbTCWvRxUji38c1LmgnsB3Kzm/QkLkcA0Nfx2T0hOIdpZMccEUYhahpVtbFc6NtJSbJS0t6pTWKgXLsWgwaIU12LkihdC2EkuDgOcOW/zN+a7nE4GWUbmLUlL3qQD+kh6wtarHK/pGMSChKeFnvPFImBzTWwnSxO5Bq+tiyyB1YH3qjUbtAMTeQoC1tjvq+aCQj++pXmSeQmQBtfzECqbrutDXN0YMDdB2Q+EmAfKl3S1cur6N9Z1VTeUdj3F88y6O7+3h5MFDbK51cXV3A1d3uthaj+E66sM8nhbY2z/HB7cOce/hBfYOBsTwqCxAlj1mILKAW26/CQAQu4qlYD3x2aWKWm0MrJLdljFMXUgrsPOxYZHgqxeVTll0/WV04/MCl1mYzcPkNN1W1Mic0DYqbPRibK928dTuJbRbMS7GKR4cX+DW/jGmLAqI3t8kVsvbaQCJTCAE7i7CNjkhocccK9v83Jzk0ddc5lYEtSwWMPVXAh4ZagH0QwdrsYOtXoRLKzG6sYd25ApA5gRlDpFl/DCqCPUWgB/SIiKCG3bFJmWUN3E8yPDgLMH+6Qj7Z2MMkkzaz9j+Nh9TxOdNPRtlu2RHa1CnKIwbM7iep4ncRi0ugZcCn9UvmeOqjKH0IZuH6GnQhxY3Ghr2QMhL0Cz73foeW4BsfI5NkIoWGxbWG6pi13BOPY+srYUmImsAi4HI0g5M9Qv3c4pGmWB6dg/J8W0gOYBXXmBrLcbmehebm2sCkFutCL7ryX2AgZEKkTUQVsJNl9URjQZ+6K/itcfUkn8scwiqPAmABsG6wF5OQgmNCZ4UIj9UoGIUqYSHhKmEdWz3X4bIYkmQXwgEWmaRCx/aT4bIbLl/vGWd++9jEJnXm4XI2aEoSBUi/7rHJ0Nke+3IctdAYL4/PYcJG6l+tO3stBRQcL4j4YOi7DCeztI+yvPSKHY/D09k+8kIBakYJuikhQO371+mRNZ9SWi2Oj1U79nfuC8f3ccErMfRZTkPfh1EbpWjR/6I5wGLD7QhIATkg+eaLSbwfLOKWZ6XYpNgVMPLL8R9oeF6x6Iw5lhP6KvhkITUC6sKVUXTE/hcwOpxdEnOdR5TC5EJva3HMQGujHoNR8Axt5dFE/on075FgySn2BaIfPybIXJBn2OqixUi80HbDYJk+mvznCodWgs5Mv5TZS5q82Io18M/B5GphqaqWT6ztyKBgTynCaD5udULmWC+eMTn+7Mam2yYoS0qcVt6voetwMW/v9zCf9jtYDt0scLB9xMeH4PIAjRT6UyQAEOxC7HBmWZ5LIGDwRwiE5x3Ax+boYP/8WoX/8OlFjYDBx2Pc6mljhHz/u+NC7xKJfLdIX54ksi9ODRqcb5nqxrAb6ai2lXlbj5X7rK4HDgJQo/2aRN0g0wgcsdfEwjMe9EgPcSoOEdSDpHTf5WBX3UTRe0grwJkZSgQmYpgKpn1fXKETgur4Q6+vvlvcWPlm1iJtuE7seHgH4fh9FYe5+f46Pw1/Ozh/yN+yFQ8M7C5rEKcJpsYZT2BhR5Vn/5krkQmDG801Hvaa/roeatYa65gCz28fd7C/3cQIRdxyRePJ2EPPK5E5jZRDXvvwQE+un0Pb779Hm7dvY+j41PQGzkViDwUG4vpeIQ8Jd6zAcF6PXHOxHkcFcjiOUw7MbGy0vmgrBXE99Z0fs1PB7O2WypuiM3jUpfxHLDqBN28tyox85yh4Ll0eEbNGn2/RsubSZFfA00Bn3DXc9FtxzL3juNYAvYY9ifiA9eVJTPXVRfjMQbjCUaTCSbTqSiS6Vfrxl101jbRWd2Uz8YQ6CiMBCArPO8gaHVxaWcLl3e2sdJpoR2FMj+1K1uKH0TIVdA+kiH2ppPOqG11lbGgnxSFHBzs487dW3jlxz/AW2+8hvt378ixmKtyAVy58RVce/ZrePalP8Plp19Eq7cGl8Fr4oFsVcgWJC9C9qzrATs2+HsEv7HvgkrprKgwSik40+OmrLUBv67FpiKgwISwlyGs9QwjiqVmM0QzAv2mFP6GVBTXM0wyipVqCesjMi2aTeQMz6PyWezC2OmlnsjMjOJQkTFwWBriuQAAIABJREFUsGJn7QwO4bKj51Fd8WnXJ0vcxthB2n3NdYjuz8XjEYgszEe7shgyT4g8eJ8Q+R0kDz+YQ32+Sjv0sNVtizfyV566Jj7bZEu0TOF6cDIeIk/GmOVTyZzpRhHCMJJzTMUnNnNFxSgqFuDnUUW99QMXb2Q3wMw8QZAsQeVqGUloDAbsFVP5SkWy2BIaRbJ2yWpot6xjKQw0Htu6VjfWFrS3sErkJYi8KCwsvJHnIPkRf2QFyaXj4lf+Cj7we7jrtXFu8kmehDHui234w+6Bzxgif9zOgh/PgtmPVYdk0F269B+r/ttWf96o+BTfYV6UXIyz7bvM0YlCbPa72FztYWOl+zGIbEGRle1bbx3ZrscAsrWN0O1dyGcNS5LfFoBsn1aJbH2P5ypkbYVWoGzsLIx3sihZrQ2GgXn29eZWFqZtfu6TI4rBx/s1lip2Ro2s7SqETKWmwOY5Mhr4Sxu4HocFRFYlMgFNmqQ4Oz3DcDDAZDKW9h8GRG2ur2G920c5miI9GeCYEPlAIfLMQmSzoxRbWqelhfJ47oclFMj8/PEqrP1bkxgr9wQCVY8A2UGj5aHZ8eF0QzR7AdxuDLfdQjPqSODORVpKENg5E0NntA2hFYcDh4mqaYGUILmqUXJb5xCZb5qgUVNdUclkwQ9X4HCBSshRexjmwLAsMCZg9ViZ4/7leUezpwKNrGLkqjxnKb+yesjAM/WercV/UgEagyCoRKZXs/hmmmLG8rlmzzn1p1KILE8CcIpmuX8tPDWBcWyFUYDMv9GbCi0EVGlKlRtvEosqpSr8HW3fp7qFHrYEmAb+OQ6r7L6AZAV3nFgU4pUsNyyxu5CGJ3lf9Y91sXN5E7tXdnCZdhY7q7R5Qjoc4ujmXVzsH2B4coKdrT6uX9nE1mqE1a4PzAj4c1yMMtzfP8eHt4/w4GiE/eMxalFZGS9k1VQb/2EFfRqSoUpk8Qnmk/vE7h8D5x+RwNv2qLmNlE6YFkPQ4rq3NjLWBNkWwqyyZ65u5g13bpFA38Aa17ZXcGVzFZt9VfIQIB+cT3A4SpDXEBWv0UXr8TFKXlGPs+pvxh8Fng4CquxZDZZ2VgZ0aIiVzMSk1YkK+BIevWKbM8TODF23xs5KiCsbbWystLDajUQlSrsfCbYwWF4U2RJoocUBAb1cHERtOH4btRtjnDdwkVS4d3iOuwenODgb4HQwluIMPYpZqCIs5uJEiu9Un0iRihN/9XiWjgxpf9T2P34u/Rv6JacyAdLCGyf6nlrysHvATLqpLBefYiqQTXDeHOSJVYUqiZdD9ebhLfNzQQs2FiDr7y8gM99DQTJbgF0ZRzwumKjk5hjRKJCe3sfk+Dby87twsmNc3urg0taKFFG6HQa5MKRUtzXwLUTWgp2MwxLwaibEDeDHIe0sVv6ws4BP+e4K9VYwFIjcEjApoKxORe1LJbJ6Y+u9StrXfbavr2Li96ScxotPgRV9aj8OkQmnCQUJ+T5Jifz7hsgEsFTA8goSX2ejjF5PH6CfqSWHbaEnSGRY4LmxC7D3cwtx1UNabR8+T4hMT2qCQQakEXja7fv0SmSFyATTVHxS3fu7QGRC1aPfESKLJ7LbEx9bglw+qHCnzzPPnzWjmuXPqVimOp4qZOujbU9xFjjU5/hIzlE+yqYrwW4Ez1TXW6sKUSxnJ6I05TlN8M3zkODbQmS+N/cBQS/9jvkgICXEJZCmCp2fl/DXQmQqkfufAiKLF33DETDNY8f34LarZclQrjfCZB7v3wSRCYf5u1R3006CXQSEuLxOpeAg1+K5qLy5jz+Ph0JkLbBwHOH3l+IAL7R9/PeXWvjvLrURUUDSbKA080XOvakp4NesrjEoavxHUSIP5BpicORKSuuRoSrjZQHvzscgXncsTI/8vgSB0tv6SjvC8z0f/+FSC//1Rix+oDJPlrZuzavwmoDfaOBmUuCtoQbr/eA4ETAUFxfYSPfQqc8RY4jQTRB5DGpO4LvpHCLTUsrlPcSp0PEhT4bq+U222YdyTx9k55iWU/E+rmoWjB2UtY+8CjEtYuRVhLLyEPsjrLUORRlMNTKzTNreCr668Vd4duXbuNR9VsLzHn1Yay4CpgJpOcadi7fwxtH3cTC+hbP0ANXMRVGFuJiuIS0jBG4m7xHK5yjgOOxUVDhIawy+x0Z8FV1vFVEjwC/2XfynWwTen8cZ88Vrfpo98EkQOc0yvPHOr/DGW7/CG2+/h/2DI10rZhnSNMV4PMJkNEZO8QxtyMz9Wwqg0qKvczQ7VxPvVxOGayGwLcLI79u13yeo4imwIkjWeZjCQyu9tXkx9h7JYL+MULuupNOzTz2RV6PtsetTC0UyRjSbUsAXbhCwK9FFRcGD8Aaq7RWcng5GuBiNMJ4k0l3JtblP6NzuIe6uIqRNhEzWjOiGQDmI5Odxbx3Xrl7G09cu4/qlLexsrKna2eV7qdKba2/OiSnUItSzFpKWg+isyOQC1TXef/89vPPOW/j5Kz/GB++9jfPTE2Rp+ohq+ZmvfBvPfuU7uPHiy9i+9hy8qC25JgqRVSQnM3nTeS1K5CUVsoXIvchDN3QFpjPw7iIppMvVWhzw75t1Dafimkat4FKOuzOIIIsdtxGLaDOAEYrjZgPjJkPyIGInkmquWcXci9MklzaZ6jNflrR2MPxCoYoJ/Jvp7xAu036S+y+n+Mn679oYOBWn2aWbZOWYi2P+1TIG8wOueSTovsyMJ/I/YXL/V0gObs4hsvWDjjwPT13axovPPI2rW+u4tN5HwC5NKuvLTOZ/7P4MXQehLaJI+J1SJSt4ociFb0+bEru+oiWhdE/ymDnMSqCijf/v6/8zaFxsK2rMCtpZ0NoikWBJbr/8mw3rXvJIXiiRzVpfWIAKkxQoW9Bcqzez9dAWlfriHJnvYV4rJmSP81Ras70fruKDcAX3/Q7OjeXXpxmTvvibf1174DOFyOmHH2LwfQbrnT0y8Fm/38dvMHZXalLox6vX9u8sRKalBRfncoHRVLws0Al8rPc6WF/pCkSesS2LAE9aYEyVRkDJYsC272vs/RcezTIGLJTI800y7RzWdmIBkg0Qpt+xhcbLINl+b2w5CI9dRyHeIyBZQjyswtEot00rhGy18XCd7z9z81mMonqf58RXrA84ISDcKUu1ruBtnAMgBwOpjrItSQcS7mMOMtPJFJPJBKPRSG4acRhija08rTay8xHGR+c4vvsAo8NzFKMpZiXVtlaJvIDH85KAhaSiRLZtdQpPFq0pC2rMah3tJgTUcm1NeBy5aLY9eF2mmUZwuz6cjge/FcKPI4RRFzP4GE5ynI0mOB6MZOATTyIqFKsGxqMJEnoa86ZEkCMlUOF+aMzo7JRrfjzBs9/FzO2haHaQwMdk5iBzm8hdB5VLaKAQeVaUAos5W27kFdySQTg1HEJk2mdME6maM8ivFihIJaMG/dFmo2EsFOYk2R5IWywwJ54oPfV+skhMnds0GBWmmRjpjUBVx+JDKyDZTMjm6ntjnWJhv725CECm1yzPER/NhiqRaXpN3Sx9lPkUBbJUBXhEqQTl76m1xKUrW7hy/RJ2b+xgfXsVNDzIhkNc3HuI6fkZ8skIG2tt7GytoN/y0A6aUgiaJBmOz8a4//AcN++d4Og8wekwg7hLm/ZvvStTiay2BVYtqrYWxo/MqJFVFWwC3+QaWm42WPLYMvMS7iJr16HQ1niQWxsZex3aCYJce4s2UQt6ef5QdcmCxAtP7+CpS+uIXBfj8RQf3tnH8ThDQhW5aNF1Yq1iXW1hkpBCToLnVlMKk3l9UkVB8MqCAjsKaHOiFs8asEe7CKrf3RltVGYIUCJEhu1egKubMXY2etha78JrEoZC1LVcLHMck+2XLVFjGQGgErZHb+kIzaCF2glRNnwcnk/w8OQCd/YOcX//GMenF7gYjjFJUp0oExgaCxRO1OXJxETOIdlNIvYOgfpTU6VQ5GJlwYUKJzn0EqbXHj8rJ7OciNtjz7/ndlmLEvtza02hqnOCZFtgsGF5/IzLSmSjQja2Fo9DZGuDIuNB05N95TkN+C6DOGukZw8wObqN6fGHaCQHeOrKKq5e3sDu5S204ljGFXMbEQumZU9kq0Ked7s0m/hR8MfriSxKZG8Fg3BJiSwQOROwRlAl6o8liExbCkLksdc3nq5/XBCZCwivSgVO0U6AMIxQdi3dF3sEKqkZ7seHDR5kqB6D03TkmIlHPu/J/HsZdz8XiKzLAVGHS5s/4eCJKFvVd3omAE8hYltsFXis1ELhoYBWwmHCUsJ/wlBCUcI+vubnC5FPBYYuP/i+idMRb+nzcEP+iVCQ4JbAk9tMlS8f9PcVn27CUTd+5HXog00VOgEyz1Gxn2i6ou6lVQX9lgl8+aAKmb7eou6d5b8GIp+KdzCV09aKRSGyL/vrNLwk58FnCZHpJ83jwWM2h8jlEBvJbweRFbrvCzCnnUQur+Ob/TmWz0wVNKGs7SL4rJc9CzuLLYXIbgtf7kX4y7VIPJH/Yj1GMZshrVnIr0U913UaaDlNtF2CZWBc1viP753h/7gzgFPncs7yHGfQoF5feo3y+uLnUA90SMEr9XpIg1V8a72N/3Izxnf7Ab7c9uS9RuUMSaktzlSbrfpNrPsOjrIKtyaFQOR/OBohz6eIi2NsF3fQb56g7Q4QeyPE3kQBr5PBabL127RLOx4iJ0LHb6Plt5AUA0zLifiRTosGRpmDom6Iv3NVuygrH5kokCOkRSyQlzCXlhjbnT2B1GItASByu3h+9U/x7Oq38dTKSxKwp4/lgDIbuEUv2AKHk1v48OxV3Bn8EveG74jiuah9AdZUJfMz+I7aV2hxmyDcl3C+XrCO1fAStls3RJE8zk7xTw9q/PVN9wuI/FlfLP+C1/ve9ev4X77zHex0OnMxF72QX3n1Dfzs9V/izbd/hWOu19EQ7+NkMsE0oSfyVIr80rVqrM+0wG7tF3VOJSDZKC7VUEpXgA12gpr5tJ1jWmGG/r+ZJ80tIglqFwxA82Jsd66ew2Wuc0U+2dofOTMByH2/Qthktyc7AXVN7vk632RGTl7VOBulOBsnOB8lskamSjhJM1FeU0jjNGaIfEdEDl7EcOkQDYZ0i3CB4eGcgzO03EHQ6ghk7vU6WFvp4msvfAkvfOkZXL12Fd1eT8As4XGe6/rbdgHbdbxclXMRsn7D+e5rP38Fr/3sFfzi1Vdw59aHSKdT2bblxwsv/Rd4/ut/jhtf+Q42d29I/gsnnYbbftzOwsJkQt25zQWwEnvoha7k7CR5jXMLkZd+x5W1gloxcLydUC1Ml8hKG4SpQGbOD8dX+Tezvhb9uLCImfyuEzjwAq4rdDqfZRXyjJC9RtNzELSZxeLCj1jwU+/gbJwjS3JkU3IcLoAXe8G49s5/ZvNl7H61XdbL+02EW3mKOhmIEnn00WuYHtzE9PjeHCLz+HDOHkchbjz1FF568UXx1l7ttuFnY5k3tJq046D1hTu3M+V50WRIuVlTCJsifyJ/kTVOLqC84fIztuGGLcALFSTboFQjRhL7CBEMav4Qc4VQTAUiqwhIP61m+PB9jEeyYV0q9NI1pcDruX0F4TEtLYythdmf1gdbcna0YqI0wnAFAclNR+6lH0Rr+DBawz2/iwtXcyO+eHyxBz5ziDz8/t+iOKWPz+Kq/ySILDeax5XIy32spn2ZvyN2FkbVxYtc4BgVeGWBduBjrdvGGgf0XnsJIqvfpvWJ0eqNTqrs42MQ2YLcuXraqpHVbF5gIJWcxstUvEqNd7O05YiKThXI3M6FL/KSnYUok9X6wnoqqzWG+j0v32iXt9Z6oOqNyCqTFY7LvubgXmr7TGpujqLiI3rjgGdaeXhzS8W7VG9u0m7NNnlWTAWAstKrGrGW5yN0HAnToyfy2YNDpGcj1Cn9f7n4tYkIjyqQdRerkf28gWmpCq3dJ0r31CWYKt8masfBLHCB0BN47LZ9AcdhL0DUY5uRg2YoUhRRDHpc0NYOxtMck2mGUZbBDUJEcUsUyVVRY3AxEpDHm2VB/ydWBmWA5fnBUDwuONie56DpdVA32ygabYXIcFEGPqqAnssuKmmzMWrfohQ1NoME/BoIaqp4Kjh5gWwylap+RpWvrUDz9wtWQk2J1kzwLbxbHFVbUFH4pS1iFmwut+YrKLWcmOeHnARyQrBwQIWqVTwTWmqhYrnljDcaVdkbKKkyUlEZi6JXKtqlqJArejQZIC6/wwoqIbJRee5c28aVpy/jyo3L2NhZRYNBfaMRkoMjFKMBynSCfi/E2mobbd+RxRmDGEbjKfaPhrj38Ay375/ifJRjOK01hIqhf1IRtcWKBUTWUDRVtKqdhX5P0Cz4xFzL8reP1KfM/pT7pY4Ac49cq1g1aiRzQZoC16IVT19vUWySEBtRr1bwmjW+9twunt7doK8MTk8HePv9ezhLCtReJAprwnH5RHMvZoJ/hunpxNlWmjlJV4sc3c+c0HMiaO71On5SFVlV8Bq1qN3DZgNho0LYKLDV97C7HmN7o4vNtQ4C+vu66oXmiVqWMNmEvxn1s4SPCAll/xmr5L5MqOm9Pc5qDJMCewcnApHv7R3gwYHC5Mk0FW81sMjnUNFExbQqG3hc2BIoKmeZSar6WQoteS4gnIeJth28rsWPixNXjjFUnZuJPOGyUlo995ePmxYXDEg2fsq2OCBefcbXW2GzfYr59PwcFoDsPm5nwbGcELmB0G8gO38oE8/J4ftoTB7ixtU1XL+ygSuXtxHHoSr6jTusHePtikFPOWOFZBTQP/RW8epjvq1/LNMSKkMJg6kOZTu8tbNwq1yUteqJTDsLLSSwlZygjp62E7c3h8hsBbeespyoL1+vT5oSmSCKfsocnzQUzpHPRzsFAqxWORZLAD6oQqYaVgLeRG2uLZWiZDagUYaqzwEiq9fybO7BzGPSNwpUfgZux5MHkWkfoZ7Ij0Nketlyf55F2xJwx5OE+52KU/6NBKlVUzl1aJlCtS69iwnA5wF/LDAbSwkC5PXpvlgeEDRyX/DcJGAUuA+IPcmKqIzH4q/7yUrkPwREpp3FJQN/jRK5HKkSuRj8s0pkKoypSOe1S89mLhB5HvO8YLghATuhOBXNC43XZzsq8fzPmoEcq8RfRRV08K3VNv6brRhf7vh4uuXhIq9xVtQ4kfsesOY2seY7WA8cREyvnQH/2wfn+D/vDdAsU3hc5JdDOd5lwxNwz2Mplk+zam41Q2A+89toRH38+UYb/267hXWvibbTwH5a4TirMC40MyD2mtgJXFyN2AY/w0Ve4f/aG+Cnx+co0zO0qofYnt1B3z1B2x+IClkVwgU8h0Vl7YzzmgHaXl/gq9+kj6qDo+k9nKeHouybZAHOp6vIqlBtJWpPIHJRUYlMEBaICjj2x1hrHWCnc18gNeccnMNQFfzC6p/j2dU/wbX+V9FikY7Ka5m/sZOskO8l04KQARWG2QmOJrdxZ/AWbl28IZCaiR5lpbTHdzOx55LZo6xRXMReR157LbyMtegyVnidlROB0P+0V+Ef7nRRUA3yxeOJ2AOfBJGT6RQ/fuVVvPLaG+KJfHyiAaMWInPtQltDzaJQKzuZt0h+jw3Fs/ZiplBu51dLi9Z5sdyKLpaC4+cQ2Qhm5rZ+S53LmgVi591c8jPUm7ZpnPNSFV+j5ZRY8emPXCF2qPRn968Lz1qJuS6G0wwPTwY4PB+J0IjzaPqMy3zafD6KKwiR6XHsBbGGR7OblepjQmR63TYcsRV0PYqY2gh8V0Lcv/TMU3ju2Rt47oWvYOfyZVl/cr3N9e/H1cdGf2zWyBZJcC3+0x//AK/85Id44xc/w/27t8Xijfxi+fGVb/4lXvjGX+LGV/4Em5eexkwNpWXuJX7IDYXFnHGJJQQLUhK0br4aO4te6KAjEHmGaV7hgn7GokReKJrFWsJVO4aKKmR27Zj1qM2nV1DKzudaFchcI1tbDfn8DfiRI5BYcpNmNaZJiTSrJRi+GboIeyGito+w5aJRVJhlBfJhimyUIUt5zDmXWeyFZYhscxisKlkbthdd2/bPCJHr6QjF2T6S++9ifOt1ZKd7yAdHj3hUh2GIlZU+nnvueXzzm9/CGv2OQx/OxT7c8amEOobOTDsixWLQgcNOUQp9CIDJqpMJsmSCMk3N2qaW0HKP4Y6BBpfPPNpXqCDSdrqrElnXONYjWfyRaWdR5SJWsB2kC6GkAmuCdwl8FC9k870JdeS5JTDZZNCoN7JRH7PjU84PVcork9E1syqRKazS7Xo/3sBHX0DkJ2Jcf5I24jOHyIPv/60E6y1D5MftLD5mKq9a2Uf3i7my+HPriczqogTsGV9desERIq92WljptrDSicEAMV5gNrSJbRNamTHo1fjpKAcyEMncuCzY/mQ7CwORDUCWLoyP2VkwiOkxiDwP2FNorEpka3FhWnnsjdm2sS/L2QwwlhsCVYtL/6++QQpq6B8k/r9ZgSSZSoWVIwFvZtYTivuRfqpsZ5IWdLaqEC4TuthWf5OiWhc56jRDmUwxOjrF6JihUgOUkwwOHQ3EplSPmdU8yf6bK5B1ILfgRFvPH31SjVLxSXWm50k4nttrweu14Pdj+P0AQcdF3HHRpp0Fw/AaJTgJmqYZimKGIq8FnBMsub6Hbr+PlbU1FEUl++L8bCgQmRVR9RWuJTyCIQZZNkGWJ1xGCjx12JLt0CKjjenMw4TtfX6AMgyAKAB8T32LeJviBItBCVmBYDZDQH+oZgMRj0laoMjYHlYIsCfUJ6Avp7kouHlnF65lQwWl+que1TzCC7CpzrnzhwGfsufNOTL39hVQQ7WInU6Y9F/uMoIOE1ap54y2ufC6sOejhgprCIOFsHr87A2Jd3x+dgvkCPt4w2NQYQM713dw5ZkruPLMrkDkZjbFbDJGdX6Gkj5S6QityEWn7SPyXfhNR47dcJRi7+AC9x6cCkQeTdlexQmcCdSz4FvGgwUoVIi88LCd++PyNmuLGwYgz21h5rJkhdKPBKyZcDbZr1aNbMaIOUyWA7GsQla+zAUhle+0sgicGi+9cAVPX1lHnuQ4ODjDG+/clklaM2pL6xJbmOTKkWvaAGRWqk0RSfRCVK4b0MvtlLYoE8ohhSa54fNcok9WiUDeu4HYddD2m+iGwGbXx/ZqiHXaWfQiA5Ed+B7BKG0XXBlbZZLsEiZrWyI/IwstVrHByY3jMbiyJerkwSjF8dkQH9y6jw9v3cNHd/ZwcjHEJM1FmckJh0wqufLnuWd85SxU1UkPAz2Z+p1rYU7GTeMhNg95YOsk/96ozQ1g1h1lPI25sJmfk3pu6rnxmBJ5SY08B8pLxQa+pvgseyaUTyxx1JbIc5sIvCZCBnsOj5CdPUAiEPkBbuz2cW13HbuXtyUdXAIEqfI29wYp3NiCqvEIlDBV48X8904PP2tqcvof24OhXITBDPqix7EG67HjogRtJgi1CFStMlfUmV5ffpct9Fyk8UHwReUjLQEIBZcfTxpEph0CA9cIqDJXbQ0IawnlaAPAz6EezTNRwrJ1XsC515/DLP47rxPaIshQ9TlAZPHk57zH7GN+TyhKL1y13Cj+qCCytWcgHCb4tOcaVeEsQNAP2CqB+e8EvgTIAhE5xvJOxsDNWQW3zsT+wtqt8HdO6HfsryFz4/kxpZUFf4/qci7gjuNPsrMgRFboSuUuH5+/Evk3QWTaWaS/0c6CFiBUnCcscIQbpjNmJtvP85cFEfpcc799fhCZPpkBBt4a8mgVTryGl9c7+G+3YymEEog8nJYCdfcLtWPbYPBR5GI39rAbOqIO/t9vD/B/PxiiyOgbmQnsJ/SgzZnCcb0+edwJyXUhDoRBiG6riz9di/FfbcQ4zStRGt9PShympUBk3hNaXhO7kYunY/o1NxE1gO/vn+Pt00Mgu4d2fQ9b3n10/TO0/KHAY4bpieVDg10sASK3I8rg9egyNuOryKopxvkF7o3exVFyD0XdxDDtYX94BUnekUBh2lZQjVzNGH6lmRCExt3wDButA2x39+A22UVH9aUrr//Sxr8RJfJW+ykRWBRViqxKBPJmZYK8ogVHLjCZ1wO9kfnv++MPcXfwNpoNdqFpqKQIBkwIFGeP/Bz0We4FG+iFm/I5uv663GcPJ7fx5tHf4bWHTfx876r4OH/xeDL2gNhZvPzyXInMeWUyTfGjV36On776On75zq9wcHQiqmOxs5hOBdIyJ0XWArIeMOpio0K2giqxxpNuKxt6b9bwMq+1tmxGqmVgsbWFs5239v+t6EOsHe37GOgs62aOCUZ1yW3TDJESUSNH38nQ8yr0PO1m49w2jGM0XB/TssbxYIx7B6c4HU5wPqYS2f69fj5eC1TdMliNEJm+x7QNlAKxWJzxNX1Z+6j1n/V61uySXreDza0tPP/i1/DM81/GjWeewdrKClpcMy6pjvV7A5GXxGxidVbX+PEP/g7/+ON/wJu/+Dnu37tjxCRL9BQzfOVbf6UQ+ct/go2dp0yHqq4dBCCrgaIU3cSu0lpcCEQ2nsmzGVp+U6A5w/TSosbQKINpISeqZgEcnL7PUAceZoEHJ6QYjeucBqqsRpaUohZOk1zEUhLKJ/lIxrKNc2BaPrRcBG1XLCUZ4JeOaYE3Q87sk9iH12WYN9XKTenmbUwzVIMU5ThDnlLsZfaB2XdcDcnaee6FbFbShu3MVTZGMsi/5t+Uw1OkDz/C5O7bmNx5E+XoFOV0+Air6na72N29jBe/+hK+9e3vYi2O0G0CFW0vTvfQrBLpsuWaiOcXg/S8sCUKYx4E5p5cnBxjdHGOdDySdRUzpmLx524ZxTihPK2puIEMXWUne1MsLWbs1HQDVSnLZIJd91OxbmUHG+8EFC4yn4hrKBZVCPIX4NgokymU4zExntL8aotCeu0oE+M5Is+5EtmCY10HzwPsHQ8fxOu4aSDy+RfBeJuuAAAgAElEQVRK5CdjgH8CtuIzh8gXf/03KM+0smkf8xvF0iBq/23ZE/mTQDJ/Zg3xVY2sEJlCBBczdMJA4HGvFaHbClXiLxcQBx/jBSNVF/WSMZpG7Yae62T1+3nl1MCnhZ2FUZBZJZkJ2BP4YfycrJ2FVSBbmDxXJxvlsaqQH/VJXqTVqoJSwIN9c3Nfloomq0UGMOmFr4MEK3UcaKdJJgB5Mk4wnaYSnCahAFEkSbKsznJgIUgmhM0YVMB9RIsF3vRrtojStKiQamAxSVCMx0jOh8gGY9STTCwcHBXbCQyV4XxJ7Dnfv3PF9AIci6efOuoDrgMQHHs+Kg6cUYRG3ILb78Drt+F1fPhtVoZrxOEM7ZD3NIaC5RqGME6QpPwc6ska+KGkpK6urMpzOBxjcDHG+cUIk0mKesbB0REoJRVbCZigejIVDzq9CbIVjy2EIcalg1HZQOb6KHwfjXaMBsMTPFdAsiiSWckuSrhUdKNGz22iTfuBmt5JM5RZKRX9PM1RpBmqNDdGTkZ3TMVMVcmkjRYktB+hz57WAxdWA8I0LbA3oQfz60csLFSBzEACT2AgVQOcdNnz34Iscx1IejiLIEAQeAhM6xdveFw8EGxqOxYnlrm0ZfF7DVJTgCdVWHqjsbATeNh+6jIu3biC7WvbWN3ow80SNCYj4OIcs2yMWZnC9xsIQwJXReNl0RAgef/hGe4+oBL5DEnWQF5TrWsgsgF9euFaiGwgnIXIAkqsZ7JOMcwFvgDiczWzAfPWFsOkSs9tEub2FQt7GVtsWoaPFvjOgzbRQOg10AqbeOHGNna3+pgME+wfnOHdjx5KcjGCloYtUOVtgkNUacBAQ+1EUC85Pbqup90MWjXWarIdwzj5YDeGWFQ4DMpw0Ak8dCIf9DvrRS5W2x7WOj66bR+d2IMvtgwm7NN4Wau3nT7FSsIEpPAcKBnuQ9UHN8Zx4HOyFLYl3DFJKzw4OMGdB4f48PZ93D84xsHJOUbTDElWIqsaKGYEs748xSKDkxJOasscVU6VAVsmc7iOvjef/PAaEE3PGb1eRW1ubDJEnf+IqtgUA4yFiSplbNvlknJmDpGNkmb++wZIs8ziElir140UXgxE5tjuezy+TcySc9SjY6THH6A5eYCrWzF2txmysikQWfyfjb2R3huWLFRkcW7W6EZJ/cNg7Y82WI/KUIJSQjvxOOYxo32RhK5RxUkYlQi05HEvG45YJ7C9XwPVdGdEZSKgLqinHwvJe9IgMj8LlZwE4tbrlp+BgV60CegWZ9JOz8fY687D2iZuV1TZhFiEmBq+FqvS43OAyFQ78zioJZCeg1R8r09pVTERj99/sRKZwXopQwp/t2C9X++J/OuVyFSPZs1Q/YCjbS6lZNwkGKSXNoMNQxYgZjOcRjs4inbFooFzDv4OQSLtH2Qoqwuxc9hM9nRx2XBxEl0WT2Qb9GcLA9xfVDhzX34yRD5bsrP4fULkHYHkCzsLq0T+5yEyPw+BO1XX9AbmmCSCjOJCzhGexzzPPy8rCzMCSiGGlhqzaA2t/jae67XxrX4oIckneYXDTFXBF8bOoueorcR25OJGy8W1yMV/OpriH081/HhqbNrY2VZKW/Di3Odx9mYlgkaN2AFavotWEOHplo/nWj4epqU8T7JKvJYZ8sTRiffMdd/FVujiekiQXeHm4BinkwPE9X10GvtY8Y4QuWPjgazBxV6DXTchIrdtwvO20Q820Q83sT++ib3R+ziYqBcxlceDdAUPBtcxTFfEA5l+yPy5+n0qlKV9RTc4w0b7ANuiRFaIHLs9rEWXJFjvWu9FhC7v0QzPu8AkP8e4uEBGkCwQOTMQedGTOcyOcJ4+RMdfR9tbh+f4snbgg+IDFpZ9J0LottD2V+XzdIM1UVdP8gvcHb6N1w+/jzcPQry5/yWUmkD9xeMJ2AOPeyIPRiMcnZziH3/2On7xy3dw8/ZdnJyeI8tSUSKnyXQuwLL5DfIxHlERL6wqJKBbwritQtkGs1G9rAX9RdfeYo2tL/nYiv8xgGxBsxTkpevSCGNMUBgL9u4sR9zIJGRvNajRCly0QubbxFzl4Hg0xcPTIe4fnWGUZJiKz65aYmhGhdptcc7GtZMfBGJpIfN0E5SmQct6TvNvBMBJ56BCZt9zBRJuX76K3WtP4fqNZ7G2sYFOp4Nupy1PhvxF4bIFwAIOW4HYj37wn/GPP/oHUSLv3bv7CNzUU2mGFwxEfup5QuTr8y5J2vBJLyrnz7K+VTWyqJJFjbwEltk162lXIoVVtJUYpwWSjDYcXHg01YIibArcnbq0dXQ5GEqnHlXbVVohH2YoxhmKRO3o9HzRta1EMHL+6zYRtjyEbR95A8hpUTSiwKpC0XBQRQFmnQCzUF8/zHIEaYbGgCKkTLpVFxBZ94GFyNpVqyI2i+atYENFOvYC1G+KiyMkd9+W5/jOL1FNh6jy6SP7eX19HS+88AK+9vVv4Bvf/Da6FIblU1QHt1Gf7qHKhqjLTDgGrUSoUCdIprqYgaJpWWEyHCCb0oKiFKV6h3YYZFeuKx7XWUoRXyn7iAKVMAoRxi00/EAgsghxJNFebSv4flQi0xPZhhJSiV/zWS5sW+dqY/Iv6SLQp3AiYy8oUJncQqCxqo+l2CBKZLkq5+Iq4VLCqxSYf9Rax614HfeC3hd2Fk/A2P6kbMJnCpGnH3yA87/+G1RnZ3MgK9fy40Fqj/3/8s5YBs7256rIc4ylBb1oGHbBQbAhELnfjtGJArl5qMJycfFoNVUh26KFxk5j7Ve9mS1DZLsdc5YrAETtLFSPqVXIuYqOE0cDfQQgG2Xd3NaCA7P9uQ3WM0DZei1/7P2XQLK90QhM5g1CAHIllS9pyylnmIynGA3GGA1HSCapJIoylCuOWjJQ+WEoAJSvMUkmGDOVdjyRiUOdlwKSHVZZywrNvEQxnqAYJ6imqYTH+Qytqxvye7wriTJa1qfLgWSGj0krrQJkbYehp7A+6R/UCAM0WhEarRizVgtOpwu314Pb68DrtOBEDbh+DR9TRM0U7SYN7TM0qwznrCiPJhgmKcZTwvAc7biFSxvbWOuvYq27gocPDnGwf4yLiwmm01wmBZ4fIGy1pErN56zJRXaJtEwwzVKMJzkmaY1Jykn9DBdpjWnTFZDsdDtotltoBAFI7WYCW1UJ3qgLWZj2Ahd9z0PPDRHNHDSKmexXwuOaEDYv5v7bLAaI/UieS7DDcDyWhOAky4xFhSqSlyElJ2XyniZsTD2yzbnN4D7PEZDFMAnetFhxpKcWrUp4nlClz9t7szmDzxt24KEVh2i1Ip3kRKE4GBAeJskEo+EEg8EY4zHDNnLx+qJjAaEeoSABcsQKa6eFzeu72HpqFyuX1tHtt+GnCZzxCI3hGdxqqgEzMi9rSPuTVkgdCdW7u3eCu3vnuPPgXFTI1Yxt4iwRMXjgMY/iuf0AFzeqOBWAbKxR7E1Q9QULK4yPwUdjg6EhbzrZte/1yHvOx4UlCwQzobbFLNmC2UxAbb8T4PrlPtb7MS7ORjg4vMDtB2cYpTVqNzD2GyY8QW7e2urvUAohhWdto+XYwuNIiKy+x8abznjMSshCVSD2HRn31roRVjsxVjsRVtoh+nGATuSK9zQVtASghM0sHNA3zgYT2mBEHk8FvdwftMngRIPnjbW+qeAHkUzOw6iDphvKxPPwfIBb9/bxwZ37+ODWPTw8Osfh2QD5zBFfa06uCJFlUs5ZHeF0PkWZMiRFg1skOVvaw3gM9DhoyB0LCca6wvrxGQWvKvGXzg0z+ZmH5tnAvLl1hamsL0Fo62FmbTA4YdJt0IV7E+we4bnelMkeLS3cfAwnHaA4uykQeaffxPZahO2tNUSiPKGv9KJIOA+W4b+wdcxM8Oz89pX2Dt6M1eP1j+0hFgNuS8AeLSrYQs7jRQDHtngGktFqgC3mEiZnFIKER+o7q3dkUSsbxfLjQV5PGkSmWpOfiYAydVoCk/mZqezsFAyuOxVAy0GcKmQGsU3cvlgrUP1LOwV+ViqY+bPPCyKLZQXPNdoCmWuKKlO1KhgK+P3MILIpFPy25++ngsi0D2n6ss2ExHp/4LlTCPxUhXUi5x5VyEfxlbnSnZ+VVzSLF9Z+hN7Qm8l9AaU8F/k3Q58QOZDjqRYlR6JWpq0DH08eRKaXsdo1UAm9kez9s8F6VMHrOViAwY88B3mu8txcTY+k+MPX4r9/Xipke57wGPIa8trrWF3fxWrcxornYi8tcScpxM5ixI4WI0jw0UDba6LvO3iu7eG5lov70wr3pyX2klzUxLmBJYvuI73tcKThLZZ+yptBEy3Ox6lwpAqMqudUlcgSwGy7scwIRRuosOngmbDC9SCDWz5EPNvHunuIrneG2B3BaRTSnkcfffoGh06MyKMCeQ39YAvr0a5YQXjNEO+c/BC/PP57DLITJOL9TSXyKu6fP42LdB1JQVu+j6t5fSdDJ7jAensfO9178DgnbtRYDS9jp/0svrH1b7HVfhpJMcQgO8JpsidfB9mxAGQqoAUiG092DY+lwpJ5Bjkut5/DdvsZsasIjJe4zkEd8UEmRA7djkBqfs6iTnEwvomPzl8TJfI7Rx28e/hVlLUC6C8ef/g9QIj8v373u6JE5uP2vT18ePs2fv7aW3j3/Y9wfHqO4XCE6ZQ+yPRDnhiVYm08dJeg0lxVZQL2TGfVwo5RRQJ2zS+QdR54bMLzliwj53vHCo5k3mvygYyIxuZ26LpbCzsiuJD5FIUUBRp1jhW/wkY0w1rLRT/2ZK1He4bbh+e4d3yBBydD5OwCbTjI2YWaMscjk7WRWMkxxFMyO3x4Ab2Qaa2mQhnOD6WYY7wDbYaJdvGx+4ydrBR9+Oj0VrC1ex29tS20+qu4fvUSnr62i8s7W9hYXV1AX0GIC3EQgd6P/uFv5xD5/idAZK45X/jmX+G5r/8Frj/3J1jbvv4x4Zuut1VJTIDMFR/9jCWYXYCyrh9tlyO7DfOiwnhaYJJWSPIZnMhD1A/Q6QdodQKc1w0MZhqsx1wgipQwLVBfpMA4BSguW16TmoQVsdlgwHRMqwofM1oCuU0ktKpIaIMBZL6LtBMiDz3kvotunqOTZfBHUziJgcjGllH3l6qKF+7bXNGqaGjBmTS8Xn5qEuTIKfKzfUxuv47JnV9ifOctAcg1BXNLPOrS5cv49ne+ja9/41v42te+gZDr2MEZZid7qM/2kU0uUOSJ2GE2yXvIA2j3AAeDEphQPCZhhA10ubaOIlXFE9hWBUbnFxgPBkgmUzkO7XaM7soKehvraPgRapddKCbLiixLvJVzsW+BhKKrvz+3WxTI89yvhWUF1/q69qcQSL2R1R/ZcKPSfDXng5wXxvLC2tXYzC61ZHUFmN9qb+J2awN7YQ8XXvSHH9y+2IInYg/8QSHy45YXj++ReeuLga7W1oIJnj79PT2FyL04Qhx40iZvIbJNpBTgRjAjCVo6CMnS9ZHMrSVAvFRxVSA1ZxXqC2VA8gIim8ko2549tbJQXyZtz2Z1UwKW5OfWg3RhZyGq0U9o4dGW7cUesaF6UlXioLAEkdmCUlXAhGD1YozRYIRkzLYLHQB8P9RqVxSh6TM0y8V4mmCcJBgOh6JenhEc14DHBRRD8zgQMVxhMkWVpKizAk7FYDiqVrQNSIG2mrAL7ZR5r4I7ATMEU56P2nUxc12UVAFzX4QhmnGIZisCWjEa7RbcThter4tG6KHhE9gVaNZTOOUIfj1ByO+pKKpzJBmfhSTsZjmVvCVCP8RqZwWhG8JveDjYO8bhwxNptSlo4M997/nwowBxq42400XTZ3IA+Tjh7VT8ecf0hsoaSCsH6cxF0nSQNl1pvSkZYsC0X7a9M1nAKCJdWTzMRIncdR10nQAxXLizpuzTJn20CJeo0jPnE5XPovYtSoHHw/FEPtc0z42ltJ57BH7026aXLM8n2d8CklWBzPu57Hp6yvoe6OkUxZE87WSnLDXArMiZ9FsIRI5jH+1WJDCZlXTfZ+s+b8/cpymGoyFGownGwwTJtECaUp1M5bRaLXNyxap93Gmj1e2hvb2B9vYmWqtdxK0QrSKXG7CfMJQolVTyRpOFhRplwWALvo6Ls2GKj24f4Na9E7GzSAtCj1AsH7jINNUdY/Ww8MJVxb5RIM+Vx1ZlbCYVFiyb89ECRlGaLkNkq3a1/svq7WGufWN5M/fSXXQJWDW33NjrSnyHdzb7WKOPtzvDw70jHBwPcDIsMa0aqAlTbeifUVMY8xCBu+qiMUMc+gL3eXxigklpPeJkglVpVp45cVav2XbooRMHWO3GAo+7LcJjHzH92mjBIABU6h56rjSNl7nZN+LlLHYV9CxWkCv2GbJ9fC96FmtRTtXCnsDkpheK0iMpalxMUjw4OlNV8p0H+PDOHi7GBcZpJV7KDYf5zXYSXgpAztOxKEI4ieeEn0poaRGj4oMgW2wsGDymKcE20EWP29KgbKbiOlLqz2UfL3sdf4IK2RYOpF3RWKPI4sRaZkhquCdVeAkbpA0RVd/lFF4xQmN0Hz5b4tsVNvoeNtf7CDl2Gd98HdPN2C5KUC3eWUW5+F27Ln4SbeIXgQ1BeiLmBL/1RhAaUw3JcDZ6/hJIEVryQSUjvYOpaqS6kepcqnAJ8aQjxdgs8Hd5HutzEcJnN+Kzg8gsCtTop8ditUGwKLB36fx5FJo1RCVJ+w3adXA7+ODf8fNo4FwkII7f0+KCP1/JjucwkwGC/NvE7SJ1IlHEEuLR7oOt9nzNzwciz3R/8/ql2of7vOmIApkWDYT7BMknwbb4Nf/uwXoKWQkcCaVpfWBtSKxH4W8CkJ8GIvNz8HwjQGaoHOGpFHpmBdr5QCCy2lnMRFV8GF81haBKAL+E/3g9+Ttu29p0H5tThci0s6BymceLxQE9J0uBqlQ4E6jycz0JEJnnGsPwJFiPSmuO37NKwv9o6SEhgHX+a+wsFBazUCO+wQSBzUAgiifq7Afo56dy3VoLmt96MPgUv6i+4AHcqI9O/xIQdJA1ApyWNU7zGllN+zFV0skxoRqXyjCnga3AwXbgoGXaqwdFhTNjScFwPAZAaUcXEDUbAo83AherAedoDUyrGgec13BOU9cYMoS5Moq9pc/CdUOACrzbXXLHuOQOxb7icnCBpzoh1unp6cwkeI5dXAqRA4RuLLCVKmFC2bbfF4BL5e5bJz/A2yc/EKhbSthfE8NsBXsXT+F8uo5JzoBwhWbNRi1PhtpReUxP5NX4CFudPQRODs+ZYbf9PHbbz2Gn8wwCt4Xz9AAX6YF8nRQXmBRD8UQuZ5rRUbJLqPZFCBO4bI9msHSFq50v40r3ywKk++GWmQPp/Mdp8HPpZ+NXqpNpk/Fg9D4+On8Vbx3/AO8e9fDu0deko++Lx5OxB7537Rr+55dfxqW23r/e+/AW3nr/Q7z2+tt4/+ZtjEdjJEmCNEuRUyWZZeo9LApGFSzJnGu+LtY5+LIdxeLfVFzFh2b3qFJUftcINQiJ5612+ovzHSW2AyaPRAVbpmtXrMF0G2ReJWtj05krAWMFVsMa2/EM63ETvbCJ4bTA8SjBncMLHA0mGJhuVAltFlENLTvYiUvMqhYa7PwTcYxkcyw686zIwH4u+7eu60unr1W8cm7nhxF6a5todVcQtrtYW13B5voq1jc2sLa2LsF73W4HvU5LBD+S8SQq6xl+8sP/LHYWr79GT+Q7j3j1qigGeP4b3xOIfO1LCpHNRboYIFUNJ+IuYmoLkfmVDj2qOtVGYHarcjygEnkwKTCcVvIUi4mVCO2VCK1+ICF4tLyYzmbImDXEY5qVcJNMcoB8081MdasGCaoto7VF9EMXfJatAKXvis1fNWUIfSley0XooXQdeXa4/qHNIrt22WWccc1jgbthOPLFao8l/cGcQ2oDyIcG0Fl7TaNEPnuIya3XMLnzNib33lY4a0Q82gHawO7uLl7+0+/i61//Bl588Wuox0Nkx4coDu6iPDtEs2BxXpKVpHjAgty4nGFE62Izz2qLGj5AJw4l3JHrmKysxEZzOEowmUzRLHOxH+x3YrQ7bQQd5jG57LUW4RdBsoTkSUe99T02X7kOFCWyhg6qCpyQWoWFDGDncVDP7wql5UVyfMgdNFiSGVEsmBIi2y5fLfzo9UaWJWyAHMv3cb+3ib3OBg7iPob+FxD5yRjh//Bb8URDZBkMrOqPNgHGzoLBUKK6ZBhG6KNLQOo5ApapOKYS2Qbq8UaoNyqtXtkA2LmVxRwma6vNoi1nqZ3dACWFPEZ9LJ6b5vs55NbAqnmg3hJEtnYX6ovMJ72k9CZpgcPHlMhLabUWImsgngYC6Ff1Q6bYejxKMGSQ3GCCZJTo4Cs3cUd8kQlP/SiEG4VI8gyTdIoLQmSG6VWspVHh7cDh9xyApqkA5DJJUaUZZkWFRsWn9dGhkldbaJRkEg5wwqAAyA2ZdBvTMwEzegsTgjJgqxWjGUfybLRCUSR7nRh+p4W6KRpdzPIxZtkQjekFnHwEr5gIQKYfEW9SurCgXxzEzoO+cBGDy9iSk5Q42jvB6cEF6kLDB2Vg5ILDcxG1CZF7cEMXjcBBXqWY5lOMJlOxyMgKoKYiyYuQNh0kcDCqakhTNlXUErTgSlAYX48KRT47TT5paeEhbtL314MvX1XJEoh1gvoWC0TmAF8xHbcQkDzNC6Rsc1nkAkgbF1+DlhO0JNGlhba5yOJP7AnY7qWVdB7nVruFtqQxa2MRJ0tMEp8mDJVIxVe6FQfodWPzO/paclMscySpFhcmkwSThN7TvPHwBgSU5cxU9JsyYYrbHbS6fTgrK3D6PTitCEHoo1+V6BQZomwCHxlctxLvaRZA8pJWIkxY93BykeBXH+7h5t0j3Ll/hrSkXYhCZPHz1NLzwuLFePZqgcl6Rlt4uAwXlxTKc4hoQuNsABsrrJzEGbsEbdmzk1xTQJrb3KgSWX9nMXdzeTxZIa5zXL20iaevbiNwqLZNcPPDuzg4GSGtAxQM1LPxxDIB1gmPVNUb0ngr5xDbzFZ6bWys9sTnvdOK5HdoX1Ex7Znp1LlpbUItExVWvPvtUGByi4tan+MQA32MNy9fv6HBfTL5MoEXvHYYTsh94DIcYg6RtcWe46i2TWnSsJ2w8toW6Mzz0Q8xcwMMkgxH50O89f5tvPnOR3hwdIHj8wSzJtuz6O2oyhGC6SKdIJ8ORZHOcVreW4CxKj8k6dioQDi5EdBmn1aBvOR3Ns/RsNfNPHSPf7dIFBewbI+n2AuphYaAZGN1IxBZJlIs2gTGL9r48PMY1akC0nQfUXmC1SjFaruB1ZW2KPvVMt1MZJeAMt93OWSFYwfvZz/w1/Cq1//DzwQ+xRYQBhPsjfxVgcgErrQM4J2WYIsQkz7BnfxMwsmCKjWTf1s6MafUkj/g45vxmUFkUZfSF/gE/fRI/F99ATiLh8wPzFyBV8qvhcj5uYxNuaNqZILHsByLn6zYO9BPdlaLPQKVs/wMDBWkjYDC9Er+JvE+P4gclKnAT7WQclE0PLELIVDtFWdyTKggv/A/LUSu0aFlSXYkcJqvbQGyjsscFz9eFODe/jQQmcCRMJz7UwFqgIrXaU2AOsCWUSLz9QmRj6IrMm5wH9CvmtsyCNYVmgJLdhZUa3s4jK8IRBaPa0a61oTI9E3em8P4PxREjsqxbPMcpIf0RN4R+M3iALug5hDZqIith7R4PQfrJpyWVh7qD21fj+cHF9xUxxOq97OTeQDdpxgSfsc/oWrOgRO0EbQ3MHC72J/FSGZNpGLjICsA81/7f3rPDJtNtBwHL/YCPN32pUA6LGrcHBc4yEpclDpH5V/TAmMzcPBU25NQPv5wb5LjzbMJLphbQQ9Y3qNkzqEAxp7DzbpGUKciYlhtnmDDOcKzrXt4vpvhK2vPYKe1I4pjqnplRmqUyFTyUr0bOLFYQXhNH2fTfewNf4V3Tn+E987+cQE8Gg0M0z72Bk/hQiByR9XTIk4opIuLAXqukyNwM/SjU6y3DhB5BfhxbvS+gcudL8Gh5UuViM/yID3EKD9DWiXIGR4tBUxCI0cAclpEomKOvQS+BJLNcLX7ZVzvfRXPr/2pgORHx8blOZb+y7QY4v7wPXx09irePv0h3j3q472jl76AyL/jVfB5/joh8v/07W9jRyDyDK+/8z5+8cv3jJXFPbGxyJmRw5Bj44XMwj59h1WownmjsaqYF+Y1GJoPseuSh1EJc34mS25rt6hwTlvjVdX7SLex9QgWkLUEp81rW0GWZiEZNbN5Pw2Oo6iqwlo4w6XWDBsxC0Y17h6f4+7RBe4dD2RuSljW5LVJIYdsoK6LKJCQ9+U4avMwGjov1IwQBeD8fh74TEFOlphuTIZk6mcui0x+N2x14EcteEEkwi12eHb7q+ivrmF7Zwfb29vY2drAar+LThzLuo1c4Cc/+nv89Cf/gNdf/Rnu3b093/+6d/X53Ne/h2df+ktce/ZbApH158YUdJ5zr99YkFzQoZKBb3NLC+soyXXoDNOiwvm4xPmkxHlSoIx8NPotxKsR4l4IL83RYNZSBUzpoVwBTlEhKgu0HPrG0wt4JutwWjKKwG2+hp0JD/H8JrJ2hDzwRJCGLBcIzcUuu5PVwoF2gC4iisgKXe9kUw3Ws/cs1dZxbmH3yTxmb76XBAjPAbKRltDO6uwBJjdfFU9khutxbfO4kPHy7i6++92X8eJXv4bnX/gyphdnGBw8xHT/LqqzY3RcVzz7XTDTJcFoPMBJWuI0q0UMQ8uSrZ7mc7WiUM55rufHeYlhWmCQ0DakQLs5QzdoSudoGAXCFFgwzWi3QhtBWXcpx5rDYV6ftGKRMPJCIbOxORUOxH0pIFn5grIi9apWtfFMc6GqEjm7oMkfyE+Yh+5pJ6qe99qBKQDZ8xAyw8jzcNDfwH5vDUdxD+MvIPLnOWz/Ub327x0iL4zMuDgAACAASURBVF+0j9tcPL7nFpYSChGWIXJAiOw7EqxHKwv6+3jiP6kKTXsDFD8dGVQU1iy4rAmyskF5S6BCQshMRXSuWDaw2YJj/aoqZAuDFz7ICzWytLwQ0hAc06/WQGRVuPFv9XXmFVi5aVmAvZAiPwKRDUC21gYcBAhKp5NMLC1KVvCoshjT44peV5kAz1ani6Ddgt+OUTYboPsuJ9AcVBQ2K0RuULldVCiSKfLJFEWSoEhTzLISNcEPvXvNk1WuwlpXGIUn29cJhtwoghe1AHpBBQFqVm3DAG4co8mfUTlOiSRb7SMPXswW5xyoUzTyMRrZCLNkiGo6Qj2diCJD/Odlf2qAAkM/CMvrosasqKXKmU1yDI9HGJ/TkF5VgLKsNf4/0qLkeKhdttvwV0qUs0oGVnonUwnpBjG8uIXC9ZDTu6+sMZUbniOQK6TaN4oQs9rIQAaGmmEG1ucIkEPX16RfTk44gaoqUXcTzMn5SNUjJ0Y+fRvpH8sbSIW0LJHRizjXGwbbVQiSA8+TyrWqIgm5FBKGvi+DvVilMFTC8xC3Wmh1OqIu9mhgBaqIU4wGZxiN9Mmf+V4TVaX+YJxIFvQJM77MVHdLW01JBbF60nISxXNtmjHtm6yNIDGGF3Yw63Tl2YxC8VnuVxU6ZYYoHUsYQV2nmDUZbsSFjIuidDBOZzg8GeODWw9x78EZHh4NUdQu6mYobWeaPKzrSBWfWt9jC5Dt9bEElE0l3vQMmL/RbZensTlQv13jdWaVyKIcXfLctUUsY5sw35h54YlwlnYmDD3IcOP6ZTz3zDU0qhzTyRDvvnsTBydD1H4HMydATasEGY44RunUkBBaQj2cGbqxj7V+GzsbK7i8tSb/T6Ux7XsItxgSKhN8QmSqn7mY9giNF4UMeiTL7wtAtmOLtqCx8MYxSCwreN1IQIjaRhAKcyIxn+DzPBV4TDsUbZ2y/lqiC+A4xvMxDOHSf67pIq2buPvgGB/e2cevPtrDrbuHGE7YNcDiQUNUH1VViAo5Y6CFAekKr9XyQvyTPf1ezzlzAtiFg5lRa23QeovbZYyFDgvPvnl44txn3v4bx1wFyLJYEPsMc06ICoUtkaG2N3KCxbGaFkqzXKBCqzxBB2dYCaboRTU6LQ8sbqqVmSqOpVtlqTBpxx+O27Q+4vjwxwyRJcKz4YhNAIHrRbgp3/NckEWl2FqMJDCPFhAEyQy++nVw8ZNmTp8lROb20PqAIJWFAPop6kM9g/n/9NXV7aOn8a9RIufn8jdUcnL7qEZWr+SBwElCVQstT8JLSN1YVKNhmYDBfIySJUS2YYSftScy5zo+FfMS8AeBjVSMExTyePTzE/TyE5wFW7jw1393JbIBj4S3PK787FRZq4WALuoIbzXAT/LcHzm0nwoiS4dTU8A3wSitVOgHzGNqITIhPd//JNrBcbRr4KiG6LGocRbuIJMww4YAYip3qbglPKRymRBZrSxquFUuf0ewyuPD3/m9QuRyImCY28nzSaxgmj7yZiQWKQN/XQAy9yyLITyn9dzjNVZJ0YLX4uMQmZ/FnvNq2yNVL1Ei07qDRRZ73H4fKxnpMuHY73cwcjs4dTqYNgJkYo1jrI2kuMNOOfa+aGFixhA4x8efrIb4+kqIZ9segkYDtyeF2GHsyz1H1cu7oYvLkYtLsXZyvTvK8S6L1+cT5OkEbjmRfSuF3vl7suOulvM3qseI6xG2/T1sB3vYjo5wpd3As/0v41rvOQGuVADznipzeYJxgcmuKHj5/3zujz/CzbPX8MH5z3Fr8Lre24RYN8QT+f7F0xhnXZS1r/DYyUELC99h+GwpgX0Eyi0/QS8cInJnCF0H260b6IfbSIoxxsUQo/xUVMLM++D8XNTHtYe8oiIuQl4FMgcL3RT98Exe32nW4qu803oG39r+d3iq/5KZCy3WII9n1vA9Dsa3cPP8NbHnePuwjXcOv/KFncXv48L5Ld/jewzW+853sNNRJfLP33gHP3v9bbz25tvih0x4LBA5SwUcq+2dChwkV0isII0Ix0BgAZQm08N269rGWbkFUKSgBqvyUOs02/1nbMjmNpdmfW5EWXZto9N4ncXb1np+FSGH9UZeWhKsxQ1st4AVr0KAHLcenuDO4Rn2TkeYZKXMJT0vlDmdDSGrRIlMVanau8n8j19lPa5rKmpqZZQ0wdv8PNLZmSUyb2b3HsUI3C5CaT74M5k7Soedio0CwuS4hW5/Bb2VFfT7fVza3sL1K5extUWV8ip+8uMf4Kc/+eFciWwZhiqVFZp+6aXv4ZmX/gJXnv0mVrYIkRcexGZqrHdbE8WhdpMM3WuIR7IokykW82m/2RCoOM0rnAwyAcmDtETqOChDH37sI4o9dJqQQFGOpznD8dipzBygGcO82R1CC0SFl1ZkI6OGJPRxrcs22QZyl91bDmZliUZZimWmZINL2VZnCa3YQxjwd2pU7DSeFgJG53Lv+QxDi2Lzs8yE7Ol0TnfWYjaif54TIn/0c/FDntx7Ry0hJJNm8VhbX8dzzz+Pa9evY/fKVSSjEUZnZ6gvjuFPx9jt97BCBTkqnA8vcP/oCBnfzvWw0ulipdPDWqeLXquNVhjJOcTdQCsV7jcCe4rH/CbXbg3EEdc5FFTxOGSY0mqFTKbMJeuJTCLjMcoKjKcppskU6TRR4GOCT2XNZm37zDWi69gFR5LuTQlo18wZ8c+Ws1vhvWTiUNhoILKAf1fhsfArz8W9oIX7QQv7boCh8cz/LYehL37tX/Ee+Mwhsg3Ws8oxGdiWq41LO/Ofg8gyHhjZH79aIEsYEvguYs9BK/DQDgOBeITICmhMK47xgRHPo7ma2Da5KUS2bTmL9hxZ+ivUFZi7tA2mpc4qh6n+XIbIBHyewGINxJL/X4bIAixMi475dwU+xgdqrrZbCiAwn18qUmJjoCrk+f/LDVufOQOtpgRaDlDMMDwf4OJ8gPOzC7mJt7s9RL0uQtpGsE0+4FBIv2K9EUlKKAcbtkiwUjVNkdPSgt6lbHMSsMkWExrjZzLosU0j5zZxMBIjfQKpAF4Qim0FQXIjUIhMgEwvZIKnhm9b1Tnas4oHeBQJ1VM06gROkaCZJ6iTMfLJGNOxqnG4rwhOI99H6Cuk5Q2nzHIU00wgckGAPsqQjQugbKpBVK03OsJRtnPkrJw2CIWh9hkkecbrlxCLN32/1QI46fACUcZkNUPfagFMrVaMVhwjbkVwaCtRV/DrCsFsBp+qY7HOCOUmwltdlRWoTasYz1F6KflxiKDdFpA8c1zZlylVyQkVwAmmkwmKnBYeMwSuK5VNGvWHhNNSJXQRMU04UNN+SSYmRG630Wp3EMWBqIJdlwAvw/nZEU6OH+LwYA/TKVXJmUyICJH5PhI4UWpqq/oCS1+veoX5hHuqJMjoly2+SgS99NmOULU6qNsdNLgtnoN+WaKVp/CnQ0AWNIkY8vJz1rMQWenidJBh/2iIm3cOxPbh9CJFMaMSOTAAmQfHtDDNb4gLhfFiBrFIgJaFjsxgrIexRAxrOI1AZFXMWzsL63nGn2khx1gnyO+rHsmCzGUUopXuGnT+bSIXAPXs07t4/tmnUGYphoMB3nnvIxyejuHEfQ1MaFI5r9euRaO+A5lMtIMGNlc7uLqzjt2tNexuriJimJur4xotTRh6KVVpqoJNIB89HUWca1S+9M2aTy7MxFgnBAypZGGDx4cLcC6oOcYRoLLlSlOore+bvJ6FyEWByqhUZKHBMZYuYHwtenDHMZwwRjOIcHIxFXD+9nt3RGH+YP8UpxdjmahyUlSUDNQbI0tHpt+YCd8avsfCDscOTsIZ5Ce2GhZBib2GLm70qRMhw+JN65yZPYt/nj2WCtKtukwnmXZ81dYtC5CpyBagbhYHDFihP54roRhUsbiIUCJCgW7jAr3mAH0/QcfPxL5EM/k4SVscYw1f1aKPTN7MOM7XYqvbj0LaWaz80U4xeHwsTD0PtjDxOgIsBcZwsVKx5XEqthaEfYS0vFYWit/f/NE/S4jMk4aWB1ExkW0gILIPnk8MAaQlBcEi4eRvgsgc0/kZGZhHSEyFMS0i1tKHiIqxgEhaRVAVK5YXTU8AH+EuQRi9dxOPYYSffbAet42WBFTN83PwveldTRBHkE318Ep+jDN/EwN/7VNBZF543JdUYFuf3WWIzGPOfcl/4/suPz4NRNYFckOtHKJLAoMJ/qRQUQ4lJI+fl+O8/s6OjM/8GeEot4G+x1SOE1xSnUzoyu3jQuowvmYgckOUxzyeBLgKkWfqmxxfFoBLGxNr28LzenV6ID7CVKDL2llsGnxR55+yiOCwaO8JWCfo3kruo59THa1hf1TwD4M1nPsbat3D41dN5XzhdvJY8ucEyDzXeF5O3J7co1mQ4DElzBebFgnEI0QOPwaRZby3c/Elf1MBH7VC8152iqgay7b+vh6ExbU5R4duB1mTwZu8ZqgMplJaYS63kfdNHq+sGaFsRnh5LcKfrUf4q40IO6GD/SkD8ircNxCZhldXIgeXqHBzmwKX/9+DMd44S3B/OIGXsah0JkUdgcjz91RLE68qEGGENi6wG9/CpfgO2v4Iq5GH3c5zuNH/Bp5f+zN0gjUBxnoHMov3+Vfdk1Qhv3/6Cm5e/ELC6CxEZoAelcgM1svKUICu76Tw3akojz2H3scUE2hoX+zN0OZ8mXOzJkMCV+E1Y5ym5xjlI2SEY7x/C8dhsdgReJyWEaZFS4AyBRntYID11qG8Pjv82l4f6/Eu/vzyv8eXVl82cGxJyDJv+dHPk1dTnE/3cXvwJn559Hd44yDA6w+f+SJY7/d14fwW7yPBei+/PPdEfuW1X+KnP38Dr77xlkBkCkdodUeQbCGy7fKTc4hq5Lm1hMnLMJZ6kscy7xbW03ne6UZ4aNbO88BmK+QwY482/SgG1ZwOY/NobMDsa3F7BC6beds8YJpTeSPO6kcNbLSa6LPwUqe4uXeIOwcneHA2xrRUlajvR/CDeC4yK4tUrQLkQ+h6gXNF+WrUmLT34+ecZ3CI3QD3V2JAs80SYXYJla0aKCgiMVdFGeQInFsLTA5jBJFm8ly7chkvPvcMbjx1DdeuXsZPX/kp/ulnr+DNN1/H3v3787muZSCEps+89Je48bW/wO6z30R/86rCQDsXpkjKzIkfwa5msaHZRAqRg8hFEDqyFk7zEqNhium0FHXqqGriombnj66T1mIX3UBt5Ag7+ftyzFSTI2IW7YwmQFfbTo/3JoqlON/lEtwB0lrFUjyuDIjjDJGnkKiYqVmpZ4jMdqlgpkaeKkS25hW6slt4IluQrMvEZQvQZZCs64TsdA+jD3+Oye03Mb77lohj7HrCXkq9fh9Xr1/HzqVL2NzaRjpNxSa0MRkgqjJc6fexGvlwZzWOzs9xc39f1uGdOMLWygo2+itox120wxbiIFLrH1NYlygpCtFk380kX53d0TXYlVximqcCkfNShX38KjYYtFrKCgzZKU0uME10aS7nvwq8pFvArPeskljOOw3Y0XNQrAKt3Z+5R8kBtJ3xKqiRvzcQ2a57uDa6CQe30cRe3cDFo7qA32Ik+uJX/rXugc8YIn+Ii7/5a1Rn54+0rPw6iCwLg2VPpMcC95YBskx0DZwViMxEVElY9kSNTK80j1U3q0SW5EltxzEcSj1HlywyZIA3AXnzcDuBT8bWQkDyXH84T5MVMCDXpoHCvAiNItlWcOYQWSwtLFSmpYLeKFVRalTMRtWsNxzbOmQnonrqWfikXsgWKNskXMLzhiSZFnmFyI/hwcXZyRlODo/x8OGBtK20ez20VlfRXluB02qJnQSFulzicSCbN4Zw4sCbQlFI1ZAjvBi4lxWKLEMyTTGin/IkkTRShpFI26woCT1R6jo+wZAr5kviw8z/D/hz/rtpa5p7YVbwvFqes4q2FQQN9GAu0CgLTEcTDC6GKDKqY1nB8wXSUp3LgMWGqCZ1+5xZU57FtJRnmc+YP4ZZxZv/7P9n702eJLvSK7/z3N/sY8yZGZnIAWMNAKqAmrpYXSTbuk0mo2QaWiZrLqStlv3vqFoL7bSQaafBTJQoslksskYU5iGBnDMjYw4f3/zcZef77nX3TAJgFQsFoGjpMLeIDES4+5vuu/d85/sdEZHJUaYQKkIVnZxkA8ehCLv8/HQJC+aA2BQiQOKOuC0pgCZpLudMTMetFAgaSMdjpOMRmhUXOjO4jvKwKbLxpKPoRhG+yhjkoCEMfisWVzgFfXUjN5AVdG3mEoxIJvFkNEKWJFS/5XxvxxG6rRidTksCEwMK6RQGBXXhC/eawjZRFkwGDoSDzaA9V9i2pycHOHh4F/fu3sRgcCytOMr1ZTKxtm6VRCaII5tCMi0IczS9huA7KF4z7I0iej1zkOdcSLgoZgHmcRdzish+U66NKE3gpWM0koEUBhhgyJYdVgpm8wh56WL/OMGD/QHu3DvA8WAqwQ71nAtKDatacMEXYRyr+ApTFVou2/RCMde0fqUQaURk40SlyKCuCDqg1O26CN0zN1sbLqAuC7ldL1vGdNAy+jpZ6yX8Ro3ArXHt0nlcu7Ir1eLhYIyPbu/hdJSiGfcwd30t2IgIXMt+Z8Em8oBu7GJnrYXLFzbw7JUL2F7rYL0dCyKjQUFDmNhMRTb8NGGSK9ZGXBUSsEnGGydc5HdqCyLFWD7peOX5EcWhtFsxYJPHULZdJhbWqc1APWVsCXpCril2H5SoKCQbVp51OvDaafp8+npsmx7zNuQ43iHj+s4h3r9+B7fv7uPobIRxmiAvyd1jqN5Uj5UUnnhOqQPZfrVVcxv4wEnl0sGtE/OFuG/RJtZtLEKMEZEtosS0/ZnD98i5Ip9BQvUUbSJVeTqRRUBm0YvXWijPlgu0m3OseRP03Qk67gixM4UHDTninEy4c3Lf0eKlFJKMm0SY9mTL0ynebOJn3V282dr+g55fcCsplFI0m3h9cdhSlCF+gIIWRdmIjuRyJG5dio90PmqO+Kc/PisRWRnMbNvXUDFxNFpXppkQkxW8me0Z4XP2qSKyCKOOIwJgxqApcfmOwMA2in9cPA3CLXHEUijk+1NEt+xgimTcT4oTmGE9P8BadqSYDRPk9o/tG5kXOE2Ujo/TcAcHrcuyz3kfF+azcQIT10AeMB90DBO5wfcjymLor//WIrLlWduQQGFZ231p3K0iqKcP5VivivX8DP9UEZl/S4GYbmSKwRTi+eB+3zYBeBR3ud+5P3iMuL8t+5jcY55P/PzErDA4j85wHn7uOzqRZZ4pYm+2cCLL3OpzFpGtk5tuZHeWy2emu5j7jucOcRU8zpwnSahjcSaFGh5f/vyTRORPOqd4jIiyIOear6ev83k9NEeD25TLNkZGqKcTeSkiU/AndoL7IG22UbgtfGstFBH5vzrfxlc62hI8rOY4LjVtnreEDa+BuAns5zO8Nsjxv9wb4/1hIiaITnaEjfwhpBxsmJYyRzDuZ2JN4uYIHXeAi52bON+6g2azgt900Qs28HT/FXzr/J9hI9oVdIVlXem+e3QP0rV78+zXuH72M3w0eE0dmxSlak8QFifTHZFHAhGPMxGS6UZuNkpw9KKzmazljt9FP1hDNUuR1WOUM7KdK5xlDUyLJqqZdhnxvGWhv5q7yEuKyLE8+anawQBr0TE22wdwGzzWMwnOWwvP44cX/xxf2fi+hosJPswUble+cuvIWWYw4N74Ot49/lv8/P4Mf3t3EyWdGU8eX4o9sCoicw7yk5+/hr/92Wv4+a/ewI1bt3VOJ/iKUnEWXPM94pZQ8ck6G7X7ywDH7Raa7BbrO7EoCzMdX7TJ23m2nbdZFjCVRCnm23X0QkRWRXSJeTSXlGE7qD6ma+lW2EQ3amLTL9F2Uty5v4e7+0e4fzKR3A6amhgKTRFX5/PMpVYnsnX8CofcuDplfc7OMtOroTkc6rAmGjBLOX9VxzJNGRTfiGqzeoZqCEunrIjTpuvNZotcOreFrz3zFJ67vIunL53Da2+/i9fefQ/vfvgRHh4cPfJadt769Mt/jGsv/hC7RkSm+dc+Oe/kOp5df6visly/ZiiyYfftDjtWPekoRlkiLDJ0nAq9YI7DzMGHowYOp3MM0zk22x66sYe532SfMKZlLb4szpmlrsT5rtEkxKziNjXIW0K8KSI7ojMkBc1bMwTE9jHsO+S6dIZ0WiFLa2RZJWtVj84aWdfMUZW6xll9WAqy/HQF/WiNOaudT0sIkoPs6B6G7/8U41tvYHrnTS0gPKY5kVv97PPPqRP54iXpviyyHOV0jFmeIDSGsXlZYTie4GgwQDf0sN2OBT/YZac3zzUvQMgOtUaAoOHDb6qjV/KM7K2h6YjGwMUgj4sEIfIY0twmmoxqM9XcEQd4zi5hdghX5fKaMGE6WjA0aBPuO2oOgstUvIgYWwRvaYw3tmPX6E32+tMCiHY7q96mxQ/H9XG9qPFhWeN2XuKMqv+Tx5M9wCH51R/96DOrKaTXP8TwL/4C1enpbywi6+C4BKI/flRWhWRbqWQYGFu4GaQXE9NAp6R2TCydyEZAtvRFcQ+boLzFTWmBsjBOYIrG8jNbuTEisghSq65l/V5cyKtPYR1rwB5FH16I4hA1bGTBWTAV2lRPXSNCW5yFVlqXKI1lBVL3jxUgVFhRDrIWc82EkdzaokY7aiuD7egEB/uHuH9/DyVF5H4fnY0NdDY34bZbgh6g34R1Rd58eDOn8CEVZiMk8atA6k1AYVEUmFIkmyY4G0+RcXDjZ6GDg+3nrIpJQAEHR22ZEOGcFUoKTqblW5AZFYViCq8VPJciMlEPTLbP4ZEHJ6xYR9zVDHjLc4rkM7gckOkYpBBDJi2HWvmcKuB65NsVZCrNUBWsdHJSywGcIh6FZBWRLX81YsgBB/8ohkuHNNN4hfU8F7ZVGLcQt3siKDFVtczZks3XJ58ox/D0RJ4SSEinsqngzl36hMgnqlETA8IKriZNwGspVsQnq8x15ffyshD4/nQ6wXTC51jc4FZEZrWz12mj1+2IoCviIKvbgS+idqfbQb/fQ0/CG7oSfBeEAcKQ4Q8VhmdHODy4j/v3buLs7Bij8UDFTE7CKGr7nty0OZnM84IEY8ycGh6xGCzWxLHwvYiVocMlTWdI8wbS0kPtx5iHsQQOcqv9IoGbTeBkQ0FZ1E6NeZMhiwHKKkSSNQRf8eBggAcPjzGcZMhL3jxZmV3BTyzwFKZlZ+HhNXdimRwZJ7JZuKnRwTKMTfjeQkQ2r2MQHRoaog5le+0tnKrav6B8sYXrVb+TKjsDisijDBz0Wh4unt/C7rktDAZjnJyNsHcwwCir0AjbUoCQyZ6IyBqISJJLL3ax3Y9w+fw6rl3axjNPnUO/FSLmRKosCFoT1jvd7YJvMaF/ihohI5nuXi4A6ChhIAOvaEdu/JzMBHGEkF8Dngd6Plh3LSez3H7BhlharRGlZYLF1kay0SkkMwnYOJAXIjwLRHTw02FueOjVXBexZ6cpDg7HeO/927h+4y5u3N3D4ekphtMxsiKV8EZpc5TJ+lI8phNYPpN2wi26LsSFvDi+nJAbp7kJatHi2xJFooWAZSDM6n1GWwOXjmbVoG34C8d0DVhhwUtF5BBhGCEKW2j7TXT9BtaDFGtegnZzKE41l2IZPR4yrzZhFXTj0HFhuPcSVGPSsSV0r9HAz3sX8VZbQ4z+kB/iRm62RKwc+30Vu8ifFact2+UzDaUzWAu6fgV1sGiv//it/6xFZBX2ea9bEnztO7OVfye9KwIiu0s+zYnMz07xlMJj4nWFS0tsh0UKqIi8LSKyhMA5DjrFQFyjXFRRKOO++n2KyHwv7neKyHS6UiSjOEkReSPfFxfy2FtD4rZF6Ob2UECkkE4hnAKwBgiGwiFmkYCf24rIitT5h/uSe5aC/HZyV0L3Hne1/i4i8lmwjbNwRz4zPwsf3O+biYr/3NdkUdMFTkcxRXmG7lFQJic5cTuCpOKxINIjqCTpQHAW3D4++Dp0/1Jop4v58xaR+RnUeUtHtDqLhT/e8FCRBS3hlFqgIcqCYZHc3xTTKSrz8Y+JyDZoWheVjnC628WZXJ+yXxb88s9vVLIhkBSTWYTSAE7Fi/Bey8/I4gHPWY41FJFf6Qf4/kaIf3exI99zPlPMgKm5X3BoDxoMlZrjtUGBvz5O8b89GOPWhB1evBboNr+/2Ei+n0IweI+fiRu54w+wFh7jXOcutlsUnDX0y2uGIiL/0e5/g+3WFWEjP458sHctvgFduw/HH+G9k5/gg9OfoZhlKGres30Rdykkk30ceqmE6HnCQybuyoHfDBC5HXT8dXT9DfSCLQyyAxwmdwzCIsMg62GSd5BXMeoZgyeNiDxzBWFRytOH2yyxER9go8XnoaAzOPfn669H5/EvL/474SLzPsj9UM9p3mAoXyFBUvy3SIlku88KnKR7uD14Cz+9X+KvbsUoaHd88vhS7IElzoIZKSoi//inv8TPf/k6Pryp3F3lrjKIq5JuRNvpZYvr7KTi/FBMWSbQ22IsbF+vOniNs9iwimVmbjqIZa5pXL42kFyckWYeZk1cRPct/AFmzWmNYYIdExybitp8Ow0AY0cmcX8edsISvUaKe/fv497DA9w7HmNaMncjRBC1EERtMS5IB1WRSxcmhXR9DxMwtiKk6ZrcdiNTLK1QFNmKiMz1fqAisqAKzessvLM651t0JxjDGLfh4tYavnb1PJ67tIOnd7fwxoe38eaN2/jgzgPsn56tEhwW59K1l/4YV178IS488wp6O5d1TcHANBGTea3OzPdm/mz1lRXxkPu63fXR6XjwqwzxLMP2PMO2P8N2q4mTDPhwMMPd4RwPJnQth2IAYx9INpsjYSo6O6lDZpeoXsHzh3N0jpyMrg2YYUVMH8PUiU30GoIVyasZwibNMw1BV9TlDJNRgSkD7bMKbsCQb4rI2mIt6oQkJQAAIABJREFUKAvbbmj2gjW7Lddk+j/+oYi85OrzCKRH93D2/t9jfOt1TO+8JSKyXRfYHby9syM85KeffhpPXXpKwianNIlNuRafYm6MdTTZ5TR9ZTl6gYfNOEAcMNieWVC+rL1DNxIBmYY+33ERcP5FVKbN4qEWQhFYclhWvvL8lHWNuoRZSGWxkRrBQiszxirp/jLGFZu5ohxkYjPMGlEMR1R41PVvTUDc5lWM6rJDUw0u4v6X9Zkn69e3J1O8M0lwY5rguLAouC/FMPfkQ3yBe+AzFZGzD+lE/gtUJx8vItvtfLz6syoir1by7E3IXuh6YjfElRn4TbloI7b0U6zVmLWFE3mRD2pa0ldZxtZhuERZGPfvIv2VAyOvYXMDMWxRvcGZAD5xcKqIrGmW+pRWDg6wFmdhXMiKG9DPL/9P/r+mYK7iLBYhBgv35VJkX4jIUvVTx5uhPavrgCJyOUPss43CxcnRKY6OjrG3fyAuyM7auhGRt9CIFTFBPAO5aSIcG86VtjxqmJcVlDmo89gUZYVplmM4SXE6maIg4oETDN5E2Zphxj6XKhkXPzXZbiqYkc8ruAxOQssSTp6Le9erK/jeXJ5kIjtOBf69poMyPZw3fG6bg5IpAbahRcDynABoiimfjvTxzDEv55hV/Mzkv1KkiiR4hBMIqXCSKG/cqGErRkhXcKsNL2CrPwdtVnRnIjTTzdntriHwI2lvmQxHODs+xoDPkyOcnZxgeHYmQntDKueytEbJNhUGiZGHLHw+w96i6zcK0AgCwT+wqluaQV9Y04KXKMS9TDc4/5bs21YYottui5Cs7tJAwfdMgm23sL6+hp2dbfTX+uh1e4Kg8D06UAMR26eTMwxOD3F0+ADj8QBJMsFsRh72XBKDicvgPYkC8mgyRl7mqOaVuJkjI2C3InKeyFIGEorImYMkY4WaybJsP6VAWiNqlPBZECjHwmPOZyXKOSciAaZJA8PJDHuHQzw8GuLwZIBpWigiQ6roipTRi1CnBrbFbjlVWGJmrONn+Tt6DFQANotCy+s0YrIKxurEXYrIxt1qxgxtj9LPoVfESl2bYhT3XZVjvRvh/HYfW5s9CcvY2z/GweEQgykdQg4cQVnoOaEhmCyOsCIP7PQjXNrp47kr53Bld1MwFhSQPRZH5LyZweeClSKySajmeEjhmAUdFh6Ea8dzxnCLeePXIM0WWu324jxgAYdIEgnykFBIIiTMBOYxEVmKHny9sjILB/LkHeF3icue57CI0Jzk2MmrYR/PGqjKJpKkxu3bB/jgo7v49dvv48a9e9g7OkSSZ3K+a5ADn+pudxqKuKGLyo51lvu+ZH5xYmNat+T61UWFFZUXKcOGQ7l0lZvx0hYXbSCFWUTJOLcISjULFQatMAiUInLUQhy10Q08dEMX62GBtSBDtzlSEbkao4kSDXK/xWGmk2CKiSx2ySLMtHiujvH/HJzIPB95zVLkytzWwo1M1INMgKW1cSZoCzpUhaVbDuDXREp8etv8ZysiW8ls2eqoP9ElCBED56e3fiMRmUIjRUriDSZ+TwQusmvpvhUnMhRncRhfEsGPZwBFagq7ZPkSS/B7FZHLqXwOirh0b1J4JWKBwqOIyNn+wjn+TxWRVX78+H1JlMW56R0RcS2b2c7/fhcRmSFxZ8GW7DtiIvjgdm6me3I8BCMRrIu4T3c4jwlRFyxs0olMwZ/nKQVXCqaWX30UX1yIyHSC8zWJ/WBR4IsQkTVdniKmbUwmf1wagRdoHgrNdFqvpweCDgmkMKMOoU8TkeW1pe1aj4gtZMQlwyGJxWDwZGLe+/NcnZhircyflNWo93aVqvizid/HSXBOCgh1I8DLvQDfXw/x55c6eHWNeDMz1pq7Nf9FAfmkqPF/HyT4f49S/M1RioO0kKKfRZYIc9ncA6wwphi8GdbiI2y3H8jXXkgeuo4X5BwTZ/EvL/632GldQ+z3FiLyco2zWLYjLccY5yd45/jHePfkxxjmR5gUY2Egk1HMLqymU4mAzOkz1xNewwND+rreOnrhDjbCCyIkR24bd0fviqN5Wo4xKUucJTsSzDfO11BUGnA6mzVRG6QFC//coshNsN25LygLhvTR6cxt7fgb2I6fwvd3/y2eXf+2bGM1K5HXU2TVGEk5FoQFg6gZkqyuVIpKY5wkh/j5gwp/eZPs5c/znHnyXp+2BxbBet2uzKH/7hev4Sc//RV+9stf48Mbt8StKCInnZDGlGDDuDjP09BhkydDvJlZJz5m4NS2edMxa53KNttn0RJvQo458HDdy/W87RyUubUGhhjkDoVtuqTpjlaxl3MwCsGWNSyBoE2uEbUjk+ugc2GFXiPDg3t3cO/hQ9w+GmFSzNAUEbmNqNU2eDsHRZagLDIRhomJVL1hiQWw63K7bZq1pCJykacL7AVZy+pE1swb5eza694a5KxXTw1rnMtf3Ojhq09t4+kLG7h6fg1v3XqAt+/s4cMHhzg4Gz2CAdW9O8eVl/4El1/8Ic4/8wq621eMexXSaVwy3M8EqMnXhbBstQKzhnGAdidAr+NiZz7C+fkEFxs5tgMH/U4kCIWzaYpbkyZuJT5O3DZOZwFGY3YhE7MwhxsHCPsRgpgmJnaxUpCoUKQ15nkNt5gjmAEB1zEtD+h4mNa1vLbPbmI4aHtNMS2N+bpFLaF9TYZT00BjzoUFXm+lPGcJyo+7H+3dQo7jqlJqCqWJEZFHt9/A9O7bCyey1Z94DVy4sItXvvVtPPP0M7i4uytr/MO9PUzHI2ERi3GNuo0pivD8jZoNtFjcILO/MUfQihC1Y1l70fQzK2s0eA6Wc3SCFjohz+NYtAbtBFUjjsVR2M5QrrXUsOMuEIxzc3+zs1bdTBMGa8wwRgJZrEMWgd62tmdaBtR/Zd33dhRZwUcu8oM4ewJ+eXKKX5+c4r3hAIcp8yeePJ7sgc/Yiawi8v+D6uTkY53IMgw+dvdZRV2s/r9VprI9UMpGUhE59Bms5yLgvyngimtATP3myYtBb47yd1IFFdrx4mfiBluIwkuMxOJnomFp67Qwm4z7WKumJmxgcUOkIOxogJ60AhgmshWRKd5Y8Vi+atsA3ciLm9VKa4F1IdttX+AshD2kiZvWiSyiixGRKSQ7nDTWc4yGxCJMMJ4k0m4e9/uIyEXudjGn49ZzUUqSqrY7aD+EdRbZtiWtvs7oSGRrh+H2jtMcg2kqia/SHLwYCDXES/LcZiXqIpOWFoqYfpOTB74FWcUlUFBonIFNqaHfQEDLCLEH5L/JvtQqb8Px4MxJUKK7wlWHikyQiV0wM1bj1C6F2czwrlLQDI4EsNCB2dJgBQpn5j9pleSxFfxGIBVXDuyEyKtQBWTCf2b7CKujjriQx4Mhjvb3cXp8hMHJsbiG04RhSnTd6TkjMH0GKM0oJJObq+eeVPd4AzL7n/uN+5+/w+ohXcs2+IFKLe/NNlgv9uk4jgRr4ZMH7XsrInIba+tr2NzcQLfTQYtOZ18ZuJ0W22uaqMsp0oSYjFMkyUhE5Ak/e5qh3+uKw7ndbokvfTgZKZ+pzNBqt9ButxGTgdtsiuOV/G06kbOiibyg044cY18TxZtztEMe7wLz2URCAtKywqRoYpI3cXCS4fAkxcHpSHi5o3EinC1JmBUHqoq5lkes7h4rCC/rzXoPXNwZzSRw+W9pl/sHoXhWKF5lJmtyn2Vq6StYrq4GOomIbF5a3IxchLN9rcpwbrOPZ67tYq3fRbsV4+btPdzfO0FSkAHWxJxtTOacELMD3alOjdhzcHGnh2u7m3j+6nnsbvWx0Y0RMiSUH3OmYxor+2Qf02XPyQPFSHEfk5klIjLF5FxEZI6hLB5wAhMz3IEdB8JcN+c6uwLI+KU46hPfou4OCiWcuEl4XlWjKikg2/ZGM44a9ywnUBLiKMgafia6IBjew0WGtuiC4Yk5cHg0wu17B3jr/Y/w3o1b+ODWbQymUyRFCVf4x4GZJKljfJUbLGOSKSZIGKAJwLOuY0WSaEuhFgQ41huReVVEtgK5VPINW3mlqq+TSMP3k3uImbIL60WFZC5g2nEHndBDJ3TRDyr0wwJ9cSNPEc4mcB06x3QspStErl92R3D/m0ALPR2tMAL8tHPhDx5nocsbaQAXxIAKyT15lo0QZZOdEMoYpeglQXvlQAQ8Cl8qmH18Q9RnLSLzM1Boe/w9+QmIONhO7om7k9f3JzuRKYBrcN1ZuC3OSEFI1FNsEuHAYD0jItOJbN2UFOcoTtLZS0bx71NEJpeZ70UcAtmyZARTWOT5SGwBPwtduanXka88br+dE1nHQHWTP3r8+C9iS7bS+yKaW3esncv8LiIyxWFxUPtrgqbgg9sp4XmzWraDSBWKjVYM5udQJvJFQYjQdc39w2IG/5bnA3nJ/Bs+5BwtR1iT/XTwxYnIxuktQXLqjV2k2HOM4ufmeUgMCkVk8qmJjuHj00Rkiu08d/We1pTzg2M2hWPuExYZGILJffZJ1+Xvd/G0dJDpUMwZSVMKBDz2JyHPZXY5uPhGz8f3NyL8+UUVkWWsfcwIO65muJeU+F/3JvjLwxTvjAoMc+YYlNgQt/l92ZePs7tFtnZm2Gzt41z3LrrhAC1/bBiuTfiNGE+v0Yn8b7EVX0botUVkovBKhy6fnJ9Klx87/upCBNibg1/jxuBXKiKXowV+QgBcdB5zDtUgqs0Xd3PL66MfnMNaeA79gF0rKtySRfzh2S9RzHJkNVvPt3CWbONoeh5ZqQUWwVrwHroIoaILcIqdzr2FiMywPt77t+PLuNB5Dt/c+TfY7bwg4XxJOcCoOMG0OMO0GCCrExGSdbt4BjWQVXOMshrvHHr4+f0AJV0RTx5fij1AEfnff+c7aDsOTodj/Py1N/Dz197Ee+9fx/0HeyhNkJ66SWfSKk+DDdeYtsVdRFRZX3G9ZZy25natQpTh0Qrj1vBrZUqtOSN0XirSS40d4nAW/CODrdVYY7gIBj+pImyD6Kk6Q+wCraCJ/vqGBNP5YaQt9jKP1vWRZAVVFZp1gVmR4uHBAfaPT3BwpkzkBnN6/AgeQ6DJpZ3NxE1c5tnCSLNYT5hclEeyimRdQmenMqSZIaM4S86DrYhs85joGdV1tJjZHum0Zki6i7U4xOXNHp7f3cSFjQ62+y28dech3rm3j4/2jnE01AygxzWRyy/+MS59/V9i5+lvor1FJzI7XRmBxK+KQ2DRTJzJ3M4VIZm/axWSuO2hEzdwbX6Ea/MzXGkk2A6ATofx8EBRlLg+CfHeOMSduo29KsQoKwUNwvdzIw9hN8RWPMdONEPfm8HHHIcJMEgdZIUDZ0b7loNm7KLRdpFzLUyUX1bDq2YSQs88ozSvBJNRaFusPLVrT+1iorWsoIFMPNzK9fXoePPoilB/jXOS5OguTt//ewxvvYGxCdaTMdLgMnhe7u5ewre/81288NzzuPrUZaSjkXQZZxkxfKl8JT+c665FVzE7RbhGpIlNsmJc6brmGskiJyOiiJwm/HkDoeOhHbWks9ELItEeqM9wLcXzSaq7FrloAx8tqs+uZ41gbDtltZP20a5Z7bUzArOe3EtEpNl7i84Z+3p2qW3+LRgXahRw8NODffzi8BBvn5xgP9H8hyePJ3vg9+BEVhF59fG4cGz/38cJyLYquuQgmSRYIxixOi84C0+5O2QhuyLqELlQwxEVT10Wci3a9hGbXikMZBWEbUuxbaVZdYgt2lhEOFER2bqOtd3G/MxA/zVgT0VuTmRX2cgUj5WLrG5kCsiCtvgYEXnJplkOjPYmpO48cm5UROZNQR3JvImSrUaH7RxpWiDjkywfuYH68OIYYacjYXcNul85aZC8Ofs6Kl7STSs/FbVLh1+KhiLOFup2JNeIItCEAisFLeMVkQprk613DRGMyZKo8kTENrYj8v81GOJHB2ddidMybDYR000eeogiymU8dhyyLC6E7XdMwKXoFcL1IxGsazo7OWERNhMHXv4bmE5TjEdTjMcJkmkmCd78u7jVQRhFwhKmkOwbYU+EM7oRRS9qijBm2b8UYE9OTnF8fILB6RCT8VQmWpPRGEcH+xienmI6GskxUZDYEqugSbgK0Zc2Ejkt59oewgq8uLYNL1lurhpYJmxq64iUc6wJn9V2l44Ud8GCJnZDU1OtE7mNTreLXr+LMCS/VavzUeSj36EA5sF1iP1g+xZDFCaYTsc42D/AyckZ1no9bGxuYPfCOfiRj3E6RpJOkKSJuJTpbKZoQGGRoXHTSYo0ozvcRz0j4oKIjbYcX+rj3S6D3CgqEnlSYlrMcDpxcDICPrpzhDt7pzjlcZpmErjGc9dOHFbrTFo0tcKxOmmsG3kVdaNjipF/F8Ky/sgeGRUk7Y3VCtWWvbxsRF3K1CpcK0fMvo6CH6QNn21wZYqnLu7gpa8/h16vK+L+u+/fxq07B6jmvrgAWT22abiK1SF6hynrDTz91Dae5fPyOZlIxl4Dgcvrp6kisriW2d4shGe5RsmsJs5C3Ot0JJcFMgYjMvWYrWJRDAZExMSPhJEIpHKOcsnHa5PFALrYyUammOx5pgmBOBwKx4aTJ8UCFRts25pdAHCCxOuJ15K6hzkmVbKfBOlABnnpIEkqHJ2QD/0Ab37wEX719rvYPx1iMEnNBCrU8UsmvTqhkyANcxLQoSxhnSZ8j9fPElRv+dbGjWwWJwtR2bCR7XnBCo+eY3x9cxZJ4U7HOZn0mzGW+6sU1rsKyWEUo93uCH+/Hbro+OTHVdiMSvT9HO1GgqDBFmQtbAmvWopAMym88J6giwKTiiwBqfU/Cyby6r2erfZ0eiZuV3jBdH5S7FNXIUTos2IVhS+6QaUg8zmIyIrVyOWpopGKO9a0IgJaegDPBP99vIisIWYUvyk2ks878jfkZOJ2MWSN7l+OD3QiU5xUXEAlblmKlhTZE6/zexeR45Ji/Zk4oQ/ji+LeFNREcSoBahRTKehSWKWw/ZuLyOTUki/NECMG51GYX92Xjjp5swNxdVth054nv4uIzGMy8tYFz8F9yO1hMWKNIjKRUMSEuB35f0QysGCxRSeyEYqnHlErkRy/qBqjVY7l8zGsj6/N7eL/I+6CfOB+cfyFiMiKUiDCgZ1Ium+JFlE0ii6jxd0/y9HNT6Qo0y4Hgg75x5jI7Ajg8eHrKK4kkPBF2ylggwI1yO7jizuf99JJuhyaMYb+Jk6ic6jgirDwSj/EH1mcBUVk21a/8gGP8hofTgv8z3dG+MujFPsZzRClbK8gSzINXrT72f4pBWS6dLdae9jt3UbsTxB5qbgN3YaPnr+FZ9ZexXcu/OdYj3bhN0NkVYK0GovrOKsnIhzXi2BJde0fJrdBPvK4PBOmMOefkmNg5nuu48JvRsI/7vpb6AXb2IguyNfY6+Mse4jbw7dwc/g6bg/flLGnnrmY5D2cJDsS0JcUnU88RCoi3xecBbnIFJE5+7nc/Tqu9l4WF3I/PIfT9AGO0wc4Se5hJK7pM+QUkWepCdfV4L6iijHO+7g36OHD057kZTx5fDn2wJ9euSzBevlghHev38Brb76LN999H4cHhzg7G0hnqay5rYgsWAsNb7czXrsWXuQNSTD0cq4t8/BF96qCyC0TeClEKz/XLsytiEyBmevixcM4kbmOj+YFOkhxaSPG1XN9nNvdxda5HUEM0o0s1g4xOBUYDc5wenyMvbMUe2cJjoZTnI0TTNNExFWGNjOzg91uOXF9RYEsoYicGuezGiWMIr7oflStwHJ/adzI1BlNFCOxZ00aMkLJ0VCDAp3ILORZ8VhxIda1z/foxiGubPZxbaePZ3bW0KWrN3Dx9t19vHvvADf2T0REfsRIZvSLp77+Q1z82g+wefVltLYuqfvYiMfy1TiSKSRbEVn/v2EnG3auFzXBZuSv1g/wldk+nnVG2A5qRK1YtoUFgHeGbbw+aOODNMadIsTUdZA1HLAZmMgJP3TxfJTg69EUV6IZuq6D95IIN7MA+6WHYt6Q8dgN9KnYlBlmkxKNtIJHk5egMIG572Ieuqgd5SeTmME1AQP6aKhhB7MdVXQVqPclKYQu3D2PXnOPjkJzEZGP3/t7DG69geHttyU4/BE8RLOJi7tP4Tvf+S5e/OrX8JVnnhVtiZkwHKGZWXR4eICjo0McHx8iYwGCd2ITyKjYQy22EP/DDlHmF507t42Nbgdr7Qj5aIJZUqAftNGNemh31+G1Omiyw9cj6oJ4QWUkC7ZFAh517cB9p4UJmulpmtH1j1xvgvdT/cGGjtsOXjXXLNe5i/WQ7EJzf7citMkB0+W0CSBvstDs4CcPH+CnD/fw1tER9iZa5HjyeLIHvlQi8irKYlVEtofJ3pjoqvRdii0OePtRVyAX7CoiU8jS3zXVUOMiXiSvGmeeisjqRl6tuopQYgRovfZU0OTf0yErFVbTbsbvbaietDkYpIWKyHQja6ieZ5zIKiLrU3hOpl1Ib6oqMOpnt6LDkofMQZjtR7zB0+G6qDSS9Su8X7odHKRZicyE0LE1Qli/USQBUXOiGth+TkFFhzyZ5LLCypahihgFqUZXy7FGxJW5acWXLm0BvWcUWswNjM5nLsAo6lNEDtiKQcxEzVAQdSJ7EiTIQU4lNR43Qvgj35ObKNtirJOcNwA9Xi4w512G7mO2cjYFwSHvK5NvOol94zIORYxkuGCaqIOY4hOF4YCCF8UzCq90ODddFb7YYpPnIpBzYaFsJ7ppXUldHQyGMtk6PDyW72vylPMMyXQqvCRWJbXlRlto7K2OW2hFZJHvzO9oiqpjGLIaaMhFhG6LQvWtc5SFC96E+Vn5uSkk86ntYWQVaSWfIiBZxVEUIW7F4kAm5qLTjtHtxFjrxSIiEzrRAF3VdK+yqjrF8eEJTk+HaEUtEYu3tjaFSzXNJ1J5ZRBar91Fr9OVCVtdlMhS/i25yUBRecLai8Me4rgvxQMexsAvASdFVo7ECZDULk6mDo5GwO0Hp7h/eIZxkgpTigUKHge7H7W1TW9w9saoJ+OKiGydymqDeKTZaXVYX3TE6l3RTBKXMrF1Kq9Wr6UQxVc0jmgRkc37LDyXYpllMSTH5Uvn8Y2Xv6LtS56Hd967jZt3DjF3QszI517QqPQTsL7iN2boRE08d+W8oCyefWoHG50QQZNOJEdFR1VV4c4pIquQzH0khSTjXNeiTimucTKweE7wHFjrr4mAzGICf5/dBHxwvBPMifCyQ20N9H25vjmuEKNS5hwDlKclwRv8O1fdIzbllwUXcoJ57i0mT1IAUY2XKBnyzpKkFN710dkEH9y6h1+9cx23Hhzg7v6xFIQaXoiSxS+mMZvQCTnSxqFikRcMduBCQCdNJrjHfL/qTJa/E4eLOl/swkBaumTM1Em9PbcEJyTjtrlyDbNYrkkW63iYhevHdskIrdAXjFLLq9H2KmxElaIt/Bwtt0TQZDANReRKRGQOylJUXGnfFFHfiMh/1zqH16PNfzYzEWmhdhi0Fwm/lM5ROkOrpqdYByM+UoCl6EUxk2nqjyMP7A75rJzIEtQ5n4vDksKi4iiWKA1e4+TgtsuRumuBT3Aiq4hMEY5iI12RRCzw7ymY0sVJMZkiMn/O/88H34vsVQqXFNbpQv59BuvRaUs3LUVQHg+6cLkvKRpqwOFARESKc/wsPF6/qYhsg8fouI6rkezLJfdYC250ARNdIiGGCxFNj+rvIiJTIOb5NAy2BCPC841uZzqreU1zO7iddHrz5/wMFO/5GU7CCyYIMRa3uXx+EZFLCezj8eD5yWNLob1baljd54+z0ABIEXtXmNI8VhT76TJmAcCeV7ZYQIc5ryUex09yIvNOxnOD3OPK8fQ6dVvyesr1ngjigdcBX+sfY5Z/XgMXOckTrytO5EGwDfZ2sbj6LzYi/MlWhP/6Qhsv9di19iiVmHfyvbTCu+MC/9PtIf7qOMWIqLO60Os1PxAG+CPhkGajyCduNqpHROTQTeQ8i70uLnW+gmv9b+L5je/Bb0QirlJsHeaHmBQDEZPVjbwSDDUHJuUA03KAoBnBdyP4zZa4jtU40YTrMPODc4FIXMh8tr01wVqwBH1//D7eOfob7E0/FCayFHFnrjCVT6fbuDd8Wr7Xh2G/S3YI51MM0EuxHh9iIz7EeusAoTsXbAb5zle7L6Htr8lfHaV3cZrtYZgdyrbkRPHMS8NFpnjVFP7ytOhimG3gJOnieNrWTrInjy/FHviTK5fx77/7HYwOjvGrN97Fa2++jbfe/QBjGkGmiXa1cp4j4jGzNTjfM6Ujcy2tejIUG6gisq6TjQPSisiLs84YuGxQ/KK486gTWde8RA7q7N6bl4jdOdZbHrY7Pna6IS5s9nB+e006LTu9nnSv6d/oHHzG+e90isl4hONJiaNRjlsHQ9w7GuJoMMIkzaXjVg1XJviY8zvykCkQmrnaAp1gxbOVDZc5neyfVML4OJ9WEVlxh8pE1sBriog2P0REP4N94VyU+M2NToynz63h8mYfFzc6YmjiDqCA/N6DQ9w5PMXp+FGnZ5OIyqCN3a/9AOdf+BfoX3wB0dq5BcKC7mDrQta1MefTyknmzxcistn+JoPtvBm+Xt7BV2cP8RVviPMREHc6IiJznHl91MYvBh28k7Zwu+B8zhG3MGtErucgChy8GE3wajzG00GBXmOG15MOPijauD+LkTmerLVDupZbnuAseYzLUY5qUmCeFGBgNsevym2g5Lo85NMVoyBD66WDr5yhpp4h3ZHq9l1Ed64E6y2WeI9feebcTA5VRD4zIrJlIsvK0Ii2T53bxA9eeh6vPHsJL129AE+66FxUIfMgYpylGYZJivE0wTTj+jVDwnVsmgjyQd3ec3HF51kmpjjfa2BzvY9zW+viWA441yTqo+kiFqwFnci+SgS201x0CHYHmOZw7vS5CstcB7lBgCa7phn+HVDfYO6N4itFO7IZL9LKHGlYAAAgAElEQVQNYNjKCzPWQtrRXaZuy8VXXcTpUlmubzG8NfCTPRWR3zg8eCIifylG9y/Hh/hcReRVkVimNyttHo+2fKiIYIVke6Lbf3Nw8VxHBEvbVi5XG7EBIiKrWLJwEBsRWXlHDUVTLHjGS0fyQkwWYdcG6cn1tSLsqcBrxeRVFrIIeoKzUBTD0o2sDmR1IzcMG1nFTBGe7ecxiZh221f3kTj0xIXIkAvFJKjwolpTJUJyAwy2yguyh9gL4kqrBFm/dBzOmg5KVsjojqC0xdZHpqeSJViYdo0kQUbxsMj1DBUB3dWnwwolxRnKwsQwmERR3qBZOqxnUjnkcaGbkmIZpV/uD7qQKaozZE+PI6vfgE8xyiSy8v9rdqlScY3kJuJ1Wc5QlDWKcoaUQibd0XQscjHBJNSQ7fsdqQxTeC4KtuTPROTS1nsN9ZP2Kjl+TZkI0GWd8oYwnWA8Hos4TJGUGAn+3mSaYDwa4+DwEKdnA/l9EaFWFyvaa6oi8kw52iIiOzOYmvSiUK+ipnGBmwq38pfVGkkxQpAX/IzcNgrJVkTmzcM42qXYYMLE+NXzPMVbCKpAvxKvsN7vYL0foxPT2ZqJs8ZtVpjV5Ohm4rAeDsfSPhn6Ibq9LhpeA1mZqIumKtFptdGNO5iVhQasCbCfNBK6UFwUlY84XkO7tYaIHGsqnvMximKEUTJAUjlI5xFOkgYOxw4eHA1wcDpGKuecCviWzayOUCO6f6yIrCEfC9yFOUfly6JWbRcxywXUAgC5OK/0d1bjtRZNtOYeqvwKrQrb99S/UMe+upcqXLlyAd98+WsI4liEsrffu4Nbdw/hNGNtF+ak0gjJQmh2HFm49WIPz1+7gOevnMezl3ew1vJByVlbuBwNtqspItPJSOY7JxTGOW8wNJz4M5wnzVJxJvM8IMpkbW0NIV33rCIbQVi2giKyhDGqiEwxmUIyHbp0oDDIkcdEQ/rUUcsBUERkQUdoZVxCQzmBEZax7iOykbVwx7l9haqokCQMi6yRzRzc3jvC6+/fxLsf3sW7N+6JgDx3A72uKTpzhm9eW7o26ECWNi+GXfJpXMi2pcsKynbSLyK3FucWrGSzEND0aC6WiE3RRb3cH2wKsSnmcR/Z008n4johlxRwBriEnmBdwuYMkVdj3biRd1oVun6JsMnGPDL2TBhhzahIjn8sJHpyXXPUkvbLusaPwy28Fqx/OWYDn+GnsK7Jgb8pTl0ygClUScSMwSBQyOznJyJE0k36cY/PUkTm+2pw2Im4iFeFax5z2+av9HLnU0VkCtEUG+lgpeOYDmwKk2vZobw2B3yyeU/DnYVwfi65I6IlUQxEJ/y+RWSiLIhj4GMV5UCxnEJik30yDrezL+IkBdTfJFiP91wRnEt163J7ue32oS5ZRSYIeOoxhNnvIiIzUI0i/GmwI/vQivf97Fiu29zlYjdG4UYG5zEU1EVzRhH5nIQ+pm5HBFNFq1AELwVLQqwHzxEKqb1cw+qI5fi8RWTeh7wqk2uiW57K5+S28fphYYbnDfeB3PNYuJeCzBk2s30Rxumy/zgRWX9frwFiV4iHoDDL1+L1yb/j37MQwu0mnuVxd+5nOET8Vi9FsXvobUhRitcPZ4iuA/yr7Rj/ejvGn+3E+EqHc7/H/WfAnaTEG8MCP7o1xH88TpGzc7EuEJZTrBVHwr0WRvQjrmveg4mVqLApTuQ7iP0xKCJznsFgu69u/gBXei9iO76Kok5wlu2L8ErnrriMyzHqeWlEZHVi8tPVDGAFsNO6iu3WZayHF0SUpnDDzrOmQVm4DYYztRA0Y3gNjp0zcTp/ePoL/HL//5BAu0l5pvg0EZHbOE22cW9gRGQrHBvxuNGoBaMVuBk6wUBcyHQjtzxykiM8u/YtEcan5RDD/BiH6R1BbqTlECXRdMJBVucf+c15FYgDeZStC4s5LVsoqvCROdVvdZCf/PJnvgd+cPEi/odvfgOn9w/ws9fexOtvvYP3PrguAhfneDK20YjATjYaaYpC8GJ0QFqmsS5e9NwVXIWYtXQNrWtVYRSaz24ZwAYFuSLI2vWKCFOm2L8I8BJY4QwtJ8dmBFzbbOHK+Q1c3t3G5sY61tb72mEZBCqkyacxzl+uhyVYusC0mGOQVHjv7gk+uH+KWw/p6h1jmqayvZwLq4OTs2kNCrRiMtc6Fmamn1VNG4IXnLM7jyarTA0C7BQRFKWK4Gr64rxu6Tw2M0ldZwi/uYF+HOL8WgfPnlvHhfUutrqxzDayssZ79w9wfe8IeycDDKbJIygLv72GsLuNcy98H9vPfQftnSvwO5sqHBs3MsXjBdZCdAHFWYjhjLNSE1ZNQwVVWL9R4cXiFl6cP8CL4Ri7LQetXk/ySbj2+cWojb8fdvFm2sHNIkLJzlnT4h24M8TBHK/EY3yvNcRz7hQ9p8Kv0jW8U63hltND2gg0tL0Tot1lNzC7aR0kgxTZMEMxLgRnwf2cM7QPDlrdAO2ej7WOh1ZIo5eDIqkwHabIpjmKhL+50DhX5hzLS2dhjLcrPJP1ND24IyLy6a03Mbj7rqxjdfmoDl6u969tdfCnL2zjO1fW8MqlLnyvhXmjjbJ7CXnrHBLegx1m+zQhSM/RBMdnp/Is2BlqOpK5liJDOZkQHznAxnofF87vYHOti347BopMgnMZMsjzgusV4jdzZgOxG1SeM3kWOdeBVEQYOkjTTyid5Xz6rRhBO0a7Q/0jRhzRFa8hlovOeUH90Qlu7nCGgS7nuOQNcV1oQv6MgKwdpcY8SV2GIvLDPfx0nyLy4RMR+TMfqf9wX/BLISJbAfmTnMirbesiAlKIFTGQ3B2Kl5VUJC2TRlzCxl1GJ6c4iBeVmaXrWIRguRGai2XRDm1FYr3AFm5lg7Cw/5ZwgJVQPXlPEZHpHiWywriQRRAxojJbFlaC90RIXnEhWwFx1YlsMRbSYi3uQLZLqBNXWlVqhofQMcfWec88yRD14PCG0KR7t0KSJ0iyKZKMrYw1QKeFZBtoiAFFRQ58BcW9IpeqLYfr0I8RBW20oi4CL0azEcAhp1iCsLS1sq5mwlLlZIK3Z6KN6D7mRJyiP53jdPbyuZx88PdUcF/oQ7yNS1CpitWCqRC8KIXkWsTkvOCkh5/X7gtuA2H3ti0fSKYpspQuYSMYESFCwYiVYxNoyMomJxAMy6OQTBGZfONkMpXJBt9Y2LMlk2MprmlropqKl/whuamJiKxMZJl0sOLKiiRbDReFPR3E+YmWsqLK5qpXKn9Iwiw4QaEzRZzulq/Nyq5Wv21y8qLlheeYhEuEiOOWCon9ngjJvU4oN2TXKSSJm0IyReSqSkU0T5IEJW3Fs5kE6PH60uAUDSv0mx58iqE5ReTSpCfzM4SoEaGah2g0YzTYJszrEhXK7AxpNsQomWBcNjCuI5wmDZwkDs4mUwx5fIyIzAKGVIVNiJCGNdmJq+HSWBeycIFNK50VE1fk40drrCv/kj+xf6ffLxuiViYgiyWQnaosj7UVoqUSzsV700Er9HD1ykV8/esvYN5oYlpUeP/6Pdx5cAynyQVVQyedhhWnx1Td2p2Wh+cu7wjKgl83upGkGcuCVhjlqmjSc8FpM4VkHiOyhy3SQt3CFHwrOecoVGoIYkeq0jznJaSRAY0y3jGIxBOkRRhwwsFQO1dej5OXPEtlgUHmF8cawatIkIR2SdinFsC03UoDIZRPbLum6PCgozlNc0lknjU87J+O8cHth3jr+l28df02inkTpRS+HHlK6UgWMHaMVNaxDg7kSpuQQysUmDezE35bJJRFhv1MZrGzSCE3AaGr7ZbajmbIoxQYFm1iLGrp5EtPtblU+4mJ8RpMmZ5hzS8FabHbqdH3C0Qup8Ia9skxhGI6Cw485jw2us84Zupi6z/6G/ilpyzWf04PHks6YMV16/Yw9nvI3LbgXaQANFeGMF2xFHU/CWvxmYnIPLfIAy6O0c+PxC1Mp+fqwwaZ6cjw6SIy0Rd0uVKcPQ235d7L9n9uCx2OfAU6fOlG5vsSO3B+eltEZP7s8xGRVUDl9tARTVwDHboUd4MqFVQCLyVhIpOXjN9ORO4UJ4sQNjqPF0qDETeFpPd4AtPv6EQWp3GzLUgDCoocE3gcu/mpvD1FZP6Oco+VvU1RlAW/s2BbBEgeF7rNPcFdTMT1y2OS0uk5nwtHmuI73bgsFnwRIjKFfl4b6+Ro11pgKR0feSOUzzoMNqRgyQePJ8/HrUxxKRowSME5liKHdcrznsrtpvufrnhyhZUfvSb4D56ndNfT0czrkef34y7yL2qMonjOQEXyx8Ux3mggbDjiQP6z8218by3A5Zjx2o8+eB3enJR4bZDjP9we4scnqYguXp3KcWbYJYVkKyKLuUHTmWXuStGVrl3iH9rBEC1vgsBtYSO8iK9ufh+b0UXxUA7zA3EFD7IDDIpD4QaXda6dLBRdZ9qyT3czcW1uAzgXX8Vu53lcW3tFXocOZCvKiYVAhAAaNxhc1RDWMrnE109/hp8//N/F8ZzVUyPquhilfWEi708uoqgZpsyAanL6+aRzUp9eM0coQvIE/WiMtheg5bWwHV1GN9jCSbqPs+wIk4r4inThPBZk3sxFNfOQVaGIxhSR6XpOirYEBNrt/KLOkyfv++geuNr08D0/xOToBLfvPsD9Bw9wsH8owrG0x/O8YjdmRkwDO1BrM48TeNpiHq7nrjFeCAN/pd1d3tKIxyvjvZ1Hqe5o2vPFhMR5nP6+GGQ8F3GjRteb40LbwcX1CNcubOL89ia2tzZMvgcxC2bOaTdR8BHa4i+s5tlMQh2zYoaHgwy3DwZ459ZDEZIfngyR0clqBDQjicv6husP6cCtNWByddukA1cwDFwz0YFcLrnPajfQ/bJSu1qKmBadpisNOo4vbHTx1GYP186tY7MTCx6NpqhhkuP6g0Pc2D/G0Wgs7unVR7y+i/bONWw9911sXHsFfm8bjaiz4CFbDvIjwXrGiUzRWJ3IlpGs8raHEi9Vt/Cy8wDfaE1xqdNAq9uXOSrPjZ+NOvjbYQdvpF3cKBSFJeIi1/c08XnAq60xvhcP8VV/hE23wlvOFt7DBj6qexghlLl73A3R7rGLjx3kDkajAtm4QD0t4JYzcJWUOQ1M6dLt+Ag7Hvqxi8jn2t9BnhRIzhJU4wx1ki84yUt45Mdc9asUplmFOksw2b+Jo/d/hrO772K495GuOY2ITL2m7bt4fquFP31uA69c6uDrF1rqRIaPOuii9DsonRC510EebSFtxJjMXCR5gWmeyzMpcgmJT8hNLkpBRo6HZ5hXLKjXOL+zjZ3tdUFbdCIfkasGE66vqKGIJkGcjDxpGiTqkuefpctwLcSAdAYQ+mjSkSxGOU9NPrQ40fwj6w525xOHqHvKok85Z2IWjqz9xKDkiJmoKTlN1IvUCUSDEM1oRGfCdfGz40P88uQYb5+dYj9hR86Tx5M98HsM1lvduavsY3vRym3HtnqsfLV/t4qzWP1eQf0q1NLpSubkXDAEpVaWZBKoLlKKzBSRbSjeAl9hwf4maVMcyAZFYQVOdRqv4C4WnNolT1kF5BUh+REm8opwvBCTFWuxEJFN+J4KyY+KNLY6xpujYCyMm5DCKZ17dOGy3VoYSLO53DznZAPTicvwOC+QC58VpGo+E/F4OBlgMh1iPB2g0WAldQbPp9itVV1WYnMmz0pVlzdM3gQdxEEXrbiHfndLsAVeI4bL9keKyUwOpcBoOFrSNi9VWsWKiJtDXMgMRCSOga5mTfzV46oTDAVrcFKj3eocVC33R1Om6ZTkZ+RAO1NBWcRkoju0/V6c2pwIkdc8UkF4WX02rYKGQy1OZEkjrlDlFM8UUUExme0pUp2mKG60XdviYUlhVjxXz5phgBk3Mgdx7vOFiGwDGo1wqTd1rQ5b97G4XW1QmGnHlzA+g0uRyVaTNwoV7lQ81psBRWUKgWTcRjHZrW10Ol30ez0Ny4tDxCFDKOms4QKGbuocszqTCVRZaMWUicM8TiY02Thu1XUrOGWiOyouTMiOZgghk45jVIhQ1i6q2oXb4GwlRzI+knNtlGYYFR5GNVuBHJwlc7nRUkAuSrqQiQShiMzWcusGWhWRlYEsAiLLExZlYPb50n+86kBafr8qG5vdvTI0Pc57XP7b/p0NJ7AsNwO2ULEh8rG91sfVq5fwwgvPICkqHA/HuH5rD/cfngIOgyAZcknHh26TLA7JdXeBduTi2u4GnnlqW7AW22stxL5MAwSFwCmBLSRwIkBXmLQ7SagexwF1VojT2RZLmmRR0xlOXrEWHTTlmq25WkgREVmQJ7yGdZ8q8zxHlhFVQoE/V2FamOMqIktRTAoxOuZZ7I4UNHgesnJksBAyKZfXK2R8avgBzqYF7h+N8fZH9/DG+7cxTApMMr6HKyIzv7J7wnLDF/xjThuFTW142It2KxWVpchog1NXAilESDZj/fJeo4ffBg3yq1kCyTHitcl7C4VsonBYLJPJs3CUK3X5s40MRPfM0fcKbEUlLnVrrIU5Ws0Ujlz53Oec/GmHhnCwDf9PxjYB6wN/5a7hF27vD3IuYl38lndsdqRZT+kCqxCsRSxuZLoe+e+K9wy6s8nUFQTEvgi7ZNM+Llp9diKyXj98H7awE3XAdv1Pfny6iEwXLt2fh/ElQSHQeU2BjixdiskcLxK3LSIdXbnczvPTO4KzIIpBxcyuCO0UsPiZGJBGYX0hyP4GZwWFRIqLdDwftC6LI9oiCygsbmYPZZ/SLS0OaI9s+xpuXSzYzxSWKTr+diJyLUgEHjsK8uQP/6aP38WJTOGTfy/iqK9CqoqoAzmn6KjmttBl26qG4qwm6oIuW3XFr4uAb3nCNviP+4biM48FXbiWC8zj8UWIyGE5kc/B40chmw8WYLhtPNY85ywfmaKxiMjpnvwuz7+PE5El5HNWyjVwLr0rIvLY7WMkRY2eKAveLBNB3qI8eE5/0Q+OMxSRuc1jryfXFTue+l4D/91TXfwX59t4tu1h01dR/ZG1B4CPJgV+dZbjP9wZ4m9PMhnjg2qKjmznKbrVibjyWTqnW5dzVoq99ms3PBUhuRMO0QkSdLx1bEaXBP9ApzDdusfpfRwldwVjkVR0ILPTj0M/O5E8lDOKweTj5yLk+g2IcHyx8zxe3v7XuNh5QV6LnX6rgtTqtjCUb5Kf4P3Tn+IX+/+nvC8d0PM5hUAPZ+kmBukGBtk6ZnN2hGXw3Ry+m8ETIZkGgkrmgF5zjpY3Ry+YIWLeBsOnmx00HB/70wMM8oGiOBQYh9ncFYGY6LK8DkQ05nNadpCXEcoZ27EXTeZf9Cnz5P3NHmgPxth8cIDibIjReKzrIuNy5bjGuZt0oHG+R5GV85UFokJXOzY/YtEha9q1lrE5uvCxcyz1wyin1f6NhtIrZkzWTlzX1ixoEKvQxGYww07LwdPbMa7urOHShXPY3NgQfIV0vDFIT7qDVzoVpdfftIGa9YDN1qAj+WCQ4O2be/jg/jFuPjzFkDlBEt6t4cpWHOb6g5xjzqtFRLbbz3WpQX3QhSzzeOkq1JWEfD9Xrq44PhYsaHsd6HtY/YPYxmvnN2T7Lm+voReF8BsNnE1TYSB/9PAItw9PMUqIAXx03G2fewa9p17ExjPfQu/yi3DCLkAU3CJMT3EWxFpIVpIIxioaS+6R+bl0LXMXsiOxUeMbs1v4ZmMPr7QmuNRqoNXpydqchrC/G7XxN8MuXs+6uFm2zPE0mFAx3jl4NRzie9EZXgyGOO+XuOFv4rqzjverPo7mLXEjB50QMUXkQLOShpMSGbnISYmwrNCez5A6DYypgbR9uAz9i5oIPIrIc5TTAsVZgvk4gzPNCLVUI9NKWs7qBW+7CW1jyYzrzNExRg+u4+j6LzDYu4Hx0T05fnIkxdTTxHa3ha+da+NPnunhpfMRnt304InL3sGM4bOOh9rxUfl9FO1d5MG6CMosWJeOh3FRYZwT30fURYG8riW4fjg4xdnpEQanx9jaXMPW5jp2NnpY68QIjeGQawJZfwj3eEFzNGUK5SAv/NdybZluS7K+xVVPf5FiNEQDoSmMRriKc2ppOBf9RIoJXEu6vuT3sMvVmzXgh8RjBJhTRKaT2WAPaTQi/tBxXfxqNMDrwxHeG49xyNd/8niyB3hWvvqjHz2upPyTd0z24YcY/MUnB+vZwfSRSZ4wKB9PMP2YVpiVAVpELHKGeSGJ48uwfMtcMQmUm0wYHvEK+r0RhSXczbiPjXPYoi3I610VkRd/Y37fhvTJz1fcy1ZIplj6KBN56US2aItVJvKCmWxcfRRpFk5kK25I8BsduCoaZRQ8KfhQSKUj2aSxso2ilqAUgu8pY9ABS2zCHPPGDHlJbs8Q04TPkaRAUywMQ2IQFKvBoYuuSRlsKjp/OSixgtpCFHTR72wjjvrwXQaosULHG7s6Qyk4601ZXXgy+TBuVmWxAV6DIqOpi4mmZlPH+T1bhqTRW0NGxNWorB4+LCeXN3/qZZbRbB2U0n5PJyV5vWmCyWiEyXgsKbocWHXCo+eA4kOaBr+sPT6cLFDw4c1TGLLSlsQJlRqEzSfQU1da901GrHFrWzGccxz+LRlcbABkSACdyOYPpZK7dCKbF280ROxX96Rxd/IrJUeiKqSVXnnIwnsVEcpA9024HpEExBNExoXcarXRYnsLw9WCAFHgCY8r8JrSUgS2WdYUklPUVYIsHaDMJ8A8x7wuACnKlJiXlYYjUM5ksi5FNgkgjBCEHdTzEEXJsIoG8opiOtlqGQaDfQzHQ4yzGpM6wmTexSCdYzClWJmK672qiE1QIVudyOamvmgq415TvhOxEHoTtRM0w3AyIv4juAp7TOyNd2WEW8rLOvlctrAuz0V7u7Y3bes6X0wSWRyZz7HW7eDaU7t4+tplPPPMVRwOhrj78AA37hzgweEZc3oN50pd7XoGqsPebc4RBw3sbnVxdXcdL1y7gN3tvkws5FIkmoeTKhbBZI7OvjStMHOyy4kChWRttVMXhrpt6XRiEYaMcV/OCUFDmOKJYiL4bwrCbFtTFjID9Mj6TjPibDIUHFPpiGYxbeFANsx3KZyZuENTCOJgoqKvsqT5GelGphAt027XQzZrYlI2cP3OAd6+fg/39o+xfzLCnFiLpq+dFA6554Z7vCIOs1ClTmN7QZpqk7y/niNL54teS9zPy9CL5TWo17ROQS0z2TqDBclhnAGuG6LR0DFO8BNkv7IISAcA/QmOisjbUYmnehXW/BRxYyoi8mzOwoGuLXiuiJPctD0y/FA3zcFfe+t/sCIyBTyKoMqqN8mTWjYxoWC1iKucYCsDmI5kRSfwb0XMnFci2FHYCmbpCltXj9eXVUSmU7NTni5EZAp6UliqRuIE5f6geM7PT1GPQut2cg9ROV0IulP/8xGR+f4UTof+ugSTyagqgqLiJng8yMfl2Pib4SxUkKeLcyEif6og/+iU8ncRkasG3bgRjgQjsinnEc8huo75oHhcNQIpVFCEZbAgzy2eayxkUETmU9zhc0VaNGaVnJtcDCruYYCNjIIsudcMUnNEsD2Kd+U9WQjhec0HmcmrgrMs5liUa/gi2pPDzPOAf08Bl+iJneQe+uJ+nct7MoCSQYFn/paMfbwnfZyIzG2lkEwxlc5yvseM84B5La7azfSBfKWo/kkiMl3bKiLfk+uSLvSzcEf2CU8Afsa4HIqjnkUN8qK/6Afvvyx0nAYUkYkjaeFc5ONqy8V/f6mL/+xcC2t+A7HcOB99cAgWEXmQCxP5x8eZzDujcijBj536DJ3ZGbwmQ1ELeMa526Br1wjJkTdB7I/QDVN0A2KLNiVUrxfuSIjqSfoQ4+JUWMel5IQQPccOJBdF7YvwWtYMc87Q8kfmvSoRjbeiS3h15z/F1f7L6IXb8Azr+uP2OZ3NSTlUnMXB/4XT9KG855wdPXWIk2Qbk7wrbmE6j0MvFXSF38wXHWgsUHM+GXtttP0Ybb8lhgIG5vFz5zVwkgCTQme8PPd596IQTgdyXoXypAs5ryL5GbdTOcirhfwv+qx58v7cA+7+McL3P0I1nEh3KU03NAyYiBa5T1G4Eh6yEaBkPWS6Ahd70cyXNHNC8wV0Laa5HfbQm9gvNRhIMd6g+QQXpu56oR+LOapG7FRoNytcXvNwdSMSU8XFnU1srG+IESaM6UCmsYBmATORl+QwafmUMXQVQ2PIBSKWTfMaB8MUd45GuL53ivtnEzwcMuelkie7LykgixOZqD4GIZusI4vrkI4/7htiLKrCrG2Nj1nm2wwPlwXpEv9hEAHcd5aHzK0mBu2ZC1u4srOOS5t9dCjcATg4G+EeneIHp7h/OkBuMo/svudrdC5+Db2nv43+tVfRufRVzF2O/ewKMDgLIyALgm1VQJbvxZYin4W+KOYmNTo+glYD33Ju41U8wDeaQ1xkQSluSzcts2/+btjCXw96eKNew2100Wx5aEYemtQLaIipZngFx/he4wgvBSM85WU4bvi4iw7ewjZuOeu476zBaYXwWz6ikIY1YDopUU0L+NMCcVmhM5shBTDkedEJ4XRChC0iKNl9MYeTFGgOE3jTHMGUOAsbr24Ahva8kB1uV2/2TASqdIrRw49weuddHH/0GqYnD5CPz4wxRIsGURjg6u4FvHR5Ez+81sYL68CluIT0tsgYaOxD5BRzjuG1UMs8wEcRbSFv7SBptJE2IuT1XLovafQbTSY4Pj3BwfEhDo4PxPDo1KV00QQNZkeZ4Dzr8qc5hWt0BpeLYYUdxtplTJOY5Dpx/SE6APUi1QQUb2nWFWa9SE3DgsC5xksZJkkNiV2pJmtJ1/bSui8aBAVmMeRQd6DhiJoDURgNB28mOd5JCnyUFTgmvvTJ48ke+DKIyKsMoVWR+VH38ZKPLIKvcdMxNEqTU8nfVFejiJi8GcjUh8meFA5VehIxWZFZ7NMAACAASURBVG6CS66xYi8Mm3iBt1CchYbpGeFxEai3ZC3LZ6HIY1zMFKFVRLZMZG3VEdHGBu1ZNjK/CutWEQsUfbRF3OAezKCi4W/kAZeSDpqkZIxSSGaglgayFQxSmdUSOFfMa6RVhUz4PDMRkZ0mB9QCdU3WcYI8n4pQRWxBENCVqA5XWQBJwNYcLMqWJeSrg0CE5HZrHVHYk+/ZZD+bcTLA+6c6hUWIleAFjRLjBLtmpVY4WnTjKYNHscf8XXUfs9ooyA6bbssbsqbUGdjwcnoqu8X8L/KHpWrH961qzCi0c1KQpkjTRARlClmroW3qBlXEiYjKi0/1eCCLac+SG5TC8hf3KMPJtTcWEVBWWr3EEU0n8nyGypmLkKwPBuppS5B4bo1IxkqitOSLEKdOTE1l1ad1MJIRa0Vk/arJxgx2kPDAMEIUxQgjspFiBCFTfwMJVwsYDObxq3WDC4QEDTCBnUL7GHU1QV2MUecTVPkEszxDnWdSjQ24WJdCQEPcmIHP1+9hNguQZU3kJRnJpMFWyKsUx2f7OB2NMEhrDMsQ47qDUTbDKGHBJ0FVJqgrIjXIYssNE3mVS2hbxMyk07pQF0QsEwhgKsnLuvTqRMIsbP6BiGzdCxoGaWYeclzscV6+nhYLFqgRI5qSCr611sdXn3saT1+7gstXLuHe/gGu37orKIv9Yy7utJIuHRIy2VU3NZnddGwHnoPNXoiL2z08f/U8nmIL32YfASdpMpk1Yi0n6XKOmyozgwiNkKwOZy2ACNsu1+Rojhs8J8KILDKeDwzx8cSFLMGMHHMabFtjAB4d/RSR2YLFSTaDSPQatpgKO9ZpEUa3ZOkCIYJGLMvGHWBcGgyH4PXN/couCYrFfgcPjsa4cf8Y7924ixv39pHVjqAtakfD17ggtWGGyp3TSc2Cv7e43pYO5FUXiIrKvGdwTLNOZdP5YI6lumX0dfVeQ6ezlrCsi6bpMsBF24llO2aVpFLzemP4oe9AnchhgUtdhusliJyJOpEZzsZilTnq8nXh3rYhFsBfu+v4uat80z+0hwp2vohZIqpxbDW8YzJy6fRdBu3FItSxJZ0iUE0UkmAPZoIboLBFBuzj7uAvr4h8KgLicbwrzlDiIHjOchso6qmQSNdsJEIkMQMMeCNGwrqCPy8RmfuULGEiENQ13VRMzpyhdzM5hupg/gMQkR0PZTPEYbQrzuKaWQ1k+dYaeEYxnIItC1Iq9J8JvoHLIxFr/Q3ZD3b7Kary//E8qxxfjh3/hseKGAlBk3xpRGQiYprCdlYROZDt5zEk23kreSBFDG7TJ4nIdLnzWttJ74K0dobq8fUUedEQQZ3u615+KigUYlgeZQV//qMU79A8PhSRp34fudvG13ohvr0W4r8838IPNkItzEvLtmm3bkDQWlys35yWeG2Y40e3RvjJcYLGrECnPMFG/gBdnKLtDERsDZqZCLxEQBD51aQjGQx/niHyZ+gGc3R8Zn5E8Ih/cTykVY7TbIisSiWbQJzHcw917Yo7l4IrXcIstFFAXouP4TVU1OUctBds45Xt/wTPrn8L260rEp73SY96ViKrprg9fBNvHf0VHk5u4Dh9IHxiCtV0IWdVJBgLCsehZ7ZHXMjsQiMHlS3UHfTCLUQscDk+xsUJTrIHyKoSSQWcJn2M8zbmc4rDnMNQEKeI7Ev+BYXxog5FQOa18UQ8/vyvid/4He8/xPzX72A2nppMCGM2MNM3JaRRRFaxlOYEu16zCy2ZTxmV2IrIujTj3FZzO6Sj0qyQ7HxKOtjsmlZEZOUni5A8r+HUBbqNAuteiefOdfDMuR6eurCNrc0NtNs9WcfQhSxdb5zScTZhgstkPi3GjBURWf65+BSCeEyrOY7GOe6cTHD/LMGDYYrj4RTHwwkGgwEm44kRkA3n2KznNZhZedE0KJV5KvuH8zr7Hpx3q/lJQ8GXVAsV85bGljlC30UvjvD0uU1c2lrDdq+NiAgCB3hwdIZb+0e4e3SKh4ORSQVaHmG+dvvyy+g/9310rr6C1u5XROzjU3jIxnEsLmQjIq86kXUP6TqB+Lhy1kRjPUK85uK7zh18iyJyfYrdZinh0fXMQVbU+HvjRH637uN+owOv7aMZuXD8JoK6RJyn+CZO8N3GMV6IMuz6OZJ6hr15hDexgw+cbdxsbKPwA8yJUwyovQB1WsLJSkQZg1xrtGYzsI9pOgeKOEQVB2hEHhxPWds+f2+aIcxKhLlUt1ZWgYqZs+tru0hf/UkxHeD41ps4ufkGjm++jmx4gqrQ3Ao9jedot1r4yvPP49Vnd/FHV3u41i6w47CrrFK0oLiDbfFCTU28O3DfltEWingHObMlvC5Kt4WKHVHwBEtyNhrheHSGo+EZxmenmAwGKKdcaxeiH2nKDq9Ddq/Uiv50G3LOBD4FZA9+SBE5UBGZrnyrGZjCjGoGarIhV5+d+Kpv6EqW54MWT2hA5PsCftOFbwyZ0gVNrrcYaKgpcJ2o+pQw9x0Hb6U13s1q3MhrHLNK8+TxZA983iLy6h63rS+PisgWzm9RBwYTsNI6rSIyq1Q+olYsoghxDGxHKQt1oRZZJqFU4raRhTwvfvLNVlAYDFkTl/IyZE/ZxPq0KAv52QrWYiksL8HlCy6yiNN0nKmIrGFKKiKzumRRFupGNj83IjKdpoIlEHFHY+U4bFlxlVUksncm0xyTtNABQUTkGlldIasKwQQkpXJ5UgZuUdB15pKk6vsOPJqH6QucVSKkczuVm0pXDSeKxEsTFUEXshWRWanm56Fw2IbPlFg3FE5oVbKyqSI3U1a18qVVbArCIoDPyW+mu1dbiPg7KjbTraGDpv1dTkhkIGUbvQlwEMXZaFQyYTDCsoDwWUVjoBEZQXTtStuGTi7shGORjis3AhWGddprJGQRxIy4bW4UC9l44UBeSsh2niLuSjMpYgWPAgK3h6K+3MBBIVkFZIutEEetSU5dtOabm0Gj4UoKqrogTeqvuEXN0/LArHgs570vrmSeOxQG/SAUIZlf2aoiaa1GQJaQMrZcS0u9Csk8D8PAQcAOlkYBZ56gTM9QJqcopqcopyMUyQTMgeeCLPb5+z6CIEQYdBCFa5hXAYrUEQGZxcl8XmBaJjgaHuNgOMLBuMBx0sBpFmCSz5DkNapigqqYopYWslw4y+L6thBgI7gr5sS6j+1ixSryhlMroqAeTxES7WzWVKRty/3KlExFY8s+s7OOVa+5vIVtlpKYO8Vo2KIS77WYSdruy199HlevXMLu7nncuPsA73xwE3uHZzg6G2thxRRG9BV5S1f8Cxd0DJtsBw62+jGevrSDq5d2cOXiDrqtEGx9M3QIEaFnLIYIw1udJPZ7seXzvDPOiiyZKo4iz+Tc4OSj2+tJYGIURlJUIMaC5wC7AlREZqcD2d8MqyQbTjEWstm2wm3EepmUaMS1fi47iZYNtEU3HXPtPJpdrjzvvbiDqL+JcQ6cjEv86u3rePODm9g/GQvqgiJyzeKUua4kZG/BYtbiml3QrLZ3LZn5mvSswrAKyLL0YNumPabW3czja1n03BdE/8joqAGmvBM1pMrP48BqPM8vjqWmMOg05ZrouQU2whwXWin63lScyA2J06yX2I8Vvrfev0xoC+b4/5p9/KzZ+YOcjFAMZps5nxSS+SBnl8IbXZwUtPQuxkAWV4Wg8JwgFfJmqIus+VwYrEQj0DkqoXQrjy+riMxAObo1j6PzOAt2JJiMwiWdppx3iGu04cl+IWKgVQwFq+DVxecuIlNgpahIFy0dvBSNeY0xbI4LJOso/0MQkcXZ3gxwFKorWBzgdO8YnAa3hb/D7aPIzyfFZArNPO/o+KX4LCU9OuHpxuYCy6WriA6rGp3iVPjCDJmjq/fLJiJTTD2miNxUxzXPt1Y1xpZ1IhNT9TFMZB7rVRGZ+4DFD6JByIuWcZdc/TqXc5v7gPv1i+Yic1y2OIvM76P2u/hX2y1xIL/aD3C15eGgqHHG0OV6LsXuVtPBdtDEjt/EnbTCG6MC/+OtMf7uaISwGmGteojt+i56zRN03LOFa1f4wU0KvCwCKoYo9lroBB10/Aix6yMpR0irBGlZYloCw8JDWdNIQWYwnce+CKz8ShGZ5w9fk0F2W+09+M0CzYYiqNreOl7a+lM8t/5t/P/svVeTZNmVpbfcr3StQqesLF0FUQronrZhk8YxcmhDM/KJD3zh/5pH/gI+ktNjwyanm2gADaBRCiVSZ0ZmKNfyKnenrb3Pue6RQE8VDIkSbellbp4V4eHiinPP+fbaa12tv4mS989fC3itpcXE6fQu7g5+g3uj3+L+6CNkBENLF/O0KhCbAJnvod9Dg3oZnBw4oQQCtsID7JSvyXxwnoxxOr+H4+nnEs4dZx7Op0cYzDtIlqo0Vjs5qpFdAdZ8D86JXthXfPcv26tHT5D96iNgOpf5DVXHBI12jaN5Mzr/sxkOl0LuRURlC/Gc4hkbMyPM4pqOa2vOmTbQeXtupd2n0vlpCulcDzurGE46wV6wxGF5jdev7eHWlR3sdjpoNBoIgrIEPjPnxuYWSaC1Wcdd7iK0UHETHCbCJLkDiyUwZuBeAgwS4PNHp/j8wQkePH6Ki4u+hkcbGwu+F9fu+j0heSIM7OO8m37IIlLbso8T2e4zftC5nYcJ2+NRstuoYr9Vw83dtgDkCi3RJPengOOLAe6enuNxt4+zoZ0zXT62qi+9i8Ybf43qzXdROnxd4LEG6W0H5nFabr63sbmQ/kfTNcjxJoWDmB3EnRJKLR9/VXiMv1w/wTvJOa4UYoH2i7WDUVbEzyc1/Gxcx8O0gos190cRBbcoa9rmaoKjtIf3vBHeD8e4UnHQDoE4S3CW+fgk28Nt7OFBcQ8Tx0fEXKaiBsqHzN5ZLVFdLRGs2BGk4g2awM2LLuaOi8jzsHIc8UuuLjPUE3YNMayX++rytjH6rbzQYR1PzDIS8aSP8y9+ge6dXwtMjmdjtZkzaxqyhnqtjnfffQ8/ffNl/KuXd3HdZzbAU7jZXALpN1J7u79NEYVCOMdH5oZYFkJkTgVJ5QrS0j5SWmStXSnOUdg3z1IM+z0Me130Li4wno6l+0OCD7lvGGwZsztYjzMe67L6NHaYtitbO8ZV7MfzmWu4jc2mse0surLGJygOjEBRC35aiLGQOqTQiNaGgYegFIjgqFTVu9j2+Z6swdaOgw9nGT6aL3F7keGCFZoXtxdb4JuCyLKQfCZg5TJE1kqe9fUUgJN75m68N3OrCQZ9hUz8rKNaq6BSLUtdjifffDrBYjpFsliIL8yK3rZsq06pLKCJeVGgrpj0GyjE97IgWEPX1O5CgLCxw7gUwGfD+oxyeQORVeVMFbP1bRaALBBZoZ2CZPNv8zsBOqJG5gmrIRrWqVNUrcsVplGs/rKzGJN5LGmuEb2slnxMsOCdIXEpW9MyJGwjN6ZVrleEz+phwAs5tzPbdlQZJyCy6IqaWCEyvYc1q3C5pE2F/ozVSW3FZ/InVcjGo1g8Wg0glgmFVuwEIIvKWGGx+LYKSN7cCZBViawVXWnJZ2U743P1Yq2O8sbIwApCVV8InwNl0UXIogK9EWkSL6hO94FqixUcS8uRdRayEyN7nFmLBGOvIepR8g1hHHpcyl/Lxc56TGkoBX2/OMqvipzIZ9LOKBdybgMqjlnFM4BN1Zraeq+ldb3nCb9WgSzHp4It9aE1NidGqayVQl+eI5V+ea4HzyM0DlWZLL63VJ7S+1Z/T7DGfc3n8/eB7yEMXZQCts9QZUwSPMEqHmEZDbBcjLFcTLCKpkA0F99Ags8wLKNSaqJe3oGHCgqpL6p0tk3NlwkmyRwnkz6eDMd4PJzjdLzCxbSAecpqKKElAfJcqsEr8RozEzMztbUIV0fo3IX4GcXLlp2FwGOFmIZa6XNzkLw91m+Ux/a4sr/NnacMcNTXM17MEvBmxgaqhAtLHOy28M7br+P6tSPs7+7g9v3H+OTzuzjvjdEfz9VeQo5taRIyqlieP6owpme7X1yhXvZwtNvAtYMdUWLstGrqlxXQfqQoag/xNTYgmRCZqmSCZDk/WKQRuBwhms+xWDAscaa2MG4R1XpNWgNLpZIoDVhg4LHi0fOX21dse7XQo+ekVRarr90lRy4p1GiblNi/iGJZ/sLYQ+i5aRvA8pOXlfVqDdX2HuBXsXTK+OT2Q7l/du8Yj08HmMXsqOA5QW934/ltK+wWLNvympyXufzFnNvmcwjwNftNIPJm/4v62CiQpRjJirucL756x0lboBaCCo6/aRUzCnSO33JecYLLtO1gjU6Y4qC8QNOfoeLMJVhSG8O0mEWfeI6XXJhYT2p7Tfxbt/m9VSITys3cunj7ssWfN7FuyGa5p+rm3CoickrSOs9wrLlXNX7A6w3sSwei5N2+fdchMuEbYSYDBAmMCR05SafNAKEkgWaVithkgEbSF6uLb1qJTEUtPwc9hKngFfsKBnaZdmDCQz17v26w3rdnZ8HvQQgudhb+joBU3rjdebOBjizqNuOeHFv0ryYI5XFKJfLQ3829qOn5a20luB1o50CfXFGNLxdfAyL3tuwsNGzmz2dnoUrkfrAvNhnJnwiR5XsXPXRLqqbnthUH3DUX7QPsLo5F4c1t8m3faAlCK5ZVqQO30sa/Pajhf9ovo+Lp+uDRPMV5vMTMQOSaW8T1koubJRfz1RrH0RL/+8Mhft1laOAxOuvH2Cs8FoBc8SZqMWHgrlNUwYnPcEanjGa4h07piK7UWK4i8T8exj0BA5OohN6ijSQLsVwzF0JtHwhcaStBNTKVwWV/ik7lHPvVY2MtoRZ+db+Dd/b+DV5t/QSHtVcRulUzf+b8PZMwvdWKeMV4ua5X4oV8MXsoEPnu8J+kbTqRXBQFvr6E5xEcUxzgwit6KDk1VLwmOqUraIYHApNpjXE8/gInszs4md8TMExF8/nkirHGaIhNhgonVJGs+QAv1Mff9vnwdd9/+fAJsn/8COvZXEZ465cr45Q4pFlhQmLWZpvJkk6fre2X6fzLBRZGJGCyPqxtg2Bc0ylmMzTybjJZm4k5CsJVhNJqhqsNDzfaJbx8dQ/XDncEIFfKFclc4ZpFCvkmn8haVdoVgdGP5FNMKyaQz2ItMnnWrtnpVkAEF/O1iwfnY9w96eN3tx/g/uMTDMa0+tAxzgZHa84GITIt9yhQY0YOz0ULkTmfs2sQs822RUqGbGqovIujdh2H7QYOmjU0aO+QK7MLOO4Nce+si6f9oYTq2bnhNjOpvvQeGm/+Nco330FIiLwyEFke1QdZigQ8Vwk2DUwWBCCnqxF3SXHbxbpVQdD08VfOE/wlTvB+eoErhUj4xGJdxHhZxC8mNfzDuI77cRXnWSgd1va1jooTvF7s4p3SFD8uz9EoeSh7BUTxAqexi4/jDu5iF4+dAywcdg854BWany8srMHekdJ6DUmNsSpfBuyhqHdmuRSKCAsEzitUVrQ+W8Ex2S+5H7cVEG2dEFZmZI/keNLD2e/+P5zf/hW69z9GMp/k8elyHqxWctz99Cd/gZ/86G385LWbOHKnqE8ewE/68JKROaa33sSqyWStTziu4+OKnslhB5nfwpKBxYUSkrWH2Csj8cuSu0SfZKrgJwuGvHLcpsVjgtFkgsFoJAHtFADRYoNrdzUa3XAMEeBJeJ7tINC1m4hfrEiOLIT2VFYoyddgt7asJcnCuN6HETuSAymbCstBrnjmZ2DnNNctFAE9cEt46JTx1PExNnZeX3ccevG8f7lb4BvxRH52820H6lkfT/VF1uqGbYfZftwAZAVhYbmCZruD9k4bu3sdgaTkc7PRCNPxSFoGZnycjCUsjdYGclLZYCkJeFPlnIjuBOooJNI7QSR/vqVENso1VSmb54n3kwnXc1Xdq+F/CqbZDmAhsoLkLXsLARj8f8JABX0EhLmxvwDYtdhWjGYR+pMFhrNIAqkIkKOMauRUFBFsqyNQZhu69d2VhaGkbJpQLDFv1wFIwQo/L+GiWlOsjJrCBN4qhGPFc0l1MlveNTlU9xlV0qyEaUXMehXLBVAWUoKHtQ3cqBWNmbE211hwLJMOYx2hZXFzF4qt1iRmYLSt9KIoB/2EXIRFDyGLClwAGojM39sLiQ6sWumTb2z3IdWAuSeq+apmEqCuzEZBZ/5ewbDouNVzSrazGtzzwFs79ARO1QbAXNCtBYJVH6vX0AYgK9BSy4qN76yxNhHwqxBZFepqpG+VxPZY2fxejx9JXDXe2hKgJnf9GUMQC1tKZrloBJ6oiyuhh5CK9UICd72As5qhQJ/JeIpp9wkm3adIWMFNY5TLddTLbXSqe6j7bVScuoRmcHo4zRIMkgWOJ0M8HI5wtzvG8SDG6WiJmD7/rDNktBlZiK3FMuXkVVU5dtKUu3/kA8c2LLQ/tMrjbVuLjV+yTsQ2r/TM1HgzJOVP2RwzOv8zkN+G+XHbEcDLec3fZjjYbeLHb72CK4d7aDcbuHPvGJ98dhe90Ryj6cJAZH43FkLUMkHD3nTskeOUvpwO0CgH2G3VcLTbxuFeC4e7LTSqZVQr6tNJWJz7IQtE1mKLQmSjVKalT7wA1cjT6QRplkgnAH3lGLgYlkoIaGvhh6ImDzhRl/PfBBKJuJ6FEVPsMNYr9hw2ogtV+ufWM9b2xUxWrUcdz2Nz7nBTEmaXanXU2juotg9Q7Rzg0Wkfdx6f4R9+8yk+vf0I5/0ZFslawkFp16LhEQZkm6xFKeQYT3RdLNhAF3v90IATlafbRa/tXGMng+k8cWzRJZBkYqpepINAVDU6MXQYUFqk6srcChCvMvGadpke7aJdcrBTXmOvHIknctWdwyukApJZIKGPnoYUqsc1OwNKQSgvSBXB/xu08Svv+xmsRx9VAuGx3xIlLre5VSGzZZ7K2+0bVY8EmfJ3QTP3la2lQ4FW9bgrCubt23cVIlOpyTt9hq3PLkG69ZAVNawEQhbEO5h3Kq15LfvGIXI2FasCfk4qeLmvCJLVyofFUlP0YVtnMsRO9FTsNwgQ+T34XCpfbficqni/HU9kgnkCcNo5cDuKvza7kNh2yuu27V4hRI4uZB/RJ5i2BAxk4zagclwsPWQBq51OS+nGKkgRhOCZ24AQmQD1v6xE/v5CZLFdgSNez+wQUFsa5oysxdKDymYeB39MaOKfa6nEsYN2JF5tD/XWAf67vSr+h90y7i0yuT+YpjiLMkwz2jYUUHeLuFVx8VrVR8d3pSvs/3jSw+e9x2gnn6JTuI8d7ynK3hShG6EggXpa7BULsWKAmtdCu3SEg8pLOKy+gsHiBN35YxxPv0B3cYp0VcBo0cbJ+DpmaVUALJW6DKHjMSPQdU2ItEAj7GO3eoL96lM4hVRVzgUWIffwwcG/E4jcKV+V9+V8NVktxKc4SifyKDZxKkdAukoQZ3M8nnyK+8MPkawSARG0UOPBzHUMwbFXCFBinolXlfchPGYgYC3YEWXy08kdfHj+n3A+f4AhPbpZ+lz7uJgeoDs9QH+xhyi19hq/Pyv7c+3rF6/7/LbA8tFTpITI04W2pVs7CHahrdaI44V4AxOWinbAKIa1C9DoNqx9AH9m1kjWRo1TLY2pMIIdYzHBv7XdtiJYsraSyxSFeIoKIjTdBLf2m3j1yo4IKA722pLhEjLHg6HP0pVLUdWWqMyoMvVnup2U914GujlEls9rcmiKHjLHxzRz0Fss8atP7+GjLx/gzqMnGIymsm1kXU/jXvN9CJATE/5N32R28eYh1rnFmtlfOUvWyarYJIQ+GuUQV3aaOGjVJEyPXYZStjWq7qeDMR5c9HE2mqA3YZCrAb6yTld7NVEiv/nXKN18F8Hh6xKgR3icMDCNimTTPSdo36yl9HWsgM+I9MTH0sGyUYFTD/BX7in+sniGn666ApHZ1U11c5RBIPLPxg18sajhSVLSPsoCwe8Sr4QzfFAZ4ofVBd6qJsIYuMkW8ymezIGP5i3cX+/ixDvASjpmeQVWGMpOEV59+WiNUmxhgEIksSUSezn2ba71vuKM/LJxTt6Tag6EraXcJdFiNO7i9Hd/j4svFSLH82kOke0aotls4i//1V/hg/few4/eehsHzgy1wR1U5k9QWpxusljytYVRmUlxz2xjWcfyIGCfKq8DDpJCFQswiO8Aaf0Iy2JB1sAJeQrBr1MUm9LFbILj8y4enp7BqzVQarSwv7+HRqMu60TeRORjcm8UJBMi026FXIb3VB7tOpFCI+nyNYUiCitj2nxGXHcz84jWr2r/KtcXQnoT+E3GwcytRILb2a1WwPzwKhb7VxF1dpGWq89vkHrxSt/rLfB8IfKXDNb7G2T9/lduFIUBl0+K31ci64L/2TvBZ7lSw87uLvYPDnBw9QClkGoyBwlbueczgcnj4RDj4QBjguXJGEnEBNrE2FhsQePcL3kbJNtAvm1l8sb64nKwnoYNiIpZ7uZvRenL9jJHYZ5PRbIFxxYoqyrUKk8FnhiDdA5HSbbGIl4LQO6OFuhPY02ZzVaIlnqSU3mc0uBfxjVOFHSw5iAjOEy2oXpSqf+wQmT+m631MuFd0cdUVQbWAiAHsdZvVQYro7S1F2cJ1Nv6C7miU4Ur2gmx0xBASGWeACa1lZALnVR1VdtLGbQoHAmNM/plKUQmJOPfia6QoJgTZKqOC0WjRHbkkVBZqm5GZSyLY/HJM9YaskV0xmN9vWRCJeDIQu2toD8zO8mfYxNvLUTm57ferEaNnBkLCymImElC7jVkwr+kHd+G6Nn9Ip7c6lGrymIDko0i2UJhLVbo7+T527YXxg5FvJLNOSMWF88cW/RRFi9lA6npkUzP5FLAthYHgbNC4CylHbK4nALpGNPzx5icHyNbjFHIUtQrddTDJhp+C+VCGaVVCKdA4OZhslqil8a4NxjgTn+AOxdjnIwT9Oac6JgL7pLe5TGymKF+CpG5zWzV6jV0gAAAIABJREFU4veWKwYGX+5muKxE1t11GSKritnOhP8LQ9LWbNTaYuQQ2ShaCd8JkbU4xFdOsd+p44dv3MLVg120m3WFyJ/fRX+oENnategUVs7EPPCN+5nHMuizW+A2L6Be9tGslbHTrGG3XUezXkWjXkE59GXi6dPuhC/D85cAWVT7qbknWBJWxgss5nPMZhNRwPKIZrgeATL9tKhSd2QMot1JKGpkKtNlxmZa36xa3npESzHIJFqzm0D12UbtL8ey9a+WmY4qyzmBEQXuUkTBLoMd6zXU2zuo7Ryg3jnEOFriYjTHbz65g4+/uI87D05k2yUsZpnzxJqcaCeAKQzwg4kVgn5m9RIznzFHvqbIkAeUmj0gnnfGh15CX7R1kXvUHoEC+uUcCQVm8+e6WDIdJrIf1qLKb5RcdMpF7JXXaJdSNMMEgZPI+bNkkYR3CfZkkKmxkmECMsff5Qp/V9rBb4LWV14vv3tPKAhAJVgkmKNSUCDyKkI5nYjvajs+u/Sx2WI/FujcwThoiyKGN0JkUerGPbF+2L591yEy1diEW8NwFwunKipOmfDnQaAQmN6Mz1VlvcY3DpEJ5nnt4+ek/+3cq5n9ZQ5sOzqxvf47DpE5LtD3mBCZPr70nCboLlJRvOk1kpGf253wnt+fRS/6//KYpZKXXsJWfS3hoiwSii1GLBCZwXqEp9yfXwmRo1NU0onxZbZK5EBCJJ9vsN7zVSLbAMhueIRBuGcCAGlLsxbwTq9yFj6ePSe/jbGIhYPIqSJs7KPVuYrX6mW8WvHx2SzFnXmGPgN8U1Xk8nLkF9XO4jB0caNURNNd4rPhCQazh9hdfYFm8Slqbh+eE4u1hDaJEb76CJwyql5LbB92y9dEicwwvbuDf8K94T+hGz3BJBkIJB4u2ngyuolJ3ESUlQUcWKWuqnaBkBC51MNu5RT7tScGIq/Fk3ivfB0fHPyPuN54G36RPsMJ5tkE03SAWTrAIh2LD7L1XdXeFr3WDaNTDGi74tYQOBWZy/N65hZUfUwgzfcoe3XU/DZqfgcVvyUAeZHOcH/0IX5z+h8wiE8Qca5HperKQ3e2j95sH93ZoQTovbh9f7fA8uFTJAKRTZeEWcewQM+5cZaoVQPXxXYObSKTc8sLBcYbta0NcpZON84Fjd2jgOStti+uhQmSBZaKEjLGOpmjsBih6S2xX3Hw8lEHr17Zw8FOEzvtBsplFTi4biAdmBLOtxXqZztoNWjPwuUtIYl8CxO+bteZorrmmpTjJ4N+fcyXDh6cD3H7yQU+vv0QD56eo9sfiWCK6yzOnXmP47nk7IgK2di3CSA23zsPMzN9rxrYTE5bROA6aFZCNCsltGtleSzROoDA1QjXyBFOR1Mc90Y4H0/Rp+2IgcC6JtKbQOS3qER+F/7hGwIiFR7rI7vndP+pKll/ZnLVZO5sQreNMK5cWqMZZvhXYR8fBEO85S2w59ILnixAgeX9uIS7UQVPsxL6y0C8h20Y8r4b46VggSthiqOQc3xHPsvpNMX9qYuP5w2cFjg/7KDItYsvpqI6j86N5i73maqZkq7T7bpNQvTIDbaOq22YvLGys1tqS4ds/iaa9HEqSuRfo3vvI8TzsbEatLAfokT+4Kc/wXvvvY8f/fAdHAVLNGYnqM4eoTw9Zo+GdLtb45RcqGLEZlo72YQ92lNGulEQIvUqyIIq5tEa89TBMmhhVWqiWK3J+oLcqj+ZoDuawK3Qf7qGSq0mCuBev48ojjXgToBwhulsitl8IXB3uS7K8eD4gaj4ed5JgdyIA2bjMaaGh3EeVK9XpVjDzCR+ZqqTuWakGprnldqv0g+f3ebshmEn+QoXlSq6pQqGYRkLrmFe3F5sAZ4R7//7f7/V7PunbZOFhci9nqlM/vOv989BZKuQ5eBqVWPPQmTX8VGt1gUgH129gms3rqFcLYtCbM1wizTBbDLGZDTEoD/AcNDHYNDHeDiSn4kfDv2SqdIlGBDJPytjGoon4XhbFheEr6owtjYX9v+3PJXzEAH7Ggor6YtM9bMEmlHF5is01ruqkOXfhICeQkTJHRAbhKIo86aLFc6HC5wN5uIdOpyniFlFZhsbAa8ofdm6rtYGoqRbUT3MCx8HPhvvZECJeb4o76gktnDPeDjIhdB4QvHCIa0THLwyHUwUD9uAXAWxGn6lFiC8QhIiy8VcHlWRLO2z4slDgEwAxnZ8hcUFfk76WAtEzlBcmX9LBVInK/Q/ZrK02lgQJHPCrJMM8UTeUojbqqeEDoi1hAbaiepKvh/962gVooFkoiw2h6t9ziYsT2G0eh2bViHTmiOXbh6rbPvnIM/vLqp6zultIJhjrCvse6vy2Kaqip2FAcj2ZwK6DOi1Xtk5RLa2F9ZDW+CUqdobuwx+R7FtEYW7/l7SXAWObQC0tbsI6aEsibAOQp9ptWs4qzkKGSHyQ0wvHmEd0SMyQ7vaQN2voYwy/MSFFxHeUz0aYFIo4CJL8Xm3h88v+vjiYoSLWYZJoq104iFGn0lC5ISeyAzy2FRCZSIk6nS7My4/bkDy14PIFiTbyYZ94UuDnqkuawubVSAb/12piOu+IkjOIfIqxl6rih+8/hKuHOxghxD5/jE+/eweesMphpOFtKOqjcrG611q8BxnuB+4r6hSJmhdsQUVCD1HPJHr1RJajTpazRo6rQZaBMr0q6JXMo/fXIGcYJ3GWC/1MYvV0mI+m8pxyPORkwWCZA1u5CxSxwkqkqnApZVDDmVNYcTauVg4KwU/AcQKkW1HB8cuemZZf1tWuGkhJGnXtN8w/us+/bYaddTbbdR39lHfOUDBryJeOfjs7jE+/eIBPvzkDo5PemLXI5PjQkGq9RzjWA/TyaWq98VD3JzL1l/dtnxpMWIDkXVxo8eRBp9qZwYPMQ2VySSZXF6fxSmjTGZLJc8Z/pyvwb+zvDzj9l5nqIUeWiUPexUXOxWgXVmjHCQoeTGWMZX7UymOaRcMWzO1mCfi8tUKP6vs4belzp924f1W/lohslXhCkRmC7j4IU8E4BFCbd+odFTlclsAIMEdty3tBqhEVuD3fYLIXczdmtgkKJyta9eAdOKo0pXDXSc6QSs6Q7hcyDX9m1Yic5tyO9N6hNYbU68pn3kT/KN7idfn7zpE5vnP4gN9gfldqKqmlzq3u4kP0u8CDWzkMUU7D343Amcq4XvhvlhiSC6B6XIiYJAQtWWEetwzoXKEyCy4F0T9TMUu35OKcwmSBAQ4t6NTOW6tFYsNVWSBhbCb5wb/nqpmembvzx+jSeUn1T68ZjLwL+hg4O/KZ+L3CNOpANyd6CQ/JxSCPD87C2tTQSuLYbCHGdtv6VUOyHeh77f6Sg9yPP+tDDWilneQOQEqhMi7N+C7oVwDPiW0WBD4qJhhu2uk5BRQdop4q7LGzSDGOn2I0voR9p2HqBYH8J25CWWiUpLXYw+BW0XVa6IdXsFO+Sp2y9fhU7WPAn5z+n/ho4u/xTwbI6YH97qIUdTB8eimPM7i+qU2ad1W6xwi7xiI7BZSqdO2gn0cVV/Dewf/Fvvlm4iXM4zjHvrRKYbxKYbRGRYZIfJci6QGsFAxzPCk1Zoq+RT7lVvYKV1F4FbgOSzo63chRKY9hoLkhjxymyXLCL35Mb7o/wK/Ov0/MU37Aql5ow1Hb7aL3nxfvJEX6QvF2bd1zD+P980ePlGIPFGITCDE84RrCVEmU9EooXpa/MyhnBRAjNDLdglaaz9rFUHPVqsyNl29+ho6y87XzATWBFKLCZaLEQrzATqlIq53anjlyg5evbqHTrMqc1wGQAecf1HsYPOBzHvYUD6ucwUum+/Atae8rznfBFhb7m0+syiTZc1KGWwgPraztYuT8QK//vyBgOQv7h1jxjwlIkOjQJaMpZjnuq5h5XXltN6sUez3zbdFoYBy4KJW8tGqlNGulrSDjVaWpmuZfyPrVaeA7nSB0+EUF5MZhrNFDpEv2Vnceg/NN/8rlF56D/7RGwKJqdiVR7lrGD2n9wmzaahS5pJaY4q0G9h063Auelic4Jozwl9UJ/hxZYHr1QKavlogaK7QCrOlh+nax6zgI5L5DCfhGYpLYtElqs4SFQcouRoUP8+KuDMu4ItJgE/nDQwKdaxK9LemZaK1cVQaYcdGxcUyqzf/bTKLdHdu1NR2bBcAbw40eaVtCfLWcSCrAKqqCZE//7lA5It7HyKajlToYq1YeB2vN/Duu+/ix+++hx+/8z6u1Hy00jGq00eoTB7CWc7gSF6H7XI0byyKfZObw+8iwFv5Emm8rG2pOGb202qJ/iDDaO5i3X4ZxfZ1+O1dFLxA1sHxci3duk65jEKpBBqs9MYTfHb7NkbjCTzfFRvDNEpw0e+iPxwBDC10fQkFrjSaODy8IoDY2lNwvdO/uJB79/xM/I9ffuUW9g4O0NzZkc9Lkct4NMGc3fouc48CNKoVWZ+u1hosSV/nB0mCh1mG09USk2fsaZ/HWPXiNb6fW+DPBpEvXZCs0m9rG21UyFohs3YWOnDaCuNlFTLBGhfhVM8RIu/uHeDgyhGuXL+qIXu+Z07aDEk014CpxUI9QmczUSYP+33MJhOFLAJfMmmrEJgsHmIbgKwg2dgNmECkjQJZrStYuZMU2vz3Vomsv/Pou5krkT2FyZdA8pYyWUKkFH5wsZlykrqgWi/GSX+GJ/0ZJtEK02SFeMl2FoWg1g9J7Q44uVQ4zIkBBzALVFQBqwBVPazIbU3ondWBSgiVgcgGCosa17RRyN/JwGlUpWZCoepeA/aoRJbXN8YQtkInHse2PEolZYpilqKwTEEj5kKawSFwWbFlhiFNWvnUardCZIY0eDJJdsRLycwbct9WW+oU7y/rESXjvrYWb/SueuG1VTap+srzrAeYsR8wUC0PLDBex7qPrO3upv1fALpZzAgoNlYVOdQyKaiczOcQWZ7H48U8bimR7TGvoJkqY31Nm3qcK5et5YVpkVLotfFT1ufZ5FUqmRUuSxHDpW9yIAUOFjrCoIhSWITvpGJtMe8dY959jGI8gb9OsVOtoe6WEWYBvHkBxRlbrlyg6GHqe+iu1vjkooffnfXw+dkAF7MU8yWPOd0jBXosrlT9wHYbq0RW2wedVNi5QT5h2wghLk12L48z20pko1bNXylvfpJdYbXzWh3XCY4+bkNkA/9lH5r9xVC9Akv1EXaaFfzgtRviY7y308Td+8f43Wd3cdYdozeaysRh8534QTavLUBSILJ4M8jEg8c41a1UKjCIs1IuoVYuicq506xhp1VHq1ZFvcJ0eBZO1lgnEVZpJBO7Ne0T2HonbUucjHJSWRAoypAEKXbYgEApLPgSUOqJvYJx8DXnjW4LbicTgkllBotIXGzwvCQw5Ovy75kWbBTBErZHIGvunLhyXAjKBAB1VNstVFsdVNs78MoNwC3htDvB45M+bt87xpOTHi76E4xnC0wWkdynMcP+WITgPmWRjce/SSg2CxRTsjJHjqoZ8pZMAumMwShLhchyDSGEVpDL78RxUEP5tMBDUG20HXJM8DuyzdKO+bymJMmCMYDiBdcp+WjXfHTqHhrVAurVNYLCHAF95sDziB0VWnlTCyBduP2ifgUfVfe+h7OHPwyRvVWMUjoViNyJT/U7m72SUIls7CzGQUtAHH9vIXI9+b7ZWXQFEBIkM5yMcNbepBBpPIdpjdCKzkWlzTbHbwMi83NR1a1KcFWQSyfNZgX2x0PkpCugNlzO/ijLg9gpizczPweBrHoyA9VkZLyju3ko47Mnhg1pJPgcBR0s3Jr4+mqXk85p+G96JxLuEtbSloM/IyDle3bFuiEQIGs1T4S3nGuE2VzgaWdxCh7LBMt8ZaqfCZH5nvz8FiJTRd+Mzi8pdvm6Me0X/Bb6pQPxAifo/q5C5LGnx4NuT4WGWgwaS+glz2W7fb+1gYrzN4oHym2EjUNM6ZGMEN10jZFZs28Kw3os0OU+LCxx0x/imt/DnvsUV4IxbpQdNHzO9zcddC79zJ0QoVtB2WuK/QPVuxW/gWkyRH9xgo8v/hZf9H8udhK8thMij6M2noxvYLjYwTRu2PIligVCHQU7vhOhGozQKZ9hr/YEfpGdXkWxyLhSfQ3X628jcMsCjQfRidwnSR/TdCjK5IxdhtLmzfBrtvfTsoLzhTWcwhovNd6R19ir3EA16CiQEXEFRRYM0OXdh8PzpFBElE5xOr2HL/u/xD+d/0dRPFtAnS1dXEwPRY3cn++LuvrF7fu7BQQi//IjLCcUFXCtp2tt6b4yxXXpShUppVRrVPwjPEwt5nRNroBsYzu5maPr3+lzJF+IakYTTqfdrxQgZIhnI6RUgS7G6JQd3Nip4TUqka/uYKdRRYuBc2UNfyZEliwYuyYSe0nTUWsBsum6tEpnWbea+ca2SES6XXPwrd23zCxICy7GyQqPelN8+fgcH91+hLP+GKN5JOInnrsSMk2hUz6NMfZponbWu3QJGDtOq5j1mR3jsrOTtotF7bI129OqkJnPxE7RaZJhuEgwmM0l92jb2lPftoDqrffQeOu/RvmldxAcvaGWD7n3sRF2GdsO8UtebqwumKlkeYu8d6GAWzjH68Vz/KQ6xdu1BPu1ANXAUYgsu3KNDFTR6nZaylzBWMaRmWAFv7CCJ+ty3f1RtsbxOMPdqY9PFm30nA6yUgdeuFEiW4dBC4J1BqLHm9qpqPWJrNZyK44NuOfzeOjyOfa4085rvV2e0ehrLCZ9nHz2Dzj/8lcCkXkcyjY2xwSPn0aziXcIkd95Fz/80TvYa9RQKSxRmZ6gMn2CMO7BT0co8tyxlQRuKN2gW3k8/OyGDNhzR/KgyGISzKYxFlGGtV/H2i3JfHCeeRLOuq7totA6QrndQrFUwYPTc9x59Biffva5eCXznJDCTpZhNp9hES3ghBUU3EC6fMvVOg6vXEW5UoXrB4jmE8TzifACCgAHvS4Cz8f169ewe3CExs4+hv0uBr0zycmhwIxrEq6NCJGDsCQio16vi/OLU5y4RVx4LqaVCmJfg7Rf3F5sgW8MIm+UgCag7Bkriw1INhcn41258bA0gE3CkAJUKnV0dvexf3goIDkol0RhqeFsVM0m2s5N3zfxE00xHY0xHlCd3MVo0BcfGir3uHggkJG7NSMXqKwVf1WJGqsKo0YWz2QLj7dAsgyCVs0sqjcG6xk7C+NRq7COAMcTtSltOOib7LoEHApzCJCjVREXkwTHvRmOe1OByPOsgGhZVDN908ZigbAFIFpBZoVJ1bOyWDShbgSJrqftNJw4UoGnrTDGmF+M+BXAqFqWoMv81obTGW8srW7qYJwn6BqOpy3mesGVBQgHXuO/I9YVoj4mRE5QyGIgTVFIU3hrMDsWPrcdx2dTYZVWcrbq2X3CvWUtJgiCwLsJtBPzDNU/KxRUOKQt65vQAeuXnPuEbSlSpaos9gMK3u2FSi7XZvvkuV4GNNswBq2DbBKKrWrS/kyOaZkAKdSV1iwzWdJ0YCqFjcUFPZdFYU0Fo4HSxv7CBu4JaLb3XEWuEFkhtAJq2ffWZ9m8viqVFSKLKtmn56uLsOQi9IDQWSIZniIaPoWTjBCsFmgz1LIQIIxcuPMCHOnSLmJZdDANfFwA+Pish0/P+/j8dIDePEFMqxSpZKvqlgp0KlUFOJpzlMeMTgdyfLcpDpgLtwgAnilKbVqa/hBEttMKM+kw+9hMebVgZSYBcoyYMD3xCRYgz0frWa0LOPohr9MFdppl/OC167hxdR9Hex3cEyXyXTw576PbH4t63YJzmeBsvbYo9037n5wjMgE3VXhRcqyl4MTKMS0tWvUK9toN7HUa2COILQUoUbqcxShktB5JgWWCZRwhjSLxuROYwgm96XpQiYgdC9SyIYfIJlxLzgkTAqfHsxaQtBNBW6kk/JIJv2zNM3eeL7L/jI+5WtGopYXDUL1KiDKVJgxOaTZRbrRQqrXgletYJAUMJzGeng1wejHA2cUQF/0RuoMRBtM5RrOFTFBp7SM20FswmepwO4mz5QcZyYyqXMYI2v6Ytk3pKrEJ3NYKw1yLrC+5jBPiRc8FhAZocpLFYEJ63POcms+nUpxcCUheouYTHodoNytoNwO0Wz6apRSNMEEJkQApjnEMQ1Tlj3Z3/LJ5HR/XDr6XM5HLSmS2UxckiCzI5mglFwLxNLxNrX+SYkmUnPRQphJWIN4aqFHtmA5E9UgP1u3b87OzUEjYSLoCdAkWfe6TSzcz9zDqVGtVwVZ/C9cIGTUkj57IXdCrlV67F6UrmPhtA2b1RaUAul5iZ6FKZG4bwsdvCyJTiWvVyNwP1jPcboI/VolM2ErAyG0SSIL59s0AOuuRvvWrPxUi87hhoCGhJ48jAmFdvFuwwS6aTBTgtFWhupgwWIsYhMiHSB2mqauamDfxX1xlEgrJfctjV0ISzRWIymX+HRX0kVMxdhgQ2wc5fpMBKhk9r9XKhAppqu557BBe873ot0yfZSqReex8V5TItGGZenXxReYxz/PYAu92fC5qaB7HVmX/7QxWZk4a1FAst3FWqOEEFXDmnlvH2Eu8dL2t5fwO1hEOvce44j3BK+ULvFIFXmveRKfUhu+UZU7F8d5zAlHu0haCHsIMoQuckiiUT6Z3cG/4WwHI90e/zZuxqVAnRH5KiBy1MUvqphTLLscMRQG9K/hOjNCdo1nuYqdygtCllYWLa7W3cFi5JRYT6SrGxfwRBtEpRvE5FtkU0ZKFYPVWZls0rSYIeZ1iBt+NJDyPHXmvtN7HK8338XL7fbHf+KrbPB3jZHJbIPKHF/8Js3RkRCEM1vNxOr6K7uwAo6iNZKnK9Be37+cWyB48QfzL3yIbjU14sq6Ht4Va1nZFVQO/D5F1gDQWhGbNZ9c6Vv1r54SSByTrXT8HfZwDUtkbTUaIZ2Ok0RTN0MHVdgWvHrbx2pUO9ts1AclVWj6UdC1iRTCy5pO1tq7DrTBHhR1qR5ZbW2zvJtuAJlJcC3HVTlG+c1Eh6SQr4HFvgo/vPcWj8yFOhmOs+brMEFIqfWnNYT2LKdBiNont1FWGoUIp6x9sM35oGyLhfJwfmw5BcgHO8aPlCrN0KfPcaRSZzCJdA1lrh+qt99F4WyFyKBBZRVwW7vMb0dJAA/dUgSx2F/TNldA1uxbndLmIN9eP8QMc4/3aDG/UMrRqFZQCz/hPm9KyFdRwfWRsdKy6Vjt47NpexRjMbupOYzyeu/giaqHr7GFe2sfaD1GgPYLZHxtLC2OcYkRnnHPTBkTWRrloaKs0aKCy5lUpudYcE1P02ILIdtXHbbQY9/D0s5/hjJ7ItLN4BiJzHdRstfAu/ZB/9GO89dbbaDVbAvjL0QDlRReVqIdSMoSzTHQen8QSULfmEWT4T2a6uqXj1tiIarc7hHUUski6byleVCfDFMl4htGigG4cAlQmH76Cyt4RCtUGfv35Pfz2sy/x8aefoj8cwmEQumEvtoPXDasouD7SNEGpXMHu/gHCSg2uH2LcP8dkeIFGi5lhIcbjkQDig719NHf2Uevs4ezpY5w8eYh2p40K4XAUy3vUJEenKq91evIEj588xLBWwaTZwHJvD6tq7fs5IL741M99CzxXiBzdvo3hf/h9T2Q7wOcT9i0/ZK2M2rutfOqgnXv5Go9XafEX+4cA5Uodzc4u2rt76OzvwwsCadcWVZncE3ldnqzqzeSIzUUaxeKTTFuL2XiIaD7Fip5HVCUTaNJcXGAyFck2ZI+WFHoh46Agg5ipuOqAZi9yqkq2amV+XkIH8ZiRu3rUbquRXaqS5Tkazie+N1QLLAsYp8DTwRz3zkc4Gc1xOo6QwZMKoRjQG9sKGbIMPOSFVa/56scmSytCSl4UPQJkgiMqEnRikNL+w7R2WLWtvBxjNgwkt5MIAWJGTcpJg3i+2vA708KkQM+0FoptBSf0xkCfqmiBxwqRkXFAjrBOFkCqSmSfCkcq/wxEtppRufCYMMPiWu05LBCmF7H4QAlI5l3nQtazWHGw+p6q4sLMicz/2e23rULW4AZtspG5ld2WtnfJgswcaNrkWrP1RMW9gb4WZltrFgJL9V41gNJ4swq8Nr7I1hNMJ3yqLNHKvMJhsaYw6nM7kVLgrL6vcreVfNPCLyDZTL54jIsamgofn6pSKlY9hcjSguSh7LsoREOs530U4h6KyRAB25lSoBR5KCU+SpkPOlImBaBPj68sw6cXA3zRHeFeb4phlIn9ihw/MslS2CgQmceeeHRzDKClgNGP5wpGO5swo4dNG95S0Nlx5bInslUi581PuSLfNkxZJZ4WCqg+NdDYBOCpWkP3Uw75xdubAHyOnWZJlMi3rh3g6uEe7t1/jE9+dwePT7o46w7zYElt9rLKdvN6tvlO2uRM4cb8TFmvFgE4LgSeg1Lgol7xsdNq4Gh/B/udJnZbDYRFiCKAIHmdEiAvsIzV+50TMQ351PHLTvxlfJAAvaJ4JFOJbAG6DW/gd7fdBTLpzhOBMyScRLFzwMBYKpI5dsmk0nYasDhgkqzZXRHS665SQlCtSMBeqV5HpdlBudbC2qUXpIvpIsN4EmEwnqE/GAtEHk7nGE4XGM8S8ZkeDCeYzBZYRAmkR4Hgn+F3vJtzPh8PrQe8BFDwM3NRr50G23ZKYocj9jHqFa6/3+rSMOEmPD70/GEBi4XJBMl0jGW8EO9ULn5qjTrarRp2OlXsN4Dd2hIVTOEvZ1hHc7H64DEv29Z18PPaVXxY2X/uF/Zv4gUJg0XB6HfEr5TnE7eDZ3xlW/GFgDP+jBCNEHMQ7IrtA0GiqnXXEqhHcMf2fcLd7dtzg8g8p9crAX70XiZY9NbPQGS5TlHFmgpQ/DoQmf6KC7eCi9JV8XmmotXqG/m9CTOtEplgjorWbwsiE6ISgA7CXYGwhLFi6WBuXxsim21J6wvaRbCw+CyQlxwDSVPPcp9o+z5/OkRWSxByLoW0AAAgAElEQVSq2rmPrAWDhch8X27rDuF9ciGqWo5NtFMhRKbFBI9FWkxs3/g3pWwixwf9vPn/FiIvi554KRNcz916/rcE6Cx86PE7EHjJY53q9InfkPfLRPVcVKiZzbG3OBa183cFIhPCL5wKzstXpRBC6y/dhgnaESHyU9kW1u/7mxhb/vB7kPSzfbeCoVPFwKlKAYH7Uc45M57QgoSftbyeoooRrgV3cCV8iP1wimuVCt5o/xhH1ZfRKV+BWwxkXkCVLr2EnaJvlLsMv1JLmvvDj/C73t/jwehjPJ3eFggjhinGzoKeyNO4jmRJEJ3Ac3hPBSQ7hUygr+skqPhjNEoDlN0iKl6AvfJNNIJdpKtUfJBH0Zk8MkiPwg5Ol9OVh2TpI85KyJb6PQmkq+EInrw+cFC5hWu1t/HewX+Pq/U3vnL3LNIJzmcPciUy7SyorM5WHuK0LB7PhMj0Q+bPXty+v1sgvf8Y85/9GtmYPrBGkcrCrsx1raBLQZxdY8jcj9cx2+6fh+mZ9bkIewxYtYJQWrJRSiLiKs37sSsuwrI0iTCfjES4lSxmoLtBreThZQbrHbVxc7+Jq7sN6bKjQII5LZIfZNY4CpJtB6Y+Sp6FBclb4Xuyt+w6TRfDOUS2amCZ03J+CAeJeJunOB3Oxd7iZBJjulxhzmWKWZFYoYquHXVdS4jMjBCun2U9bFTeXM9ojo+ud/n/9J2mgEC6g+X3NlekiFkcYTyfYzCZYjKb5a+T8xIAlZcVIldeetdAZP2t8F2xoVlJIB6D9lRcZrqRzaPRNRnLCOCt1UP8AA/xTmWGVyspapWqCFa0EVrXvLm9n3kTOR7s/F7WNLmnpXwnBryNFwn6EXCRlnBR7ODCO8TIaWBcrGqnsmEnqmWxENl4VkvnpHZw58I12X+bzlH+r2Uw6vO8seOU3W7htrGy4OpKIPKnP8Mplcj3P9KAeBG/KQ0oOh5a7Tbe++B9vPX223jl1i00Gk1R4dK2I+TcHilK6xQ+A+EnQ4zOnohNxjKawC/S976I4TzCUDonM+Ez5TCUwPROJYS3TgVAe1yvuUA5dOEVMqxmY+kancUJVoUQa3rb776KRfUK/vH+Kf7p9iP87tNP0OsPTCep6fY2gcAFxxOxE49Brl0qokKmtaSDaDFDvJihXK6IUCyhr3KhILA4KFflPpmMMBkPxUaGHfIUCfEmWUpidRhgOptgzEyxa1eRXLuG1ZXrWDc2XXff39HxxSd/Hlvg+UPkv/mPyHq9S59tGyLb9pjtUL0NSN60z+hFbmNnoQBZg4lYZSmVa6i3OhLU1GjvSFgUQR0HMqpruVDnSC3g1yMkIxxQP14G70WzGebTMWJzUUujuQCYFWEM1XMyTSRM3gBjghixuzDVJW2NNh7KziawTS+ketHjRVDutLQQw3JfbAMIkiVQTzxF9bn8voQ7KYqYZgX0ohWOB3M86I7QnaUC49aOh1XBMz5HpqXGXDQLJmjNwlMByWK+pFVV3mVbeNrKLRCZcMUE3LEtR5R3l1pLFA7ZtntpDeLzTNu6PBIMm6WzXha07UlbiLiQpDWFURXnAJlqTgYtRFjHkYTpUXUc0PNYbCv0ldSTlUB4bVTBCpBt0wi9l4kdNdRuo0a26kQ59vh82nRof/4l37ycRdpJSA77FPpZl73cAsiqOfPq9MY2wf5Kjl2xDVH1sAJetTLQIoNW0+XnpjWLIFdDGhRo5SplgZu8ptvzgWpYY00hXsi2/d7aNRjYnk+4CJw3YWLinSzergoVLeimIpWq0kAgsobtlYNA7sE6hrdawEl7KMQDrGcjeIsU5YWH8jJAec1L7Bp0/DzLYjyOInx2McTdwRRPxzHGyRLJ0hyrvPhx8sWARhNWQdioYY+afLwByRt1mYhL81Fl86/NQLPxSN74Vl1umrKWIqaGLvvjctDhBiRbsExAqYDZLlIzFFYJVolC5B++dgOv3DzCjasHuHPvMT7+9DYeHp/h9KKvSnirrDaBj/paTj5JMg3YRqVsjiWzb6yVDltWXYfKZIitxZWDXVw72sP1owNU3IKAZC3IxFhJpVtBpUxkxZJnk46tc2pOoHWi7QhE5qRD7SFyJbI5H0T5YQpE6ou8QpzE4pPFIhK3n4xjpuDEc1jOewn8U5U5X8Mv+fDDEF4pQFitIqzWxNaCimSvVEXRK2MFV4NEoxQTguPJTPyReafHdG8wwcnpBc57A/n3PGHCsSowZAQS33Mz5pnuAzHVMSoMaYUzhSH9njoJ3fa8Fx9zs/3zooRpG5RJtCnW8TrAawknpOl8gjSaCBT2KxU0Gw102k1c6fg4bBbRcKYoYYpCMhHlOIsovB7RHuPvSgf4TbjzPK7l3/hrEODxTqBHaMZtT4jGkDNRaKYD+MsEDuFpkRC5LNCZAWcC8AxoZOgc2+YZgEbLh+3b84XIa2nRLydjUZm6a7rObW4EZ7wTZPP+dSByZuD4eema+NpSFWnBLMGbu4pFyUn1M+EWofO3BZG5zQmSCUNps0DYqd7NZkH6dT2RBSKvBZ5W0pGo7K2/rn0tfldRs66iHOLa3/0pEFnWrYUiRv6OeHJP/ZYA4e0bwT3fm/CTSmRVFK8E4BM890oKkQmVt2+EpjxuCYR1f7E0qkVM7mcbCEmFsQXXfG0/iwQgV7Kx7GMLkRlgyPOC/89zg8cUtxnhdj3t5xYb37YnMo9ZKurPytfVq9wcE/wuPDeppOd+5Hf9tm/0RibQX9BGxqkIROZ+lHNOGmdYBNL93yj00XS6uFq+i4PwMapehN1SAy8338HN5o9xs/FD8UCWDi9TQFa/TmOFJPBsiTuDX+Oj87/F48lnOJvfF3UyzaSWawejqIXT8XXEGWE0AUGEwKFKWCFykRC5QDHLGhV/hUawlBBd33FRdptwiiVMkjlm6RSLbCKiDuZ4MKBvtfYQZyHiNMQiqwi0pjVGLSCM7unrY4W6v4uD6i3866v/C2613v3KXRRncwwWJ/K9fnv+N+jHZ4iWc0RpWXydn45vipVFuuQ6YzM+fOULv3jCd24LxHcfYvb3/4hsMsmtKbim0uUfu7RMl9mSBXbNyqBVmBUjqbWFvSt4ExXqMxBZ14faTZdbPtpyqnQCJ1hMxyLaYmYH50Bc4x22qrhGW4srbdw6aGG3UUazWkIpCBAGKrqyuULKANTSMLf5u6RGtorkbYhs5K+2I8ZmlNjORnZQoigewvN0hX60QneRYUSbnAyI2JHG+aWxiuDlIA9xNhBZRHCi9tVHQuNc+Wz+TdGFvYvwyq6zAYwmE/RHQ/QGA/m3hdH2YOIViPC4/ta/lsfSlTdNl6QK1vhVaG1JS4PcA5nduBn3rVHqmk5I24j49vohfohH+GFpgpdKCcphWawO8pBEvrmxXpRiA48Xo+jmZ1cmoOISfl9CTLIEiju4HefLIs7RwePiFZwUdnBWaMN1mdPDTlvNjZLcK/mSG0Uxjwl+Br3qCvrWf6kyRH4i/EU6tnVNqWK6jZWVIGdZL+rPIkLk3xEi0xP5I/FEliKAOa6p8G11Onj/gw/w1ltv4OaN66jV6gJRmRXEe8nzEZLnpAvEwy4uHt/FrH+GZDpEUFgjcIs4H01wMZ4Jp2GAY7PeEFuMo1ZFbJV4TQodeuSvUXaW8JYLLGcDJIsxomiCQrqEk66QNW5gFh7gs9Mh7jw9x/GDe5hMxnKccu7D8gSvzXrkaqcfj0ntAtAgS843mE/D/SLh6Vzb8SDmlYvrf+mAdpGkCZIk1rwXCe6zoiYjrKIVBvftconprTcwe+k1LK6+hLT5fcxx+c4Nz/8iPtCfHSL/IRXytgrscivIZSWyXczbCqRAZF5U/BLCcg3VRhuVeguVRgusyKghvlYEZQykrYSnlgxiBSogR0ZDqRBm8ULuBMjxfGaA8gJJvBC/Xvq28gTlacuBj36l2xCZSmXxJhVFnoJjGRit9YUB3+KLbBTJHKgJkPko8EVOem2dXxWZPF7EbF3EIF3jdJbhdBLjZBxJVTRe80u4Ar9kPDew1kLjogD2QECHDCKmbUfUejm81GApNclXP1BRgFo1+NYFznAmbWPkRVgAkVZWCdrlboC9tuMbr6I8zEBVp/Q25t3lI1+DgImtPREhcgLECTgtVxsLJktraBaPk5QD2FoBsVzUCMNtq7oFRrSbYACgURaLC7RR5MqCwKaE2euSPXW31NMKatXbSI9ZtcHQOdMzlzTrm2wWG7bqrWGQBjbmF2ALpfT1bMu8BhESUCrItbYT9nOL7ysBsVESa93aqqM3EFmtLEz6sTElUQXpNjjWAozncIKo6mSF61btX5QiDI37WeDg5C0MQr2Aej5qfhFVHwgwhZuNkY56KE4XKC2KCFMP4cpHgjXmWOLhbIQH4xE+vxji0WiBQbzGLF1LQJq4psghRF+npVzkpCVIrE/o+6fQMffeMhOV7Tq0nXZsI+WNx79OOFQ1YO5GGZgnTsvvNt7HVoGrSuON4ljGHgGKqnTNCTYD1ZaEtXPsNkr40Rs38OpLV/HSjSu4e+8RPvz0S9x7eIKTs65pbeexo367dqEqx5a1iMk/Ky/8Ep0s76kFNFqesDLP80pc0tGsl0WJ/NK1I7x84yqC4go+JxS0hlmmkKgyo/aWb2qsMUwknSyy1XPNVOGl4uwLTOYCgpOx3IaGvuTmPOL4p5O5tUw8LEjW8D4m+hqfYY12xjJhsJ62g4tFi+/K+7iBj6BSQalaRbnZRKnehM/qeVhG0aUi2sWa3o9LBoOukGZrRMkSk1mM3mCMx8enOD45x/HJBbrDMfrjGeZxikWSYcWJpRqmmQmw2pOofYy1h2HLnvrGq6qkYCaiGkRKlbUtWNITjIsY/r+dwHKhwM8m5xH/PlkIRJ5NLpCyAOk4qFQaaNSbuLZTxZV2iN1Kgoa/gLsaw13HAipLIS2Zyvi/3TZ+6TS+l5MJqloZxkV/2pnXUCBpjjdvGSHIFgYwZgKNCXssQOZzxe5BbAdOQdUyFa3PwsjnBZE5+eb5wM/lL2MBTXz/7ZsoGFepwO9GMvhaEJnfgwDunH65/o4EtlmPXwGMy4UJ1mOQ2kqg17cFkQkHCVIH4T664ZHsE4Yb2tvXVSKrDcla9i1Vvn9oW3I/0rqBgXNUmNtlId/rT4XIHCdHxtuZ4J6vd2k/rlIBnoSf9EQmHOb7E+aKErmkYXfcF9s3fh+qq2mrwqLGNkTmd+axziIIVdxWSS9WaKul+EKr9zJnZUWxs1C1MwGnrsK5LQjdaQFCWM3PRBj9bUNksU8r+jgvXxO7GW4XiToS+xdae5xJOCH357d9s+GnPI5lTCn4UqCSDgCjoJYCxjpF2zvHbvAUe5UnaIfnKBZSVLwKDsu38Er7J/jh3n+Dqt+GJ8UEo77bKlXbtvW7w9/gk/O/xcPJ78RLmNdl0C906WOa1DGYaxHQc2IEbiT2FQqQWdrMZHrIOVcjqGOHIaprguIYUZZhzjb2uCh2TRq+xMBnVxTA2UoVyITIfKSiuVXuolnqoRn25P95YNGCgzYW/+bm/4bX2n/xlbuIPsuzZISHo4/FzuJ0dh+96EysOUaLHZxPr2K0aMt12HZVfOWLvnjCd3ILRHcfYPKff4HVdJYH6dmQZIGV0qGl+STS4ch5oB/Ko10j5IHFZt5o59haZLcJdsa6jf7ApjtVjh4JFFYhQhLPES/mWMymOvdfr1DxPdTLgUDkV49aeGmvgcNmFdVygBLnioGvc0tZQ2tHcS6uMLZ+ag1obBCskmdrLWYn79aUQT6/VVkLwJSzVNSjiyUwz4DZysF07QpInmRrzDOFtGIyYde3OURVcUUujLMg2drZcX2T6Xax4dTqo6xwvtvv4eT8HBcMQBsM1WPZWGrZOWr5+tuovf5TVF56D+Vrb4Ghz4T9HPNYdBLbCvP57PpHMkzIObjeEl6gfIIueD8oHONHxWO86Q9x3YsQ+qF0SnONoutYNmHq2pJzZPnO8r3sftb9vmQns3R+pyLei5NU1uz8LKdo4y6u49F6D0+wiyAoIvCLEh4eyHpB1fA8DrJM850kh8rkDemaSdd0Gg6o30OEfaYjXIRmBiLz92pVor7OVmoUTXriiUw7i/O7HyKaDBXUm4WjQuQdfPCTD/D2W2/i5s3rqFarAlqp7K1WagjDGnwvFHHMYjxA//QRpsMu4olex7nNz4djdEczTBLGA5Wwt7OLg04Lh50GQmclamQvW8BNpiiMulhNLgRwz2ZDTOZTlAsZWu4aq2KIdO1jRN/j+RTFaCAq9hQ+EhYW1z68FUPuZ/Blzpwo05IDnGfdZl3DY0xYiiBndlDqXESPfy18cD2j6xuuhXRb8zXU5JTnhRbRH9z4AR5dewunBy9jXHsBkb+TA/638KGeL0T+8jaGf3PZzuKrIbJt8dDByVY9FegpNLOerwwBE4gclMWrpVpvC4QoVRsCVznRzwQis0XBtigTDEk91QA7NTaQy5+EUaXiUaMgeSp3VkszE1i1JkhesSVNDeQlgC9/5L8NWM7BsQbM5eDbhJvJhVA8kRUii+eTqfoSfEgYCwrgNH20LKCfrnEeLaUyOohXoDZ67RCuquKCgJieq5rarNuKIJAXf9U/WojM8cGAV2tTYRQbAusMQNaKoiq4tUqq1Tyt6qmZvMIpY0mwBZEJk2WYskJKqV7r8/g3VCfKYiujlcVSvI/XvMf0QV6imNKgvygAmQoNgcjm88cMZFgt5b4Sw2q2risosvCc4E2/8wb2qh3FFkzcaonZ1rFaeHzp+ebvcs/jS8b9JnjQNgblbVTczEaBbJXIRn2sCmMFl3k4hIHM1u9YjxdVKOvVz3hSSxuX7neqkY3RiLEaMBMn668rf6cXDQur8+q9OQ7zsArTzqaATdv02YJGgMzJWznUgAsqAqpMGg4dhMVYLlrr2RjOPEIwX8ONASflIrSA2FnjaTTFk9kU93r03YswSQtSmY7TDItFhihK5Z7QjkCsVAiRVYm8XDO0jWOABclGyWsmVLpVfl+FrIep+bmZdOTQ2I4jeagdj5stmwoBt6oK39iPbCuUbRieaWNb0vYmMhC5jB+9eROvv3wNt25exZ17j/DRJ1/gzv1jPDntaoCluRwLsuf7mGKAjPX2oi8FE30fQlSrViZM1skxOyI4BczQbFRw9WgP1472cf1oH8vFHFk0g7taIigW1CvZp3WOKWzxpKRyQAIhOHnghJeLVU4gVuqlLTYOCpLtdtOOBN3+UiRjQcNM0FmZZlseK9h8lG4DKaRpgAjPcYXILMKpl40cYxyfeGzVaqjUGwqRGw14pbJAZNcLUHR8PQdYujMZnPRB5jEzmUa46A5k2z56cobj03M8Pe+iN5pgOJ1p0KjkptDDyFULH2NHQqU17V8cvr60gNnQS8Hu6oFMiJww8V4Vx1K0NIp+LWAqbJBxQWZYa7ERWcbsarnAIpohThMEfhnlUh1Xdhq40qnhsAm0SzF8jOCtI7jI9BwrlfD/+B38ij6k38MbYRNhHKGatRWwIFnhGlvg1ReYP+edIWic0Ap0WSUCdem7So9YbZm/DHafH0TWEDX9XHq9etbjVa04EoF8/ExfR4nMY4fq3q6ByLET5upeAtZgORdITiip4W4Bhv6uwMiZT19oVbTz/dSreSaQ++veZJsWfAH5Z5UboiLld2O4IYElVdCEl7IQEyWL+gkTpBJgbqtx/1iILMsS45X77LbkvqXqlv7RhLLS2mtufzJERgETv4mJ1xboycLE9o2LKm5D9UTuClDktue24Xbnd6d9w8YGQ/+af6P+xvS77l+yb+A1g2F59GCmdzB9sK2nModxvqe+j0JkC+jZLq3H3QrVZIBa2kctGSpw3obIfkesXvg+/HmYTgW+X9p/FA8UHNnXvfBIjjsCVL52JZtgd/FE4DTPKXtuMvCR6mIb9MjvSHX2/uLRpYINz0u+poTrORVRUvGI4f5rJl15XXYKfBduFiTzeOY+VVsWoyDWrS+RULulExxUHqEZ9lELRtLp5Dsh2uEhXmv9FO8f/js0wl34zyjZ7Xe0EPl48hnu9H+FO8Pf4NH4d6qcYxt85iPKSmL74EhYXgSvSI9Mrhc0X4VAht7KZbeBVriDTriPcXyBQXyKSTLDKF5isKhhlpQkNI/wmI+0sSBEpoUFf0ZgHXpzHNSO0Sp1UQ8HAqn5WRgGuFu6jv9WIPJPVUphABbBtBbo+ajnIP+dLmOczu7hdv8f8XB8B4/GD9Cba5geQfIsoeflH+r4+i4cAS8+w9fdAtGdBxj93c+xmkwNRFa1rMJMCjkStVpIYtMp6cINQjg+52KemYuZtZWBbkaqkWd6GCqlc/cVFbdcU9MKSEVFXPtyyZbGC7GyWMxn4g/MOSbnjL7jyDyJiuRXDpu4vlvHfqMi1hblkP7IjjyHHbR8LbVns3Z96otsxTbaQWis254ByXaEsOIoKw6ysEwCVI2ncAwXi7WD6RKYcf4pEJldMKaTz9A2yyxI3pRhmpwgG/Rqu+BskJux9RPgbIDnYDjERa+H04sLXPT6mM7nWEQxEtpfcF+tAX/nKsLDV+Dvvwxv57oGoTk6d1WIbMUfNvakkGeXyHTWDVEMqqiUaLHg402/h7f8Lq5zTPFSFbXlMN6scaVTVn2y1clSIbLuZ35PAmp+xkRDt3k8Me9jyfFliaerNr5YXcXjwj5Oinsol2iR6Io9HwGy9TUWjiGKeFWnK0RWmMDxU5Z30sCq3s62A1zUsxTL2a5Cbqt88Daj13otoPZEPJF/rRB5qhBZOzI5z/fR3jEQ+e23ceulG9KJm8QJKuUKapUaCkUWVdROSDO2Yjme0zjKmdV5f4gL2vBNIumW2d9jVs4uru11UPHJN1ZwsgiFeIq0f45F/xyD7ikmswkWSYxWycV+jWswzhmoJGZ36QJuPBQriknCfcz1UYDycozScohCNACSifG0Z0c2iywQceOSLCxjt4qB7tKt7yBhSHmmWTHsGmTot16v9BjWpc3meOK+4Dzjo7238MnO67jbuoFuuf11h6AXz/sXvgWeK0ReWIhs7Cxys3sDdnJFp1HDqQpZWyFsIum2D9NliGxUyF4ALyihVKmj2uwgrDUQVOoCkUVpwxYOMWjX1hdedKTaxVND4KN1x4UBKzIVFT/kLJ5LouWcLcqLKZJojiU9ezOqx7R1QBS1JpGUqFPUyPRPZuibhC4R+j0DkU2YGSG4BuoFamMhbUOeVIho8D9drzFerdHPVuhnawyWBamIxmsCEdNiZEBhJh5mOjGUypuoT1k59MwAoEpl5SF0cd+0o9gFtMBhW3OyCmMJPdskyWpIgDHQFxilYFgCAwiQCAEtRDaeWPY1ZWHJ5/P3VHbHhMeJeB/TvoKtG+6SIS5s7/PMfQsirwBC5PlK75lTwMpVxTbv5G6yOMrRl56t9idagVOgrnh5c8v/xiiQ82PVPNdW4mwxw7ywbXbM/ZIFVJvJilpYbMDuRtVsFM7Ga0xVyAZUGgN+Tgj0+HFzJah8FwF4PFa02i4X9K3wQ/nc8r7Gk9m8nqqRbRilsYKxIJkLTxueuK1aFu9dTyYa1VJJHkulEGXfQZkVZEfTzv1lBj9O4c1TrOcpsnmMle9iGbgYrZfopwmejKbozWPMU2AeL0Ut2utP0O2NMRrPMJ0uFCJz0mkSkFkVlQmKUclrK50N2bN70Cxstnbo5p92emv386aIIIpiA4+1LcEARmMjYyGy9T62Nhemb8/A7RVWMh7QgmWG3RYh8i28/uoNvHLrGu7cfYAPP/4ct+8+FrWswEyZdFpPZJ0c6DGlR6oUQMR/TsG2BIWwXTZXI/N4opKJYT0rdNo13Lh2hL2dFjrNOgYXFxh1u+IlXg197O+00G7UUK+WEPg6WWManRRvjNWEKAc40cto+VMwNjfsjPC1YMHPZCaJMtEwbVIabKIqXlEP0GPe3GWc4NcyYwQXEWJnYfYpJ99FKQAGqLZaaLQ7qDRbErQnCxYZEwOwm4KfQQUuxn5GYHIBWbrCIk7R7Y3w+Mk57j08xp0Hj/Dk/AKn3b54y8WcNNGuh/YcErpnoLw88meEyQTmoXhB+0FJ2rq4vzWEZIk4YYuXLq64HThpDcJQUo/9IBSYnCQaMsgC4ypjN8sQ8/lQPMYYCeq5JRx2OjjaaeLKjo+d6hLBug9/PaeeQBZGnKj+Q2UPv6U67Xt4Uyjsiyfy1GtK637qUImrLdD5qGugvCwGrG+d2EbMBH7V4x5q6VBD+J4ZqZ8nRN6MCs9eDfQ3zjIVZS3B3W709GtCZIjaVGCdT6BZzuEilZuldIZ2fCqKTg7cBJe5EjkPFyREPvuzQ2Rr40PwSkuLhVdFsgXQ/hiI/FXbkttRrCHirkDL5w2RCXNtcJ0NPbSfiZ7c9LwWiJx0ZaEkHRiEyF5TrDwIgZ9VMPMzEzoTetOeYrugIYvHoiOAlRBXiiZFLRhY8KurXdOCa/mbWHlpQYWFEm6P7VDHXIn8exB5hmo6/MYgMoE4Ibb4TPtNKfZwm1lbGm4Tq57+7gxVvz+v42cjXCXIPag9xtX6fZT8uSiECU/doo+a1xaI/BdX/mc0wwOE7mUlu+5G7dThtbu/eILT6V182vt7fNn/R2SrWFSJ6TIQSwveqDx2i6p41ykhF/OuAOSav4Pd8nW0gj00/R08Gn+G++OPMU0JkYHu9FBC7KKsLLBYAvQkSI8gXxViHBarwQhXm/fQLl+g4k/EooW3qt/Efvkm/vr6/4pXWu/JZ2dBPl0lSJcLxMsFqD7OVqZAqgcqxnEXp9P7+LJ/G5/2vsT55Ajd2SGirCLf7cXt+78FFnfuY/Sff47lxBQSxXKBazwqS9Wrl6FvGYvnxtfY4RxHQHIJjhtcCpVTALspLsj8XJT2WgzlXJ4qY2YS8VmSLeRyzb0SgEyPVnq1ytzKQmn6tAYumpUQLx808MphCxRJ5cMAACAASURBVC8ftLDXqIpKOfB4HjHcWDslxSc5t7XYtgc0QFnm0LoW09qSwcd2rWi8eHPbR3N+ieTDBLURvfFOj+GMSmVeP0RAUDTK141lhZnJm/exBnUiAzJZOtpVazsmVSmq4wvP4Nligcl8jpOLHk4uujg+7+K8N8RoMkOUpNpR7JWAoGruFQ1kN+tBaf4TFbKxGjFWnPyJ5n24CCptlDtXRRl7rVPHK9UYt8ox2sEKDU89cGkbIl2qOXy362sjOOcxY5TI6gHNdUQqINlCceYfEXwvkiUeZw18lh3hxDnAhbuHWjVAtcTua4X88pmtcFDWJuQ2CjwVIqs1oxxttK2jSCRbqr2JqNP1s4plh/Wktkpk24m6yhCNLnI7i3MJ1hub72HFIh46ApF/grd/8AO8/PItsVwcXnRRDkJUSmVE8xhJskTRL4lwsb2/L/Z8aqmhALzb7+O028P9ky4W2Qo7O7u4fniAW9cOUQtZBNQkJ3Ziz8dDWbs9fnKM6Wwux9Vuq46jvZZanVLwwm3NTsfROUajAS5GU3gFF40gRDsboZ72MB8+QTzvaSbUuoBk5aLkF1EPCogXEZI5C5v00S+gXvUA18Mk8xClBSTJGhXEqBYisVoKXC2nbCxs9P+5DksLDn5WuYVflG/hk9IRTr6nwpfv/4j+3fsGzxkif3kpWO9ZFbJ+fR2oOehQRq8DkapftR3BpKeaybgqJakg01YbCYIqVVCuNVHv7KPcaCKo1rEqUt9VQCoQeWWC7wgnCdKMf45RgyqoVjUyQ/QEIi9jLBNe5MZYzEdIFlOk0UzgMq0tCAvY3keYzPofp47Oih6QDBNi9cyE8AlANipoUbJx0LR3tgoFqshzPUmHpeIjWVOFXMRktcJkRSXyGpN1EXP6LYpuTcPUBHaoGFXhm/Uwzu0bjK+NqczZC5fovowpvlhRiCpRF+zasGZUWVSByZ2/Y2gAIbH+P70uxdqDPpZW2bgVkpa3zZsWnzyplhU/qUxnWEUJ1gkN5tfgeBWgCH9dBCNMqD4WkFxw4ImaSi/AKVaYr5aYrTNEnIjQtsIpyn1t1MjqepwbPuRJvRZjmN29JazYMkXIzf21jcc+SS/09n+tylWnC6L0tUGGxvYiP9ZtINmW0tgWQ+SCmNsaWEsFhfzWxsI+R/9GrS6oghTLC4aHmaqsDvaq8BRLjDwgSb2jNwF+GvpIOOmaQD4+ymuLOnZT8OBEolLyUa+U0ayzAltCtRIi9IoIvCL8wlruwWoNjwWAKMU6SpBFCRC4WAc+IqeIOdYYRgmm6RIxq/jJUuDf05MeHj25wFPxtR0iyZLcv1xBsjEkMWOAVj6MGvkSXLKxy3YrmGtfPpvbKJY3HQ0WItMORi0q8kA9s69021tfZKN0N6+p5w2PZQORkwX2WhX88M1beOO1m3j15eu4e+8BPvzoM3x59yGOn55p0crYsmhr4MZGxFrO6AnNqYW+t7TmyWfYshwprOC5QKXkYXeniatXD0QxzsP14uQc/YsuPJmIB9jrNLG308D+ThONWllgsisgw5zjHHPZvkglMVsKzfdjNV7GKY/FKrY96eSI47Qeh5vjRCflBLusdDM0hepstSKxEJmdBgKSzX6l3YxDz+1KWXzsmzu7qLVoR9RAgRVyUVXQdkcLKbpdzO5nS5YokwvIsjUmkwUueiM8fPwU9x48wuOnp3h6dobBdIoJFyoZF9AanAICeR7vVCAz3dglqA5Q9DgOB+KvL4/0g3OpUnbF1oJwPI6YpqyJ2twmhOxhqYygROhgFgirFKssRpZMsFiwADmRtj9WuHYadew067jSCbFTXaNaGCIAIXIkSnEqa35ZP8T/z957NsuRXUmCniIiI7V4GigApahFUzTbdvbD2OyXXZsPa2vz8+aX7DabPd2caTFNORRFUQIoaOCJ1CJSr7mfcyMTqCqyOKwhWeRLWvKh3ksRcePGvef48eP+89rRn15k8DGOSN0uuaKM5WiWNy7SMK8sFoa028I1NKtCY26zEEvN2u0SFbJlVwMxHGlQZlPxRYCXkhnjqCEZAoJbAmw2K5NJEEvyytr5XnqQpXmVnIp5SqBuX/v3o06Nx0UAkoAugeRJsSGZDrEzne1KiQ4yRCl5QWCND7JOye7lMRKYJGuDD762vJoIPCSjkw8yRAelDiYOupvMxlZAKwFPGq/9LtqzxkSOMCgd4aJ8E2uua9utxpP6z2Q4kxEcHrwCkk+IO7pmBL017q4hKLkFyhesJpIXYWF+mU/QTcg2b4lJ/XHGkoxXXqNgZPgiiFzGZXImIHapa2P3OkHK6oLJUfc3sl55DgSOCSQT+HyZiczvpowImd0Nmd15MkSpsGJD7GW+P5x7GBuCyDTVI3jL4sbLciecz5xXYpEX6/oMFhCkeZwVBnezy+KljQz1eDycA/zsaM+kjp8nQDzu6JoYM32recDx6Cx2149/4z7RT44131jAWecoArbReHXSZxpzzmH+jXORgDePV/IUoA7jQgWNYJYXjpbXeRzRKJMM75bOiw8WeirLkQPrgw+9Rz/GUvEHfQnN7IqFJc4a93G79Z6M7mhsRxCZoG6ndAOf6/wNvnH2H2VsF7EYQPPPLduwCdo4c1ckjTWmyyEmy64A5Lv9H0s/eMEC+Nbbg9WtY91CBXUPGXicFGuoRR20kxMclm9pFZyvJnh/+FPcG/wMi80Ks2UBV5NT9KZH6KcHMuejDjGLytRA3n/US/0XQGRKXJFUcFK9g1fqn8c3Tv8vnNXeRLqaYrYaYroc6Nj5XGxSMQZDtx73r9lygX46wXu9C/zq6jm600Mdw3odYb3dydz8QS/e9Zd9oiMgEPm7/4rlYKggWSbqzOnkb2Hxm0DfxTK0V6mQL5ITQeQ4yYrsykkCQ9TzkwACWo6508clQcTkI8ng4ncuBCLTd4gAsnmgGBbAR1TII4mLOG6WcUqd5KMmbnTqenYqMVpl9xJil50zkmm+vuvgLEp+ICPxZCByMLQ24o4k5UJnqPI9y4D3an47EpazMi0bdokAV9oVq199/7sOG8sNHbT2/GontbeXq7xAVLIOOMpA9EdjPa8GQwHIE4KAZCMTTOQeQ4JYIdZPEYRcJsmkil2eLeTBwmAtdifBLUqqKNUP0G7Ucdio4CRZ46i0Qrmg1M0M7UJeG7p4M8q2Lq7kN/Q9kkAwEFlyCOoktbZBzgP+k/I8zzYN3N2c4mn+BM8LJ/JeoZwdPaCYTwTGq1O4DZOxlMmkD704IcjDtaj5/fK50rU3gFkMZRFA3D9pr4diPZ9i0n0mY73n7/0PXN3/pbCdwLTlB1TKFRyfnEgT+Qtf+hJeffU1ncd40EeOHk6bLQbdHkbDEdLlRrhNqVrLPGQCnsScih234/kSm2Isz5ezszO8fvuWCD/U+tYl29CXa4yrqyvcu/9QIDLJLfRROT06MM1vnh/v1/kMo+4zDMcjDNMlGuUqTlpttHNz1DdTpJMuppTDmIwxpeTFNo9aOcZBo4ztkub1LIWwi5ykl9SKn1tqJBclKcL9vbweo7Qao7Ai/jVV7rNYMecsoFKi4awR8f65dAPfK53hLXa9RbVPdJ26/rBP7wh84iBy72+/LWO9fQB5V7ncifQH/SADkc3QTVXNAHY6e8laug1ANb2mEuJKDZXmAdonN1BtH6BUp3kJXVZh1SqxZY2eH0Bkay23INzE74NpHrcRbnIpNssx5ukA8ynFzsdYzSfOvGXl1lhnecozUNuXtxWlTknm2+TAeM4MBQxENiY0K6ZsE4kMuOAzjlUNQiESOExn2HSbx2ybw3izxXgLTKmpR1C8SFZXUUzl0K4joFM6Qt6mxkXO24bCpm1aV0G8PwDFQc/Y2IFB5zhPIwRW/KxRwwFlarlxATLNWrXDuza0DPLkYM8WTddJ1t+oPWy6SVxM+ZTeMkGrhQUp6xlB5DWibR6lfBGVQoRSjkZ6LmXBzY4gMrWbJE+QxzpPiY81xpsVJpslJmIk57EmI9nEYjX+/H4yw7Wxhp2IZ+NSFAGKDPIVIWoIrF6OazCbyxJuxzOCSEZgfO8DvgY8+s5H8z5uwM4A3lV0TXs4mEUG0DgwUbVF71XlgxRKkFfITCR4XqGKHaQGwnc5WCktLdexNXb6LngSS14bFEdK0IHLa1DTlmZ6EeqVMtqNKg47DTTrZTTq1Mri31ksAejVLeCfhYA5zRHJPFggV4qQS2Js4hjrKMJCmxWr+NCGNJ+vce/BU7xz9xHevvcADx4/w3S+UPs/W6Coy23aTCZpk4HHfp67EMmO+4Xg7CViYSBKBNaEaUkHbeN9EDkAyT5G2TVyfSgbbK82rwAF4ClANvIyxXGnhq984Q18/nOv4XOfeRXvvncPP/3ZL/Drd9+Xdq/NQ3O5tuKBaeuKIa+JGIA2M0vgMZp0iRv9BIb9doUkLuCgXcPRcQenZ0eSkhgOhnhObeDzK64QKEcRDtp1nB23cevmEc6OO2ImJ8UCSpwLGROZGnhLzGW8YNpgApBZ8FKByxJIjblrN3OIpc/skitiQfAVZLPQzG+1kL5ekLAJIDINVWQ4gg0iMtvrdQHI7aMTNFoGIhNA5goi3WyaRvD7Beyzdcz2BCXn0vTKYzFfYzJJ8eTpc7x//zEePn6MR0+e4qLXxeWgh/5ohGk6ly6bgGnOd7bzRYnpLkclgckoEFRmYFtGnFRQrtZRrlaVXHF80nSGdDbDnJ/FtWwLgciVat0ZyZHWR7a2rZYzLBZTzJkkLeZKzGqVMlq1Ck47ZRzXcmgVRijnpmIjU5eOQdqP2q/gl82TT20EoXbKfCTwmCAjDa8I2sq0jVqlvs6EQiVZoaYVnAqoIyBrMhbmCv3yg59Lg7JxsSnQkw+CvWIxu3nfyzrKfA1BtF58KBB49TGBT+oz87MI5lLSgmzVGXVwoxbmxYrOJRw3wVYeOx9Ba5ffRXmPoDNM4JBgLHV2ea7huEYRz6WOtFgz0BBbNOaUOeiitEk/oAv9myYH3099WIKQBAyDXrF991iAIZmv+w8C4gEg57+9YVQ/CRiSLUsZDoKfQS6DQDrBTtN8/u1mWwQy+b0ETXn++yAygVOCoJOojhX1dx1E5vGWdU0HHzjm/ePnnOO8IIhLFjzB4P3Ge2MizwR8VpbsDLBCOceKRQkCpbOCgcj74AGvrd6zGun7DXx+8cFrrTnpIDbZyMuCaQjL1NNfzn8ZA5lzdYpkNdbncj7sM+45T+2zaFLZMlbzdivQme9hkSRcPyvaFAQ2Uwt6lSOIbHIZvB/aZDmvKG200D3JY6OUBcF6K8OxgEPN7750jvfvOY6NgPliw8B914s2Y0SOZS9jIn84//dPZwkr5pfSJ77ZvI/b7XdRyBPQ4vq9QaVYx43qm/hM+2/w1ZP/A9WohXwuwmI903O+nugnwWQBymTv+lW9P/wZHg5/ZQZ4NABlV5jvlCK7yCOlJMkMfm49PkAnOUU7OUUrOUM/fYYHw7dwb/ATyWLw9atNgt70AJeTUzwfvyLt4496UJLjleZdtCsXqJWG7pOQx2vNv8Lrra/hjfY30SgdYjC/QD99ru8bLq4wXnSxWKdYSCZHwn7aFxerEmbLCh4ONnivt8BoXsd0WbUOoGspiz+dCf17HMnsnXvof/dfsOwPBNxKxoIdaG6IFjSRmauFHMTM1fLGRuaTcRM7u5yEJelEjwMlC7AncxDk6GT05eZ7zKNlXD+bWIu+B+8BRFanngOYlDoQCNas4tZRA2+etnGrXcWNZkWAFjslJW9BJqpLqClfInOzyGPcMZANg9jzOnEJjCB5EeLzF/1S7PCCZmzWMegdrYqLFRNbB/AuwTRWq4B2Jwtld5E+MGwM9tuwVxihzkh17AwkoJwuCEZSY9ikIWTE53KMlHLUHuHEI9NnNq3g8Lmhy9RwASsfanyiRKbp5Tgy8LjgEpSeU4asJyNve8HAGNouceCsWzP/szVVnYmcU+u1gGiuH4ttDl008Cx3iKe5Yz0X+dg6XChvIiA55M2mvG6dwy6poA5GqlcW9Jk+anYVRJIKog801rPuc8X7nq/oHZsN5qMehucP8eSX/x0X936G/pO7WMwnuwJGLodWq4UbN27g69/8Jj7/+S/gldu3xQQmiSQdjzAdjXD57Bmuzs/R7Q0wmswwp6k3QVsWX0TGyqNeqUlDuVqvoVSrI19v4eDkDHdu38Hp8SFODtp23dmRNp+j2++pk3I8TdUd2Wl3cHR4GNyPJIe0WKS4vHomtjodb446B7h1eopmXEC1QD/1BcaTEZ6eP8dwOlbO3ajXRCaKSEDj963WymOeX1yoMFEsxGhVSzhibr8coZD2kR9dYD24xLB3ifF4jOlijWqS4KhVQ5mkSAD/Wmji+8U23k7aOC9+9D71eyxX12/9FI7AHx5E3mMiW0uE6eqowrWnM+Q9+2LviZ1HEJltyGxBrjZQPTjEwY1bqHYOUao3sMrlMOdionYUAx64gMYyprIFSyZKW+rBmJg4bzCDldl6TekKusf2MBtfyjFzNR8jylO+whglgVki7iD3BYLHa96kpkJuYJUBmcYEJShkrGNQC5IMLbaDB/1musJuC1jwZ66AlPqKBFMIIPP1NLqSC7SxVe0zrdpp4vvGjsxAZNd6Di6wBHTF/CILkCwJ8LUmVREER3cbR2AkcxU2QzxWj9X65NfFdJFNH1ksbmk+qAzqukncTKzlhJuhgYMbN1FbC0AmqlgUcFxEUojkeJrk+SwiyUdiJ0dbY3jzRNf5vBjIBI/H6wXGZD4WclgWKW1BfWSrjjOVIswkRq4ALnu/bfSm82PbrFWKBTR6xhckIfZB5NByFO5p36P3gpQADIegwaQmQhBhkhX+t0zf2NmlbthnB/RywL5jsYt9H1qzMu1lB6r35ChCkSYw/DNAWppWHBOfj2EOBfNAgchW9WTBo5wkkkI46jRwfNBEvUpNZLbmmyMux5jyLTEKiDZAcWVau5wrelEcYVWge3oBvCVW3q4l04TVFo+fXuL9R8/xy3ffx3v3H6Pv1XYxWn0tCBpju0SVc8sBTb8Ydk3DK3as5HCtMhDZg9gQTIqBTK1H6U4HY0M30HNXYAUfWif2XantPqPRJlZk3S6QW89x1Knjq198E5/77Kv47Gfu4L337uEnP33LmMiPn6tSHUyVAngcWgnMQdfhDWfekzFrDAO2/wWfeK41K1TKEc5OD9DpNFFv1DAcDfH8+QUG/THGQxo65RRUV5IIrUYZxwd1aSffuXmCg0YD7Vp1x0ZmIYZsXerhsdhDLbLQ7UFzDc45DqaYG64BnG1uZpRnhn8GeMgckd0GNMwU0E7jTDKRyeJ1SYsCEDuI3Gh30GwfoFpvStuehUGujdYymMeWXQbqYPOCglzvY4HcZPjyUnBO9fsjXF528eDhIwHJbCe76vcxHI0wmk4wnaZiwNN0j6wxAi7bQglgiybbAwkmR8ZEJsBMhnGJ2sw+BiyAkZU8m6VYslgiaQ/bjyjLEceUAOE9vcWSVf4FW94IIPOZyoi1UirgrF3FSaOAw1KKWn4mNjL3FNbAftwhiHz6KQwddodsQCa7EMoCkMlWJUPSwFS7T7V3SA5qByJTcoBgX3CY/rBBIMjGzyQ4S/BO01LsTnsvQbOXdZT5GoJ9BCnFDCaLJ+vU+Oih5ueySFxdDfUkCEeNYzJdg3ZwMIzTdzs4GwA4M2vbgaym+TxHeT3VsWpO54qZ6ZoMzHyxEoAqAPCjAfUPO3L1UQUAUOaGtm6YLnAqhioN4/YfBHFtTIMucID6CZLPBCTz2MkWN93ZokBvscxdvuG3TVheZzKCDUCdvMAwZ2xDsNJY687idYCex7wv9/Dh30MNfgNJCcASxN1/cAz55Jhy3EOMwxnI15oecgnLHE2Id+/cfw/P/8PAUs4jgvYcQ853MqnDNTdgwD5Qc4lda5uFpDV4HLwOL3+ugdKcZ2XNM2PFbVGktMqG18+uhYUxVuYn2DuLjDiRFQ02ZH4P3TRybdJuuSi7B0wTmcC2gdosgOwzraXtzePI23wXu5ostr2xDDrOv+3a/7H//gEQOWcgMi82mcefbX9LoOurza/q+pO5S6B1vOhhuhqJLUwpiPXW5LYMGyoImB1RYztPYkiCUqGCgljoBMwYR0WIBSKXBSILSC51ZHzHTIPayr+4/Cc8n76PbvpEv1tvYwzTFi4nJ3gyfBXpcl9aw4XYXP2qEo0k0dGunKORdMUkK+UTfKb913i1+WVU47aG/mr2xEDk+bkYybPVWGA4z4V3OqUy5usKpos6xvMmrqYlXEyKYkEv1qQJ7Jdk/thX8/r7f58RmL5zF/1/+OcdiMycLHT+Ksdj3EZJLs/zss4/1t7J7o3Nr4KMZO/Usk4xy0OYRwfyV7b6iXjhrfHsJp2NrLN3RkO9RQZW759XyG1NQzkvX49WLcFho4zXj5p487SF01YVR3WaHZNFSS1l8+EwGUACk+zO87xMhuXmQxJyccvHXd5MUghmaG/saje1zoBTj1k8hwjHqjsyjFFmsOfyFI6+mn9NyDEDfclTUnmz7CQWA+jJn5m8p4hwZkQe9H4DGSojLPk+n42h5xI76Q67i614H2J2EttszGQvxEPxBDnIVARy2U6xxPajkA8JMHY/lSxv0zwyTEGZQ85iBu6zk0IT/W0F3U0FT6bA80Ue03wF67iKUrmKIjuzdY0sj7fRsl00FCF4jIbDe/etYyAudOGd7Twue6/iTX7OeoXB+QP0Hr2DJ7/6HnqP3hYrmSSPAFaTZHXn9m288ebr+OrXvoZXX3sd7c6h5pNypDQVMWQ8GIqJPCLASoY4DQRJllvamsp7gfkA5Ur5k93m22KsnIImfWTZs/BB8Hg+XwjUHY8muOz2qZyBpFzHjdMbuPXKbTSbTQHBZG5zzb7sXmA4m2G2zqHV7OD0+ATNJEItYi60wngyxoPHD9HtDzBbrlCtVnHQ7pgsBvEmymfMZnhy0cV8uUatWsNxq44bBw3E2zkK7AKcjZAOu3jy+BF6/aE6iFuNOm4eH6IccW/L4XvpGj+cb/D2OoeLD9bXf59l6vq9n+IR+MRB5D6ZyF1r89zXTgqLkmkBuZOpAGS2QzgTWa0SvmKIBWKtKMZEpmlcpOpoVG+ifniMw1fuoHpwgKRRB8PsOT/LuIwu1eDgF0EyJj+uJytWLDV5xcAlEEYm3QSrxRDp5ArT0SUW0z5W8xFKxRxitntksg9mOCeQc5NnVigQebvOSo3ZcfP4DQBne68Z/9FugA0GVFheUYeTeshqGTVNZ+ruWduKsZXpHMsqWwZOF2xzEoAsEDnIUqjh20AdAh7SKzYJjiKBcNdUFeeRh7rH/DbO727TMQCZ4A+r066fJQ0ta1cyOYwwBvw9r5thiRRsJ4jMBdaqle5cSyScT4KPOeoeFxDnDUQuF4qo5iMxk5MtJS72QGS2kErSIoDIC6R5OrznsIkMcOKZq9oqNqexSjO5gMAmtpXe5qVNzmyOWpLgkhCOLts8fekR9Ifd8DEwjbON3edrVg0XgLvT7CI4Z4+c6x77PZKZANrfjIlMFntRG+zuoF0jSu60ewYSe+zkwOhnUcYq7juwe1eh9uNyuQwDkSNUyomqpZRCOD1qihEQR/wuM5UkG5SyLWSLF7dMMP2+4FBSAqHA4gfndU4GFHxy97dKO3DRZcW0h5//+i5+ffcBnl32MBxPXNrmRW10Y4zvmMAhsQnXJGPLZBfJ7799ueE9ENkA5MBGDiCya6QHQ8QwNzITCR633WfWksdqO+VtCCIvcXzQwFcEIt/BZ968g3ffuysQmQZ7j59QE9m+R2uaB6fZneb67NYn4FIWDiJrzTMBBz3JWq3XEtw4O0K9XhG7nAYcj58+w3y2FjOXwDfvSRaLyqU8GtUYt24c4fU7N/DK8TFODw+kK0d9LK55PBdqGtNVmaxb0zs2EFvBtQfjZDAYc5pLhml/Baa7dLu8fy0zKRWYvMDGjfW0jjDJLuZRor52vY5avYFqvYGkUkOpXFOSQnkJaZ0zACWTdL3GgsxmZ3YkCRnxsdZwu9+LWBAgns3x6NFjPHIQuT8YYDKZYDQegf/uD8d6UqMtXW5VzafcwjZKgKiMfKkMUOaiQKmkBEVqnlWqKCXUSub6u1XQx6BRBjRuAMJxieIIlUoZxai4c6jma5Yp1ssptgQRCxuctqs4bUQ4ra7RKKRIthOw5ZrX4ccHt/CrTzmIzNs0gI0ECNVmnzcQOWNmuqkjQSyCkwTUKEvxUQzksPLKLDcXqahKMFi3kYNhBLjoeP2yqZuOh3urjMdcWuNjACNKtrZbHRsBPCZC/M5VwRifarfkfspzILi2JQvFEkKes8zUHHzj7wMTla/j65Ug6bhMAsGM2XRCBtpulua98CEM2I+KMRXp5Oz7CQIGELOwoemdAfYvjzHH1GQqbHyyaiqZPzIXnOs9WicEXOYFvqqwvQeU/qa4l+ega81r9JLcCL/fTOH4eVYw0niJCW7z4+PMC44fP0fXZo9SbN+91nXk5+yDwXwPAehs/F943xqxxovfH/QBP3iWQcYlzHVjZ++KgtrFXzp/joExkF/MvrTecY5xfufNFNnGIlw/noOZTVqCTeY/GV2UFTH2s9Z9XWu/bmSHuYkiX8fz1TTz46KcBosF++Oi66x7jcdihRCu+QaGb/x+ZfT6gajoN02DP8rfqIcc5QMT+T0U8gsUczS7i3FUvoWvHv0H3Kx/Ds3kWFIPBrg+xyC9wHQ1RMpcgGxul7WQuTfHZTNXLNAqnaCV2JNAsoHIRRRzTNpLLmVRR7lYl+kd2XqTZR9vd/8NP3r2/2GwuBKbWSDcJsJ40RAT+XH/NQORc07oIHklZ3OG164cTdCpnKNVPkezfIlanKAWNfFm6+uSsZivpxgve7iaPRYbebToiVVNQNx8DAhKkYGcYLwkgNzGW88tJgAAIABJREFUKD3AZFHDbFmWfEZYP/4oF+76Sz/xEZi+/R66/+WfsOwNlLtlbGQxiB1QdpN0JXBummZaxyRYFBERRE4qMrQPkpJh31O+weBeuXQwHXcoz/9GDdrFdCh5SBbYA+imddLzMEkTqGtvt+4STE7iCK8dN/HZGx28edLCncMGqmLTEkjOSQaDHV0CkaXpuyNb6TOz3+3IaIYnFCw+35Ows3/bM+TDlkp6h2u2BgcGspEcRN5x8NJkjQJz1lftoIuYAdIOlmaG7bYJKbeWJ4z/t3cxqnPav3vX4W0QcZDPMM+XPWKNhRUmIaZ9JyNKe+obvlw6EaZNrATeukF1bcKmIxZPMFqzn3y9EQCNBBgY2Ro3HgsxjGKCTVQR+DlZbvHWxRxv99e42FaRFhtIGm2USmVEkbHcdf35P3lOccz9dvC1S69RbhxMsv06GirvHRQ7whHB04v7v8D53Z/h2ds/xODZ+1hMBkZsMWaSYvcvffEL+NKXv4gvfuUruHHzFZSTmshX0sf2jmrmAAJ/05l+klzC8xYT3w9TxYqQy1OjOMiKsiiwWGC5SDGdTDGb0ntrjjQ1QJlm35VqEzfPbuHO7ddwenKMQ+ZrZXb0bdAb9tCfTDGcr1Gu1NButlGjMXdU0DWbEER+9BBXvT6mixVq1ToOO0eoVMsihpHkQwbyo4u+NL7FvD7q4PZJB3HejGjZWTsdDfHee3dxfsV9I4d2q41bN07VAcDu+h8N+vjJoI93JhNc0ojz+nE9Arzfv/mf//MnFhXujPW6vlD5YpgtgaGiZSCywGOByPxv10fyn9ZOYktZYCJTt7KYlFBqNNA4PMThrVdQ67QR12pY5jaYE+hxwMMqWS4voSCQTFEj1dI0ie3GUkMgELtOZaq3SsdIJwOkY0paDLBMRwKQCcJaqmM6SNrnNjkBx/Y0lrMAon2GJI/eK59bsUbYvkYQmQE7zeGMlUzwDWTVCuSifmcwhLIkfAcic1/fMZHJGFYrkDYKezIQYFVZUhKqLlsySFY2ASYuzLv2ENscg55zELFXVZLvDZZ0zsxk6wYrb2vqG3NjE3hMJiL/beZXmVSUu9QG3WbTTApa1Kb1Sx3kUqGIct5A5FouQgUFJHQYdbYs06fFdqOnDPbWS4yxwSy3wSqAyDJLdAkMAae2oRrabvf5vvxBuPMDozJUQW3P3GOghiBnjwWcsZg9WDBm+I79HADkTH7EJSRUR+XcDEWSUPkOQK4HURZUBT1kY7NnOsmeSgamscUIpgNl18ojBb919Fn7Old+PoLhAlOeLS8OWhNEJgOZIDIlEeoytbCqtell2X1UDKC9FxPIxKROFOexMe2Z3Pox2UGJKTueUfcrxU9/+S7eeuce7j18gqvewMns1Op1XWQ36wirh12vXZHGm5/sd/ZF/giFAQv8NJTBcHDPWC9cL/tJtkKG5fg9ZOx6zWu/xxRg03RSIDJlG1ZiIn/pi2/gs2/ewRtvvCIm8k9/+hbu3nuIJ88uxeTgh5vWu8+ToESetQaayZ90kKXTzFJIKOjQTC+HVr2CVquGg05Tx0qAtEsX4N4A6xUlH5wFL6kZvmeLuLjFYbuG06MW7pyd4tbpCTqNuhyveU0JDJgzN/V85ztNbq1XJnfCQEptcB6gB5maTMdOmu82P0wvmgDqXAxkGmhm8hYy1SsoKCJAWy5XUC6XZZAalyqIy1Xp3LPLZOMdJbP5HNN5qiCPEhsJXx/F2idyW7KgeYymX31+foHz83P0+32MWZRYrzGdTtAjM/mqJ8CdrPf+aIpRusRkSW31CBtKW5QqYiOTnSy5IYIAZWNJlJKq2C1sk2NhTGufimMWPDJKL5WMecAWMV5msRcWUyznI6zXMxRySxw3KzhtxrhRA5pFgshjAzVyG/y4c+tTLWcR7jyHPWxf871uX/bAACzX1WcJ1Y1qtWf9hoeBpNYvtGMT+37H336IGV9YDcNxvLh+/OZv418J2iku8H3agE7XJw1eApJw2gGCQa/WjjGsSe4l4Me5Oy4vD2VdKASv/fPc1f13iU7Dcdp471DRwIZ9GfgLwDN5Qy8ztK3bih1LzoIMDFi/pr/LWFrH0gdB8QBYBi3kcMyW7H70Nd0fkw+fF/4KH8Mwx15+X7hWQXd993eToNgZDn/0VZA0moqlxgYWoLtXqNDW4/Nodx1sBnzwPDjaVkD7bddPUWh2LSxW0N7vY22M/8DlovwF75tQvHYml4PsH3YsL4Lh+59t8+LT8KCxHk3uzhoP8UrrHkqFKZLiGrWoLbD1y0f/HvWYRnYTdNOnuJw+woiyD8u+g65zdfqxq9F0iQOgwc/N46TyGm7WPoNXW1+VfASXMOseMqkwPslWLuRi+VCk6wm6s6f41dW/4EfPvi128HJr7PL1JkY/7eBqcoJnw9tYrPk+03Qmo5rnQdM+xlhxYY5KPESt1EW9dIV2qYVOcoKD8g2xngeLC5ev6LssR6puHsYfq3VRpn2Ur5guawKuJ4sGZosalpuS/n4NIH8aZvfvdozjX72Dq7/7rpjIym6UX7ushUg+zH+NNGQxrgHJQcaNayQ7aYtJGXGlriI7O8cCccY+L1BFnf3rwLDIBMu5jMwW05HFhiQ37Tg8YcF2ENHWx5DPmDxkXoZ71PH93M1DfOZGGzdaVRywS5JeLZS1ELvWdWQls2Hm9iRbBGlAI0gwlqXvhQHKFm97R2KQJAxAuNZRcmNce9clKiyPs8MONCPLw4KUgq+qDi5r7/UTtlTI/G9eeI+PnwGbO8BYqIMkIl3Mb58U4zzjrDi4J5ERCCsWW+3M9vaB5H3vKbuGARDf+dDYXsJD2jsuB5OzLvLt2jSbhT2YTKjyPY4tmevFkuQMaaz+wwdX+OnjPh6MNugvXS6FRtpBmiMrKNt6yw5qjZQGLo9CiXlCHZX2ESqtY5TrbSSVuqQY1bHrKE1YxwjcPvn1D/D0nR/h+bs/xujikXSBjXVteyHzi69/7Wv4q6/9lfSQT89uyB/F5vcON6DesszICQaTKJIBxEbw8+Tbt2PHt5xwos53zxtkZEmda+USa+UVJg9TRL3eFNO4Xq+hVq2KYc99aDIbSaKv2x9huTSZD5IaC9hgTWB7OsNVr4fZfAHkIhweHOHWjVdwdHSEzkEHhWIB6WqF98+7mK42qDYbODs6xO2TIzUQK45dLzGbjPH+3Xt4dn6JYbqWvB8/Q7rIhTzeGvXwy1Ef96ZjdJfXIPLvthL/+b76EwWR03feQf/b38HqqutMT9fU1MIYblwDjNUK4YLs+m8ZOflmxMJmppvEYqFrHpGen5RQaVbROGrj6JVT1NoNxFW2rBJoXBn7UdhQaOM3kJT/04K82arlmCw8gh9k6hL0YNvCYjJFOp4gHU8xn46wSCdi8BKAtZYOWyTDXrsJIPLGkjclmll10dMt36SClpHIuGzJlnZvASDTr8iqqJmnWfuNGWuxMqq1WZqqtvPa2hYW/Z00RZCa4EIukzI+uWF7UMAg1PSPfVz8pwTcBSRGVsUVc9IANPtKY/5Jx8e1jdXaTQPDlY2HPbnZeEVQm6VJbsgAUNfaEpBQo7UAgWxkylgUUUERNRRRzUWo5slUZjBuANxqu9Ez3ayRbtcYbJYYbdZYRjnpIquqLC1Ba6UxJrLrLXneluHJXp2VWqrYlzuQNgOQuck48JyZ1gVQUifhUUSQQAjAdQhAsmq4V8dV1bTruOEEYMLnZnkKaLKWqyC74nGHvsqCDqefmwZVcMiV5qsFCjvGc0gsPwqC3QHUJmVhY0A5g3ISo9Oqi2FL8LFZK6NCIwReq8xxnKkSQUhjKUkHm8+9gohA5Iw3Fbb0POaLDabpGj97+y5++e59vPv+I1x0+wbWaM65y6/M3ALvyieTg9FW6fcWNO3yDu5kLHMHkgN4HH6qjWw3L0KQYCDzrtKQ3UchwJbDAye3S7yQHUsQebvSWH3uM3fw5hu38MYbt3D//ft46xe/wr33H+GpQGQywDiH+RnGNg5gW1Aqt0DWTTMzmRFfTcgAK+ZwfNhGp9VAtVpGOk9xfnmJwWiK8YzMKDekExOZdxfvW/U5oJoU0ayVcPP4CK+cHImNfNhuolmrSGOZoAAD/TXbu3QtuSRZdd8CQQ/CCRZHRV2jIH8hHWXXpONPBb9sjaSEBQMMrj1exOKlKcYRSklJALLavihNxCc17ss1GVXwybnDgGeaptIB43rP9xFEJpis+0dJvRnd8TkcDjHoD6Xllc5SwX3z2QwDaiRfXuHi4gKXvSGu+kNcDUboTVKMFhukDMOKiZyvBSTnS2Ik04QkTqpIqk1pJfM6choISCZQLikQ00lmkkEmRZlgNMEdAs4EkRdjLNnGv52jU4txUo9wq5lHO14g2Y4EIhPs/1H7Jn7R+PRqIn9YaBRAyh0oERoVnRmzB1B+vNDqxbVs/z2/iRn5PwuKfBB09TXIU8f9/3oREHz5L7au7Je5bDt6+Td2v/++j/+Zz335PZ/0eH7U5334tfnw8fpN4/KbrvFHf3f4xN//Oth+tA+5hyjH96/foSjwu1y/nUzSbnQ+7lj/trn2uxzH7ztn/1e8PyeDuxWOak8l/1CNR6iXljhMznCj9rqkLPg4n97HVfoE3dkTzGgqtCYDmeAxZfGMtUuDObKBjcm8lsfKceVV3Gl8CV8++g84rt5RfBxa2IMkmlk9W6w1WQ5wMbmPX179C378/NsClWnex78v1yV0p0foTo/Rmx4qN4iLqQDjuEBJpAWi/MJIIPk1SsUFytEMtdIEjbiJZtxBMU+ZnwJ680uMF0PpH5s5IPMqnkMBy1UiveXxnOBxHdNVVf9NXWS+5oOr1P+KK3P9mX/oESCIfPHtf8CqPzTw0iUYJGkR9HbFSg6Ge4FVGri1DGHzKEYlK/RT1oKmxJSOkAaxxeIBGFbuFQz2FilW6dT9hWYy8WPeb1vd/n7n+a0XxPTXUFymTABlW6IIr5228fppG68eNXGzXUWrHKFWKiKJDEg2oz3ms6bZTAM35TZiKptmMlms7DBTnCtpMuaLJs9hqOFuhxbBao/lLL8d5e3B02R3FsKBHVAPUgliaO89Aoic5Y/epRl0jZ3CZNcolHH9c7NvcnNDA7I918m+w1f2nRbFB0Fk5ZSWgxqeETxoAhAecJrQEe7g8B4eo15yJwGyYzDoNqsgEbqmA5ZBDf9piu5ogh/cfYafPLzA4/4M/XRtQLPLcgTylO2noV/TMAu7NAUUkxqiahPVzhmqnVNUmoco15qSkGDXrnK6QH3j+r1c4vndn+H8/bfQffQ2psMLP1+TSOSD3YR//dd/ja9//esCkY9PTi3/8c8KeIyKt2QmC1uxwlw2hTNsIBQHbFxD5yZxksDYDwWXoIXNa2D+YFsRdqKIxC3qfvPeIi5P7eVUMhq9Xh8TsphnqRd+1gKRl/MFZrMZJakF2h92DnHz7AaOj49wcHiIYlSQ1Oujyy5G8yUKpZKkKo7bTeX16t1fLTGbTvDk4SOcX3TRny4Ql6podw5Qr1ZRLZfw7nyC9xZTPJhP0Ft90Mz6D722XX/fn8YIfMIg8nsYfOfvsb4yJ3JbTAPo5a0agaEqANm0kA1EDq0X+z9tYbPKYV5yFnESod4uo3VYw9GNNmqtKuIqWxo3WG7JRHZWobcWqO3fZQaCZuxiQY1LC8xowLcmM22yxHSYIh0t7DmdYTFjtSWYfdniqmM1c1tsVtSEMiDLAm9jbpgelCWGmVusG5xpeVTSYSxI0qHJ+JP+qBiJQaYgmKj5OIbz0k3vlcHgDusaxdZSYq67rCxnpgfcLDIN3R1oGrRXBSLLWMsATRGuBeSFsbPNlSBKaOem9jEXR3vY321v8oomnUW5AK4W1vZB7WYHV01ywpiZlLWgPEJ5m9ezQUZyPkaZ2kIOZnFBZuWPbOT5doPeao7BmrIWWxnscV4IdJcCSh4E7AMT2f2Es307BCiaV3t62WaGYEMbCho299wAwMMebQJ7FWExeh3Etu/0lhZvjdL7KfXgBYzQmkTwy0zMzAyC0z8wo8OGahtPuD/CZsMNLNxTVgUNQFYAxENwofnqGlZZUOZAvnSoyDLwCj5BZBrr1SoxOs0qTg+bMthr1KvuFhv0kynWb+xTtn6LscvrI9jS2fWhLUlBCoNTMz5IBSKv8M77j/Hu/Se4/+Qc3cHYNYhNW802VHNuNnA8FHlD4GZVIiVpmp+hWJBd6V1l2GO+XZXY3+uV44wI6PptAmCZ9LOlK7T6WduBtcyL5W+6v1y7GvUKXr19hjdefwVvvnEbz54+w3t338fdew/w5CnlLJyJrMDKGA9BvkK3ropCBiCzxc4STztfk51Zy9SQjr3NZl3XeTyZ4On5BWZzujYzKZBd0o6RrbWA9+4aUX6DuAC0qhV0GjVVn8+O+TxAp1VDLYkdSHaGiEBRC66Ncc/jM1OOiIag/pAW2IpSOUxs89Ld0gzW+BgL2bVtdP15QhHbD5PEGMgsEDkznK7EEeUjKjUktTq2hQLmqxVmiwVmi1TgMZ98L49DGny6V4xNwt+xus8ClwzwFvzurYqCNMTod7voXl1J56s3GODZVR/nvQHOB2P0Z0tM1jmsC9RGrkjeQgZ8RRrKVBSgJpUGSpW6OzFD37UUkLx78j6K40SFOILblLFgd8tiMRYbuRYDR7U8XjuIcJCsUIYxkcnS/CFB5Prxn0Y08AkexUeBe78NwPoED+H6o65H4A80Ah8+qz+69PEHOqy/0K9R3J3bSDeYJnTtcheHlTlu1l7BUeUEdRorrkZ4NrkryQf+24BjxlYu+bCOxdzls1RMJSVBgz56pDTiA8lh/M3Z/41X6p+TPrKZ5vrurZhlV6CgZMbV9JFA5B89/1tpFFMugzv1fF3G+eiGdJEJKBM0LkdjAchxcS4AmaxkmVnn2b5fRCUqoh4ZyYLfM19vMFttMGZhlIbafh6UwlttIiw3EebLCtJlVQDybFXR7zeb4rWExZ/5PUIQ+fLvvovVkPIpJhchgMvlDsUeFZhMgNcl2wKz2FGynTyfx6rFSIAyi+0RNW2Zw2jqG/GAJILlnEZ61EGeKGYWE5P5PpGu4HXh5Kh92cvAQt6/LMH0vFUr46BRVRv+naMWbh1UcVQroZkUxEhmvkidX8nv0QyM/x05iCyTe4LIe2ByIGwxTvcclnlHyNutA89izJAHBqlEEbw8Fw/DtWO47rGSAyM5Y2vvclNL4x2szbpK3cjb84OMlJaxim1kQny1E120eD3DIPY7vAKZV2Q4L1i7rGjQMjbsPJj07XXjur8U50m4TpK2c1CV3kfs7F7O2YG4zLoWlfMyZVpucO+8h18/vcTPHl3gneddjFICo2QKvljE3aMaZKunreVGpqImN80Bi5p7NRE8qKnM3NWMvkP2ZAxiYg7T/iWmw0uk4x5Wi1lWnNB1zuVQKpUMRP7GNwxEPj55oZNZhD6ZndvIGYHLB1SknT1JER/dcFqBlJZ12cvbKuSp4ToTJzEg3ooQ3ikuQpHhKQSu5/O5AGT+5Hi706FJjJIlrS5evj+HclKW7nGtVkG1SnLLVtKAV4MBhpTTSGkKS28qpmm8J5k7pZhNJhhcdTEcjNU1XCpVTIP58AjHR0d4GOfxqAg8WC/Q/5R0Jf2ZL+9/Eqf3yYLI797F8Dv/iLVrImdVz6DF5EZwpoFsQEwmZeGLuAzreLuGQiVvdrWc58SGi8sRmp0YncMyDk9rqDYS/W6bJ5C1Ms9UVa+s/V4aNQSdnNXLW5dMZILIWjfXOYHB6XiNYXeOSW+BcX+BRbrEcmHV/P1WD7vRzaCP8g18BhA5W2SDrpNX0V7UpXVmqbefGJmSiJz9PgNueWzeTqGhCPvDXiUxLCRZx4fGba/KGFiizmgVUO1AcVjMxF4kKBhkE3z5Vtt4GDtf68Mitw+I7o7ZvleVOgYj7ja7JNORQQvbZLkYh+93vV7KJFD/KN4ApU0O1VxRshbVKEa5QKMSZ53y83jtthtcLVP0qeHDwgGB4DiyhV8ift72HPStwtCFDT9rPSJj0zYAgdsObGtO7G3sgSVs1WEvUOhamCSENItDVTjoaQnEJr5qQDXB4rAJcbHnZxFEVmW8aJIlHJ9MB9nN1aQXLsDOJF9s87JgIYDCKoy7Md5OL8sDjT3nX1VOjS+g/9m94S63YpQWZVjB1pVmLcFBqyoZhXqtqt+zZagUW5VUFX+y2gUakp25Aj0T52RrUufP55Dq6WSRu9HicJSiN5rhwZNLPHrexWVvhInYtBYW7daLF806Amgv9pUD9SoaZAwgC8yMEeSb9L7ShRaTXZDl9WIfD7U9KOk0ENnbdn3Nkj64WpztXEL7H39WyjGOj9q4fYtA8m0MCFI+O8ddaiI/fa7quULSDDC2Yxbw60GJpCMIJDNYUSdD4CBspPtWKZfEQk5KMeaLBUbjCbqDEZZscZOpD5nO9h3W1qxQx5VMrUWeTI1KHOGg1cBRp4mzk0NJlhy1m6iUKCmTo5i5wHGCu0E+JaxnZM1z7Q2yFtaaZWaICka8YCfJH7ZFkq1NQyIZJlI3llX2wo5R7CCytKDZ+ktgmQzlckWM9uVmjQVbxzZrUAu5VKbsRUlsA63Huv18zeT97p0TBHg5HzkGDGgX0xlG/T763SsMhyMxli/7A5x3+3hCMLk/xtVkjtk6j2UuFoiMuAIQSI64rzRQqjZQqbckvUHmtNraJG1hetLS+FtvdP3YusxjFIgPBn5jbFYzVKINDivAnU4Bh5U1amSYEUTObfD9xil+Vj38kwgGrg/iegSuR+B6BP4cRoB7fBJNUIlHaJd7OKzMcFY7QKtUUXF2uupLB5ms3dWGBpJsHc5jvaHsQ4R0VZZeMeP8ammEZtKVtjIliEqFMs6qb+Df3fxPuNP8CioxGV0Eoj78QdmMQXqOt7vfw0/OvyO94slqpDiAIDJN9aiFzOMSYF2cCDiOJGdB01tK6tGIuoxq3EJSSJAUY0yXfQznl5iugMmygEFaQ7osecxB342CTPQIhFMHeb42NvJqHV+Dx38Ok/xjnMPk1+8aiDwYGsFGAO5GvjmSOxR71EhHBiK7nEVALwNhxhmiASguUsuWcmQ0RyvRP8KYoEzBViRpTUcGIqdTo1YpF7EOWcWNYul6jrkHJu7ILjuA0f6cQykuolpOcOv0CLdODnDnpIWTeoJOkpPJWLlAc2mTn6QMnEz3JIdGINlAZPnMOJBspB0SPYwRm6XZGXHNzfpkMGhdpSaDEYBgy6gsbwlSIS9KP1iXrktEeP4WJBGzlCxrhHTSnce4WSF+T5YiaA/bWwJdbQeehrHeB1Q9G/Tz8zzQcQ3zRsrAFrtOLs2xY8+aZGJgYvMaU+qHOSnlHVbzBdYkj9B4mhJ+pEdIAm6L1XKLt59e4Wc0VH9yjnvnfcXQzI3DI8tlwxzL/uBnEfT8A7tZxtdkwhv5xo5r72ZwkjAzhdU8lWSfjs+7oTVyTiITiPytbxmI/MUv4ej4xHNs9xNyw/HQEZwNleeZIefO8BQHf7M8/aV71HCpPTBHZDuTdpWHFMFkv0TWPW3zh0Q8dYK7VOnukhnuErynSLIxPICdmhEi6lUoB19iPJ3qSc8Y4l+hU53fScO/RTpHOplgNk2RzpeS6KtWajjsHOCgc4AHUR4PBSIv0d8by4+xDF2/5M94BD5REHn+7j0M//6/Yt11JrJvWAYsrrFhi1UAj7WZGEjLmygDtwwK8mawcDcZdlSICojLBXQOYhwclfSs1iNEJTJ5N9jkzMRJRhcOlgUtUgEjvvireqabkXsZzfFiTIYb9M7n6F3O0L/kwkNRdau4GYC4k7OwhYPsUtdKdD1kgnJEMGxR9HagzCTDZQQCRyFb6OjP5yzLlxbP0F2TLbd7DFiBRfvVRt8iBKFJZsGZtQFcc11T2wgJWDm45dUv23yEoO5JaNjKbGu0H/++yQABN0kiyF1L11gaq1nLty16Br4Gg0RuyMHAi0CmgWYFglHrLRJW0shILsSo8VmMDbSk2ZbrI18tZugtUoy2KyyoVx1T5yoEMRT19zYZaSWHrp9dm07Y9K1yF8Bk09CSIIDMCvd1iU3Ogw+9xsH+UJ0ObN9MUqJQ1Ospms+xDgAYx8rMudbWDiYTM7Mv4uJPsLnEVn9qrBaLoGwINw5WHs0oj4WUSH/fFSzsuAKwnFVK94IbCwqCNtauUKHzcVCaIDHBYgKXNNSjDAJbWAiUUpyfYF69WkeVgB6DM1YiWSDgvTRfYLpc6zknY91QPpNDyOd1HnS0fXbRw5NnVzjvjXE1mGGx2mIp3eFs8mUM5CDZYQLkrjvlxZYgS0FNXGMjO4M/yEFkBhO2CYfxMSDZ9CNllie9Y9MbNKkXmsb50+UrQmDtvQNZ+xeDQzodVyslnJ0e4bVXb2G1XGM8nuK9e/fx5Mlz11Q01oA6DxSoeteCM5OtM8HZv141osQOz/uw3UC7WRdDnMF3tzfAhBv8ci0AGdSglgY772VLDgxEtkA2MOEIZRdzWzkE89oedhpiI9+6cYzjdgsHzZqMpEzDM2jJW3eEKvYqPpFty6CE2r9BFmixA5KplU3WPb+XXQfSjza2rmyeyKIqxUiSsjFCZPZkVX62V+XJaKHmcS6HlUWsopQwyOP9o6JL5C1rXiDQlPbWOgZCBJCtwl5Qh8lmscRkMMCgd4UpXZUnYwzHY3QHQzkVP77o4tFlH73JAiPi3mQjl2oCkclIzsVMkuqoNDqo1Juo1JpKvhkELwgiLxg4U8LDTPd4D/I+IguGVf7FfIr1aoZ6aYNOZYubjQ2OKmu0kpUMLQr5Lf61coj/kbT/jEOM61O7HoHrEbgegT/8CNBgj+zhpkDgGQ4rESrREsvNFVabKZZujMlYj2CrWLvrWGArQV0CyGQGt8uXOKw9NTNUxgfI4ahyG//uxn/CG+2vo5ljNMsSAAAgAElEQVScSAP5ox7LzRyz5Qh3ez/Gzy/+Ec+n7+MqfWomd+sEw7QtyQmCxwSRo8JcBUZjH5vUXKVYQyM+xEHlFkr5RDHR0/G7eDj6JdJVSTrHl+ObGM2bXlhmcdlA8XBu18zjP/wc/GN/I0Hkq+98F8vBMAM71U3LjjpnI0sTWQbqbpJn2a51l3qHpHVpejcuZ5hLTFInOaI5cqmsWI6fvZzPsJwMxfxcL1Jj8jKW9O6tFbWSHVgNudSL8hZOEthjTin/zzMejHF2doqz02PcPD3ESb2Eg2iLVrRFs7hVXBVJ+oWxmJnuEUiOBCQbiGxAspMlZFxu+aIRObwL0AFjSnbkSQKKmLeahIdhCTvpxpBbmcTBnkyEd5IGEDljsHpObUwjmyEhBQqEogBOK3fJQOSd9nD2nr33WiJlWMo+aSZIC2bfpPjdpDBDx2cGPegUgkSl5fQEjJXSSebBBfPWlHRbYs0YeLlwbo/hIsvlBuPxHPPVFmsU8fbzLt56/By/fvQcDy56GZ6gcwi5aSCG/LYbZh+89e5h+wwfkR02nQH8lkN+8MFrzg7HDET+whdxeHycSUjuM9E1PwLxZ++ndZgaJpBJGXkHZ+jk3DHEd/l2uD7W/GxsZJO/cInQfWxHnjPWjU3CikwQ98/TrydxBXaJGuHMmOOGC1h3Oq/XfEFDP+Jb3h3uc5G629K5XhLD4evIdmZBpqDuUXaDvrde4u56iQeLBXoEx64f1yPA+fNJGusRRB79/T9h1e3tqo/UxSWY4JVOgcgCk13UX86mAUIOALIJq1sBMjCLtyjENGcq4uCwhPZBhFaniKRCOQMucBvk8q4RLCaYN5Q50zaTicgXsFjyhiIQwEoZ228ijIcrXJ3P0LuaYXA1UxWfILFDMqaB41UhqzIZIBTUe3Zt9Q6IEUwOGg/OAOUiFMDt0O4WjABN484X6/22CK/SaiES+9VBwKwtwjfc7Jh8Mdt7ncrDAYB2SQmb/Wb0pqebLgQQMrR7BLBSxD+/JlnniKp5vlB5JW3pLG8tUl51DgvtrgV9B6AG7VsDnzYoLjcobYBmPkKjWEIrSmS+x2Z/Kocsc0B3PkN3MUN/NceM1zps8JIPMC3pjHHtW7QZpPkG75uXyYIEdrG1P/EySw86bAo8P4F0xgIW01AD4UxkGsm5ppHeI12uHYjMzyQIRiamQGSxOMnKdt0laUdbJdHeW5B0AMGosKnwPbxW/O7IQTX7TnPI/SBwvL+2eQjhAU6400LkYqRqa5NkoJWQjZwUUUsiJGSpig1bRrVSQaNeR61SQamYB33kC+wkcCmB8XyF0Xyl1so5NySNF9vKCqpKs32JIPKj51e46I1lsLcmk1+KGF4ssm1/11blgU6IZhW4aeyDlEVgEAQQmf/tVd7MUzHcU3YnGyHdNODIlmXwrISNoF5hg2Jxi4ik1CKZDNq9VcFWcJn1KQVta84ToNNu4saNE3UkEDC/f/8Rnj27APXCeO6uLp6ByGJQi8G+Z8gpSQprXyIzn99N6YmDdlPXmK6+z88vxNxes3glBnOkW9uK+rb2BUPSXXXf8ViaSBQgeYxKEqHdrOLsqI1XTo9w58Yp6tSaj4sGAFOmwoNsW4rsHg8BeGAqS+tLbHkbB7I/zCCMlQTTjrb13ty7CQJzblNfjwE9jz/HgJ5FoGIsbXjqxFOOxl4bSaomY4940UWxd0hoQvcDAWQ3eiRrS8WRDZBORhj3e5gMB3IfnqUzjCZTMZKfXQ0EJD/rjXE+mCFFhEUhMVkLspKjMoqlKkq1Jir1NqqNtjTHCN7zOov5TJYDdaBXC60TPFab1GQVLCTy0q7mcFBZ46Q8R6e0RKO0Qqmw1TX+l/LBNYh8HYpdj8D1CFyPwCc8AioY5zZICpSjWKAe03B2gc12yJ42Ly9bHEzWsVjIG5OwoMEdmcC10gCdyrn0lSk/xM/j6wki/+8Ckb+BZnIsENkKmgRduOeRNENzTgIESyzXc8ln3B/8BA9Hv8KT8Xvax2lol64SxZ3UQY4KNPxmDMDOlgjlqI5K1JCERrN0jHZyKvO/7uwxnozfxePxO1htEsyWNTwdvore7NClKqwLSv4rjBe2xrS+fvxljcD07ffQ+y//DQuaMKtjy/xptpQ9YfeZNIotvhWwqK5RxsfBYM2BL4/NQ1euAWTsAk0EIBeTihnuFSLFQ8vpGOtlKo8M5YiM0wgeO6FsHwXLAMDs0uxLM7gEQA6oVMqo1moy+zo47Ihg0SwzTwRaMQQkVwtApUATSt5PzGsKiCP6VgQ2Ms2g97xw3H+I4KeYyU6SkqF0RNA4Rp5Ga/q3Acmm5RsoGgZehtzSOhdNIkRSA54bhte8DJZnchWB1OXwQWAaW3fhjgTEz3btT4f6gw5vkMUIer+hazO4w73INuZn6LMCGhm6jT0f20kLkgLiGtUku8kMFMrtSRZTIWKzNuN1xv+FSJZvSxp+5yKgEOPZcIKH3SF+8u59/PrBY/RGY0xnNC/dk82w9PpjPQLBK7CP94HoFzLfl0h24ZrxNcFYnuSob37rW/ja17+Bz33hCzg8OlYRThJ+Kjrs5kpgriv/ySg6tn9Y7r+HzWRAcjgiYi1B69slMf19gUgZcvpADgygtCk27i6QpfKBHrXTZhbQrG5Z5t9BUjWk1IYXsLvZpC+IG5A4Zd3YgchFLCh0mQoDAosxJmPz89EAbw0HeHc8xOX82ljvY03Wv4AXfcIg8vsYfuefsOn1Nekt0eek9dbfoLuk4Mpb1vdAUrs1jT1qIB5xFgORtzmCOwUklQidwxJanQi1JhCXyJQjKEf9WsI1O3XinSyGy1pooyAAAAHIvA/SORljeQwHS1ydTzDozTAYTJHPUYIgzgCrjIkcbk5nIwcQOeunyFZCWyh43I5TZmencwut9y598ELl0TWcTTf4xYVJshOurxwccq0SZk9r8Q/yGO4E6y01XGQ0Jtmi5CByaGER8BFcWnetRuGUjEMZTM9s8wwKAya7sEI6n6vFZc12Ka+uETA1uQxfkN28y7SEvSnHtbpybKNYrQUit4sldOIKKtRNJfM7n8M6nwOZyASRr9IJJgSpCNBKXD/OTPXMjde0Wq1Fx8Asqxpb9c9aUDxIcQCXf2e7Ov8mqQp/GKieF7ClqrrrJQfgOSy44X28ngSZxEQWU9qCFH62qvCsEDpj1jSYTayfm7f0klnxDkYBm42YyzFNyAgiJ4mqinySqSztawdt9/t6rPCwW8X22cih2hzYBgKoiwSRCzJdo/MxAy9W8wki0y220aijXq2gzNflc4jJMaWUxXKJYbrEcLbCbLmWLh8BVH6HXHNltFfAs+4AjyVjMcFgNHPGzM6QIlOW5D3jbVZZoJPp3LixnjOQbd7v2ARZ21Fm7edMZG2IAWRlgEdzvCW2GyZtLIZQYmSDuJRDpRahUiGIHrMeoSApOEXbTc0gaoMVdXjnqYLbTqcjSRAWnp48fobziysDGlU5NjZyYCLv36tBimLLjggP7CgZUi7FuHl2gsNOW+1H3V4Pjx8/l5lejqwntdUVs/VFxn/8Fu8ssGXKAkkzzOR6ajIX2CxRjvNoNSp44/YNfOEzr+Ok3cJho6ZxUTHHdegzM5E9ze6dGzJZ+1vJ/hijfyutbKavZJ3ws9QqKWNVin0xOCso2ShGlIwwZoc09WiMwe9UoF5ELDO9xKv8trZlDBCv3Id7Ruz+1cpY1OSlU1aCRZFiEYvZFNPhEOP+FSaDHljkoq7YiI7G/RGeXvbw4HkX9593MZhvMdoUkIurO1mLUgXFpI6k3kK10UFcqUkLkNdV7srzmbmOc9zk5l3QvKDZBbX5kiJw1CjgsLpGpzhCM0pRKy5RKrJQkce/lK+ZyH8Bcdb1KV6PwPUI/JFGQEVimuO5vnAhx66RwNizgyKAHFi7NNPbbCgBNcJh9RkOqs9xUD2XYS33WOofH1fuCER+vfV1NJJDyVlwl1uuUz0Xm7l0jwXIeZfQaHEl8Pfe4Kd4f/iWuoiE2zmD0I6TYUJBbONSoYpWcoxWcoqD5EwgcjVu4mL6QNIYzyf3cJk+xmYTI13V8LD/Bi4np5Ks4LlcP65HYPbOXfT/4Z8x7/W9Fd5iJWnhKsb2Oe1Ar4AogkxkGoYuQA2jdbcFkkdILJR7UiM5qUiSjKxk5pA01KM/BuMiAasEHRepETKclKBP/RDPln0WbQDnGH+3Ox20Dzpotduo12vqjJPpXiGHZpxDJ86hHQHNCCgXtkgKQMQOOoLJzGfU4m+saMXEyqWDsbkRUvR7yWCY6XMhKim3FHjsIDKJDjsTtx0BRrGuniYLIqDec7sM9MtYxYF9HMDdIElnTF/Bd941SRk9y2EdKNZPi6mty9E7Lv33ARg2+b8gcWn3QnYce0UCZQqei4brYRKUO5A3AMnSjmfs63J2yieY5zHuV35cQhSTfFFDIa6gUCorJxylC/zbz9/GD3/1Lt59+BjPe319zs5/aHevZvB85nMYQHQ7/pDjhdx2n0T1ce74QNYiRkCW7Te+9S381de+gc99/vNoHx5hDTPtTtgByTmjOUKA3H7P3EIdy3tzl9dAr8lkSUMhxH2i7HbLDAk9NRPexc9RR66Y62ux6GXq6BKjAe8Jus/WMG7zwTk+WUcxMaN9LEnX1qdowHH2edkBA9lH8F8A5QVj5WQ0+71nj/HDZ0/x1tUFnk8mH2eor1/zFzACnyiInL5DEPmfsXYQ2YBiA5FZhSQjWZqiHoyFGyCwB3dKMcHUyXAXMyfLI6mUUKkmaHYS1BpFlKtb5IsSAzBNUwVhZsZlZFEXPvcGD7ankbq3WudUKaMscppuMRkvBR53L8eYjOaYTdmeQbCQG4fr7TpaGo45sJEDILSrcgUBH6ushS1GshpeeeLikGkQ86Zn9W/Ps90qUK7zanRsZ2UbWzaTpPDXhE13b3+yfcRLTFpkfZEKwG9Wl5RxWwBXd/pI4Vh3mLgHEIHx6GZk4QzJPOZzTt0el2wIQGBYtEP1LxjscREPQHkwA8yt1og2WxnsNQsx2oUSKvkiYk2EPDaFHHrLVCBydzHFeL3EihdbLUqx6V3t6T47HzzTydY9vQeshnYSGy9bnKXZFYD8YDCmyiJBVTNZEPiaTQa/RmG+qVJpDwHowSAwKyfYZhi0kALL0zYgA6hDtVGfIQM8M4QoxpECnLDZyxnXTQ/M5C+YABhbM4j6m6HGXkXbmczhniNoyM2yxEJNzATKWMhBD5kBW0K2alJCrZygVmKLZUEBI6/5cLrAYLZQC9N8ZRpOMgtgEqWiRgHd4QyXvTEu+wSRU2fIhJamUBUPIdEuYLLWOnduDKC/5j6DuT1t5L37ZvcpfgeKpUrJBjPIMxYyAdOVAORiYYtSkkO5WkSjlaDeKKNSSSRZ4cTnHcvZ2eoGIs/FPiXQzmvHQKHfG2I0GhvQqHG2AIKnsF7zugdzTjNNtAq1FXT4QjK+D9ottJtNVJIEF5eXuLzs4qo3xIyArUzpjHH/YgBpmsgmpu4TPXQoiFHPWc1xWCMqbFEuFaQv99nXbuE22wOPD1DYklVghnnmdL1jaITgf7d+GSPDWrCszYoAtJjeTELWXJeDu7ImsncJWIsg5StkjKF/G9ODP8UCKLlsiwdl4aZV4KYA1opUuo9YmKEem98rbP/lZ1ITbE3QeDLBqHuFce9KIPJinmI2S2Uy0RtN8PTCgORngynOR3OsimWsixWAYDI1NOOqtJHJRI7LNZnKSM6IbdBzM2mljI8Y/dQ4Fzubkh6maXlY3eKwvMJRaYp6YYYkN5NBU6GQw/cbN/Dz2tFfQKhxfYrXI3A9Atcj8IcfATNnYl5ghrPmf7ADbwxcMdauGdVah1AtHkrG4qBCEPmCULPW+EqxjrPqm/jfbvw/uFX/AuJiIm1lGuiNF12Mlz1QB5lAsoHItkuTQZyuRuimz6SLXI06AorJVGauJDZfjvFrJN3lpFBDs3SERukQ9fhAbOfFZooHg7fwi8t/Qm/+HJPVwLSVlxU8Hr6Ky8kZJvOG2MjXj+sRMDmL/4qFg3YGcu5kEQR4OgEgyFmI/OPayOE+2fmIeCgehlYhHYkBAXRlbpKz94c420Fk5v9iOBucmUkEhq45+71lTgEo1P1WrQg07hwcCECWOTOJOTR9FnhpgHGlmEMjygtQJpBcL/J3QFIgISavLjwSYwJIF/LRHckp5FlFi0vJso4MSCYTmViANH9DnuZriIgu6uR1EFnxL0Fk8wYKusNhHQgE2ZDD2Wg4Pr+3MmWjESQmbaHKug6zPDH8fs+wUL8yDRJ7jz/D97ycAwu/EFBtRS1JWOjfdmzMU9bsrnDj80xu0M+PY0o5O5qxlVhQSGooRGXkoxJWa3airvGLx+f49dMrPOgN0ZumWZf3/vUP+ajIO9uNiFKUohv0+xiPxpiMxwbe7vn9hG5cmzc78NaGZTfP9qaswN5mq4mjw0N87ZvfxBe//BW8cvtV1OpNLFcbXf9ytYZKuYJKOVE+xPOTNIsITDakVgD0meuYU3Yc9qqM7K3Xu9REyNsCGM2ckC+0vSqQHgMOxr0ph8Umh95wjsvuDPQXms0WOGyX0GnEqFUKSErEGthRbASacI1N4tBmE/PyWcp9idhaDnFE+cwoG8+MkLbPrhZgvsH3njzGD549wVuX53g2Hl8vrtcjYLPqk5SzIIjc/7sdiMx+YrlLCkAmkLw0UCnU2vymC23iatvIZj4rP9YyQ+CMm0alXkWVZl+NRGBPscQ7wUz6gsYpFx9ifFZpDECyrYTW/k8QJ4f1KofVKo90tsKwP0W/O0L3aoj5jBVTtreTGWdt1tw4AvAZKk2SMwh6OMGYbYeKZ+Do/uZgfzZgJjBlee5hURTWJk1jA2deaO/wtSoAyAQLxYjNtmRndFJKwFtojD1toItAZG9fkYRzZgbgGjuZpIBB1qHNwV6qRj3XUPLgwPxZ/XO42BuIvKCMhbNtw+Zgm7VXeYXIeeAhlqqBVGS0Uls0T01TAPV8EY1chFY+QgUFJATNCnlsizmZ6lETubecYrReYiFzQoLrkVpQ+MxAJ46BMEw/BslIvHj3S4/ItYbUCsKxCoGMX9sQcLC9JasIunaUAeHOAHctajGSM90tgosG6Boz14IsMrcJuHNjYtWTwBcBMOqtLp1hzCPlQi/APdPpsmsvJ2QBaTbPbQNxEz8aXAhs25O8COxe1z5jsGgbF6UO8gYiRwWUS5G0c8mG5XGFeUhAlZrNzVoFjUoZtaSEzWqDaTrHYDJHf7IATXepLCAQebXAYjW3OVooyPF1MF44E5kbmclZ2Ea/02PbK72EPhtnkO+bcQRJC9cadgA5GFNaqBVKCC71IK1e0+wlGxfUQyZoShZyAVpTao0Y7cMqGq0KqjUGqwTvWcDwIkMI9riOrFZYzvk57IYIUijscCBQufSN2QMwaU5tsKTJ4IJyOtSeCo68Hmi4tAyNDM5OT5BQVwNbPHr0FBeXXbGQF5SQkBY7mez86W1NzrDPe6HMrKO9pi/NdTcO0Q3tzCyscHLQxKs3T/Dm7Zt47eYZkignuRIF59RjpIac1isLnKy4FAobxsqXUIgYCi5RpPXGmCxWwTc2dCa9wXuAEjWs9Iu5EOsp6Qoa+LFYQkOUorcNejWOgYzYv37fBBBZ7uKUg3G2Mu8BFlriUqxAfjVLBSKPul0s0qk0+3iN2DXBuXvRG+LxRQ/3n/fw4KKP6TbGPJ9gW6obkByVQe0/GuwRRKaZjBgqhaLuX3ZekJHOw4x5/6n6v1U7Z36T4qC8xlF5KTmLWmGGeDtRazQx9R91buOXzdPrcOR6BK5H4HoErkfgDzICu8R/93UvBYXYOoj8BAeVcxxULgRAk4XcSc5wq/EFfP34/5SsxXq7xHB+hV76DL30qQz70tUY83XqHZfGUAjdl+yK429oztdOTgQiM4YwADkWWFwqEkSuoha3UY1aSIo1LDYpzifv453e9/Gzi+9iuhxgxW4qAgzrEp4O7+ByfIbhvC1JjuvH9QiMf/UOLr79D1h0+yYblzGNPOZ2sNeA5SBjscsVdzq7gfNqpvK7u8VIAsxhpJnrZtdi6wpcNXYlnzujNo/OX5AbCOCxR5kun8Yuzs5BB0fHR2i1yECuW7ep8tJwnEYeow9FpZhHLXJWcgxJXVSLOSQEkfWk9B2BZ+929u5Y5mUCCj12LMY0DiSJxIDkHEFrAclG3lAnqWtRhOPIuu4yEJndeIFBsiNohbw4ECJ2OXzokt2HOz1Xd7XjAAoL7wgylEY9zcBqb7XdI5gEkpiTTPjxLsmYMVED18blRck8DV4ugQXNnC7IkFruHyRQTM6C8XqSGIgcC0RORMQT9rLe4uFkgUeTJZ4vNhivDQMwBrQEI73Lw/ILfh7HM52n6HW7eP70KbqXl+h2u3t5reUc1t1rxTrhKwSAAsvd5VsCc1pkEzeiv3HjDLdv38KXvvwVvPHZz6FzcIy4lGA+X4p9XioTb2qgWmugFBVRkp62sZL35Sxe3jmMAB4AfL/lnAxoQH0wULRMl2Qj5oXCpjhf3OcmzAJiMYsNMFsAjy8meP/REBeXI0zGM7x5u447N6o46sRoVOlrRN+ZknyM9huRQ+4mwtd4rCIBc9ZyOUG5lDihzUB7Hp9yKZGILO/j67/35CF+8PQxfn5OEHl0vbhej8AnDyLP3nkfvW9TE5lyFlxnXdJBrqxLe7oOqde3MlAiK8U5VGG6tkUt3EmloqpQtV5DpVZFuZogLpGx5oEZtVm5wK2XGWhBvUlWx+xh4FNwwLSblb/OY5Gu0O8O0b8aonfVx2rBDc8E4tkuHqqPBkIaq1QtPAE4doA0gHrBhCr89w6xNHagyXS8+Dmh+hckPDItnKySFXRtrXqkSpUbvIVKm9obpHnlz0wOwEX0M8A3aCFZC0yQONgZmdmWli2CbihoIvweaIhhaozDIFlh7EB+tx2HsXntkTGQHXg3xqzp/2oTc2ansQnpkw2UkUcNRbTyRdRyRVTpokswLJ9DfzHDYJGiv0ox3qwwp0aqzxdKWhBEClVC0+bNWRs9TRbc5EGbl7ejGGuW82fH3LU+IG+h18Zk4DGBNWnzSv/OzjVjbQfQ+AX2sl2vcJ0EurnYvTSjlyt9NrWZSpSriGOkqbXcc0HncZbLFZfEsDHg+3mOBI3FZtZxuysrGZ2+ORuIvPZNNzAQjAmgoC44MasdiY6ueZmv1SsltOpVNKpVyVhkpm0yqyiiXquiTp3kONaGOxhN0B1O0RszaSJDk+Amj2uF5Yq/2yr4mqRrjKYrXHTH6A9nWIUWn6yC/iIbOWMr7LdxhTKT0cB3zz2DA7YIeUzkRpuMdlwzV0DyWnq9MpKj9QOZyEWg1iyh3krQOqyh1kiQlAlG5pEvEgAN5VzrNMhv85q3QfPM7r9QwDFgXMGTXmPBAZ+UfljwSRBZRnC7uN77kNBptXF8eKjPpmnhkyfPcNXtY77cYLneqrIfdJZDfwBvbzvEArCxjovAZtdS5/PZGPYMJtm0tUKzmuCwXReI/OadmzhosECQKKgr5sneMGkImeaFCrkPRZDRMX1vO2cZ3Kk4YUcmGQ0vBnLeMThlssFnBiA7azgwkgkgh8JTWEPCvcpiFYuRVqhyJrJ/p32XaZAHYJpfuKXBXr+Hca+HdMJC4UTAL4s1NL/sj6e4Gozx/tNL3Ht6iS5lLVYFbEoNbOIatkUDkcvVJkrVuoBksqhZtOI1I6hNrWXpWTt7mz+X6RhYTXFYXuO4ssLN+hrNaI4YMxUxyAL6Yfs2fnENIl+HY9cjcD0C1yPwJzQCW1TisfSQDyvPJGvBYnOpEAtAvlX/El5tfhlxPkF/fo6r2WNczh5iOL8UG1lyFgJ4d2CM7YnUwy+jGjXw2fbf6LOifIyCOh8L+kk5JhrPUhM5yicClfnf/Nz7g5/jnd4P8Kurf8V8PXVgGjIDfDx4VSDyeNG8BpH/hGbSH/NQRgFE7hFEdj3dQBjaA45NG9mi5ox17CQZM6De08/dZ+G438W+7NnOM0iZxu69GSt0zwgtG5wAIluOK6Zos4njkxOcnJzi5PRUQDVBrcA8Vfz3AvhNMBMy1qvmgUYEHMQ5tEo5NEskyJjZnrGXjcVMQDBoJMt4TyAyZQPLiCnLQJIDwdCY5s80s3YykwhcLvfgXZ3BP8X0kFciRumeDyZ2nhDsEz8yMz4HxU2mwroJjUnslBp1K4d/u/eTrolrILufir5Lb7Jv0aXek67YSQZalu/ttBmpTDlMYDGz247dlRkBz8zYBJbvaTXbv41YwvyQcX2JY0cCHiX3qKG82eJyE+FqG2OQjzFn17B8XYIMp8+9IGPqOTJ1l6fTGcbDIaaTCWbTaab5a/kW8yHLfw1ENg1vy7fXWKQp0tkUI0rajYYYj8fqGqX84J1XX8Od117D6Y2b0kIul2vK+UkuoUQjTerypSoK5QaajQaatToalRLKJc5DFiNeho8DaTHLWvxahP92YJmXZLvBasOuXTixaoYrdsP3ZiIZ0UMo1HtEFtsCyzUwmizkJzSfLZQ/fOH1Bt64U8fNkzKa9QSUQiSOQPJX5mHlY8LDZc45TVNjmssM3To/TQPbtJQDKS3Ic6iDdrPBvz1+iO8/eYSfX1yDyH/MNf1P7bs/USby9O176P7tf8Pyqm8yFHzqRrO2djrCbjYBSM6gDXcf9ZYOBzsI4KrduZSgwmpQg+ZGTORrMheTZizZf2ojIUBDYIEgMlmn3CwI+mVLsCQvuAASLFT7Nc2gtsAiXaB/2Ue/20f/aiBmZcFbxSUp4RXWICMhBrHrEgegWP8dgOUgN+Gv2ek72cbA/w6MOTGOycL1zcGYyq6r44y/DCTOGME2hTK9W988BGY5UBWA3SBfsN+SFNpRAhM5AHUG/thivPvbyzIXXvl17Z5QlTQwcqdbFADh4ikAACAASURBVEBkq7ja+Zj+sQFRrBRmIFFoswmbgGBIIEYOVeTRzEWo54qouVkWp8dwkWKwNGO9DER2dqNYjMVi1pajBZFtT6w0u1NvuF7hfOVoyvPPwMwAThq72IKaXVu/gcDO8nYpCV23PRBZgZRdqN09n4nvBwCb98Rax0aGLzWPCQ7TPZUbGZndHKdqtaq/cbE3Ef61NgoGPAaWBxDZNJu0HXNzdbNDMTediR5a18S2ZkHHA0tuGNQP4wbZqJVx0KyjVa9LWsGkN6yVsxgVUK/VUE3KKEcxptMU3f5QIHJ/nMosjYGDgewES2fYsn20UMB0vsF4tsL51Ri9wfQlEHk317Ld8wWWrRlMvOC0G7SGvfUm0xB/AUQ2Fr0ZUtiTEhY5gsjyDl6LoVAq5dHoVNDsVPSzUmMxgvM2J+UII/hmGiYC3XUfs9XHJVCMaRHakUKxwMBVK7Cw0ksWMlnaXIv2rZn9vkYe9WoVrUYTi8UC6XQmFvJwONZ4EUB27NnYTQFMF82XWHneCjk0DQ26vZwLChrczNFlLfLbFcpxAdWkiNdfOROIfPPkAEetBki+FohMdrtLnUjiQtp5HqQqBg339k6Ly9r7RMfdGU5Iq8teY0U4umbv3LLFHqbpHkFrgsguHxTAeJvTGzemtAKI2Pxcz/3+DfdgiSCynjEKVJ/fbjEdDDDt9TAedDEbD7VfiEW8XGGSzjGazXH/6QXuPbnA00GKy9kWq7iOdVTFNqIucg2lSgNJtS5pC+5NBQ+SeW2ns6mKJpQLYSBNRnIAkY/Ka5xU1wYixwuByNv1QpqBP+wQRD77U4sLro/negSuR+B6BP6CR2CLJJqimfRwUHmG49oTlIpbVKMEr7e+hpu1z6IetyVjcT69LxC5mz7FbDmSlIW0Q9UWbn4Q7LrK5whyLVCJqmjEHXz58N/jjdY3pXtcLtZEXCHBRCQAd1DJpP5yOfTT53i3+wO83fu+gGRqLzPIZGdSuizjYf81yVnQZO9azuIveOrunTpB5PNv/wOWvb6bqHvHX0bMMCCSuVxgKwYgOcTMgWG7i8sd3PQ22xeASSftGMEjSAnstfx7HrtD13b5Uci12F5frVVxdnaGV19/A0fHxzg8OLQONHb/LRYi2Fjct/ekfISTRSJsUM4D7RjolPI4KOdRjXJIaJhN4JhP6c4SFzaSEGVkmD+RgEBZhpiM2jhBFCdmGhhF5k7NjljJUDqj1PPmoGnL7jcCyKEbL+gXGxHLWCPW3evMY0cLM0azBc+Zu1MmJOkSE04BdgDZGcEWIFuO45+rTsxMkyKYue11YWT5k3dLEkcRu9ny1pAvEMA0c/TlTqYwmMh7vJ7l9pJ9YPxb0k/mgsE8fVSoYFwsYxZVsGYnH3N6x03CfAiyoEGJg+ClrjnNq5U38RrvJCKCrIV+Zw7jruJp+cEinWE6HWPQ60kSYzgYKp8+Pj6UfMUrt++gVm+gUqkKU2IuR7mH6XSCyXiI2TqPBSK0mh20Wy0cthto1qsolRLF+ZxHAYsJMzmA5sy/mOctSf5ZOfknENWon7/ZIl0C3dECzy4nuNBzinROryPrMOZD3fUkRTIXdTyBBRAWRd64XccrN2poH5QRJSUsUcSWMqwcewfkywWy8YF6lENMOSfKyhjFRx3cMjP3uRm+M9yLJnMCYQn//dFDfO8aRL7eWF4agU8URJ78+i4u/99/FIgcqhg28U2Lk4sqW7cobREkKLQBZRVQrgDGAGaCrpaSpIJKo4Vqq41yrY5SpSoHWLLA1CoR2hacjaxWFW4QRQMqs6b2LV2TGdit5RirKiFby2cz9K+6GHT7GPYGAmIisV4NBd8GcJhM1n0h/uDwKoaeg8gyvNtJNATWqTFVDVRysYidUZRYfHsbqTN3rc0kbNZWneT/m/SFV4Wd2ZyZxzkDOIBZGYis8fcNi8Cig4dBJ9c0sP5/9t7717IrvRJbN+fwUuXEUExFsqFoy+MZjDEewOMZG4bHsA0bNuA/Sz/Y/sGwYRi2BwY8klpWGkmjVrfUrVYHks3Q3WxWevnmcM4NxvrCOee+KpLNZhVZYd/W1Su+d8M539ln72+vb31rKZAqYKr99EXS66Gq16OHKy7UGc0nwf6NFyouoGLOoFIZBN6FAZwY7Jn0g0z8xly02d9kU1Fa51Bb59HJF9GCspFL5pw7imYYRjOcxFMMCVTmgSXBfupXmx6y2aglusU6HrUt34sA3qaTuKJm2K0CeGXWW5WrSFYo+5stWs5GN8fiBOS3m00rpCrNooumXVn7gizDmX+ZW5LE42JyQw0wgsgE3Qh8kaVMxrKzkYWxTzMIAa/KAowJCG3gmoDJmWq5tNQ4E9mKBlxweM/UK0V0BERuotNqot1sGqMVwshlksWWMmr1loslTMasoPbRH88wnMYoFpkcENxmYYdMz7GO10Ie47kxkQVEnhrQr7pSiaTFhnnHpp6Xutam80V6fTKtcH7f2LXTd3iF1cFkgsgRirklSrkVmo0yms0qtnab6O40hZFcrTLBcVPPlUoxiElmeg+rNlZa9fbCgok+JPd72m3mLP3UvNLycK2iW8GFciwsKpCFPJeEhvILLL4ps1mwZ5fvkIo4BcQokQLEsxXm0xizSYTZjO+PROOLxg2i9eha62prKCzsUh64cn4X1y+dE6O9Kxf2UKeBI+c8UOrDwWTVBfMBkUi4eK9HMs618KKtaga8J8mWFWSk9VEfAhwLg0HHNMe5V/k9pnrPWKwNrCeTOBLWgG4qeGV4b/NzaMxXqdVQYXtXqYRJv4fxyQlOjw8wHpyKXp+2wlHHfYFZHOPOwQk+2T/Gzw+HuD+YY5qvIy7UsSrVhZFQrrVQbXbkSWNAauZx48H7lCByFM1lzBNA5vXDco7COlImsshZRCZnMQFWyiT43s51vNu9FBKTEIEQgRCBEIEnKAKlwhy18lg0kc817qBTAbq1Cl7o3MJ27YKAxWQeH01vYxT3MF2MlIghOTqlxoqIlmUs16qfX8rPUStOwC7JSqGKV7f/Xdzc+k1cbd8SINnNuty9QHPqdG/Qm93HByd/KwDyh6d/KwA2/7xYFTGJmvj49GUx1ouXFazW6fr6BIU0HMpXHIHhuypnEff6Cl5uEIWUSCU7S5O1s82dShca61Tk2hJJQ9lxnzkLJQvp3tD3Td6V5x2piVDlwyNgezsSfbrdDm68cAMvvPQSXnj5ZdlvkBhAiT8+VS5uJvmx5H8R9zqaAyo7WZnA7DQs59aikbxXzQug3C0DZSFFUL4vL0QJ3XMquUtk0MplVGtNVOsNZSRXakIaIIi8NiaydMVajGQv7BKB7JCLKWOhILICxSasl+xfLP+3PNZ6gjfZ3gLiakelm9olhIpsAUABELtexvq2S+TdmEKcUaTEd6TJNspBWDEKJ8nFjMDl1fL9OZEopNfNNIowmUeYRAuARu+1OprtNlqdjubuJPYVCtq5aDJ4zMdZQCMQPaOme76EuFjGiizkRAIyS7TaOET9DydsZYBi/YMCnMoI15/2D2PWMr9XubnpdIrZdCrjRYoUjQa2t3fErJGdviRliawmuz/jGFMaco+GODg6xdFJH40qdbnb2L14Gdu7e3LOrXoNjQolKFU6VWX9ICziyXyJwThCfxihN5jLz+EwTgBi1Z3m3J3DNFpiJPu1BaZT1ceXAo7o+HP/tUKjmke3VUa3XUO3U0etWka9Vka3U0O5UcEoV8B+lMfPRzmcRDkMFwrIEGy+UAWu1YDXOjlcra2wVYhRkq5uekyVsS4oOS0LJLu2tHRdG4j8rQAif8Wz99PxdY8WRH7vIxz83p9hcXJqGq0uAcAJWtsL1itWsxxEtnaPpFVGZSQIEHOTTnfPYrWBRmcLje42qu0WyvUm1gR5c2yFYKKkQIW255O5qTIW1K4hc04YkfyfVVtpdCEgMhee2QSz0QiDkxOM+0NMRmPk1kz2CCKbcZWByQqAKgCpYKBKUuQ3wGUFkdnykgDLLvQu4JZq9SRAshgGmu5nogukbSGqSZxh92UAZILhvqAkujfecmItPqmhmjE4vTpJsJ0Aryy0Jkfh1VwDflUj2A1BFAtz/NTbRVzTV6rW1NARkEgncf5N2s4NkBajLJNfkPO1dU8TFXMI1g82HZ4cimugQnMTFNBcF+RnJZdHOVfAbBlhEs/FXG+wjDDNrbHg4l4ua6s8K2siG6Egnxy/OZ4mzOiMKZnESgDyVB4hAZF93XVmsYGSyjhVRF1Z1WmVMK2mehGA+kMKnLs2cyrfomz9tMig7fFqSse45iWpITjMhZnXjguhA2/8XNdCZoz5WiZXk+nUgGOyUE2PzEB7Ze4T5DdNZP+eUgHNGqUsFERuNWqoV2uJNAiZokzmmq0WqpWqsHEJcPZ6Q4xmMaYRQW9t8+f4otkYQWSOV15bspAHowiHp2P0BpS5MCfijQXMFtCszoOhsBxnDiR7FV/ZDnZXKfXbEuPNCVjuf3sSvCOIRxC5nF9iZ7uFvZ02zp3rYmenhVqNBoqaXHsRShQiWKwwSQaV7NDrL61Afk8q1za5z71AlADJxhp3JoKCyM7YsLFkLtGuM+4a49rJQCDZ5XYyztLctC7WmE1ijIczDHtjjIdTjMczkc6ImNzKMdt9IfrrfhYr7HWbOL/Txc3rV3DjykVsd2nqVxEjQiYcTLwJKlPeglp3UlAyvSwhOwiLYZW0ImpLo5l78N8iacG53bsQCjI/MA6cR6UAIh0maozpWm3p7ecdGunGmpsHYe3PZrKxYBylIMPPqlI3v45GvY5mvYFJ7xTD4yMc798TNrI6XjPJZPKs8Tk46ePecQ8f3TvB7ZMJBssSpvmaMJHzdJuuNFFrdVFrdqXAKSAy2QvrNWYzAv0zxNFMjC2q1Hjm+MotsVNdYrcaYbc8RTM/QWk9QR6xjK3vbRNEDkzkpyNdCkcZIhAi8LxEoJBfgEByp3oiushb1RV26gVcbF5Bo1THMDrAIFL5ijnlKyT3JmhCmbES4lUFswXzJ3Z5RaiVxmiUB8pIzhdwo/0WXur+Ol7b/Qc4V7+esMw+Lb404/t57weiifyT47/GbDnRtWdRw3DewSenL+Fkck4A5M+B7J6XS/jcn+fw3fdx8M0/xYIgsnUoJt44LoVgQKcCR04SYOecAbIuT+YED/kgw/cMyzMah/n0OMPWZDAScM9YrhkQ2osk0glJ/ePtLVy6chmvvfE6rt24gYuXLsuehsfGzkyyUZn3CZBssn/Mu/g7BZO1w4xPdj4zx6vm1+gU19gqAdulNeqlPOqlgnh/lEV+jPiEdgpT2oI5KAHkWr2Baq2BSrUhHdHUySWIbGm44Rm6hxapTAL05u0jkhYmAyLgnHcSO6DsEhcZL6KEmexNy44PZ9/r5uj204FTN0v0vZB3/SX7TAee3SfJ2MXU4qURusjrMY+n1CYBYGpAF5TRyn0D/zbna+MlpjSNJohcVRC52TYQ2aQU1ZTbiHUGRJPnzt5P6f/k78SjxeU00i1TQqqxPVTKr0v30tn9lfLdbSzayaex8O5sBZO1a1E7f8vlogDJDV7jSlXlIs1jhoA699jM6Q8Pj3B0eCTIDaUfKq0u6u0tNLd2lJncbSv4vF5jOl8IeDyZrjAeL9AfUX+YzwijUYTxmBJ6ZFUv5PUCebDjs8AOXxJ0zCvLbX6k85UdpCusyX6nYR5NJRt10T2uVMtiQL4qFHESA/dnwMdj4DgChjElKlmsBF5trPFGa41f667wUmOF3fJS9nK8hmvuXwokfTmRS6Mpu1jrwpau5uUSf3X7F8JEDsZ6z/2yshGARwoij977CIe/96eIjxVEFqBVJhRrg5YKC8FFgsgU8E4N8RQJIsxKVqWykAki81nrbqOxtY1qp4tysykT3comJy1GmTPqkiCWmjhxIy8gsmh1KsBB9rOAp/Ecy/kU0/6pgAujXg/zyQQLCqrzCMRUj0CyM5INOM7qrrpOLhcdfpewQRXUIQCt8gdukOcAo1Z1fBJ0MNoBSAHJvDU/4zLK89PjN0A82+afmUWFgSxC8loFTpIFM1QQsMvbv0VXlEAirwcXXBPNF1kHrVir7rPxIpKfCioLi49yC9ISxGutIDJjLIZjUWxM2IWa3RFUMTPAVDbDgToRVELOQHUZMwBKqxyqK6CxyqOxzqORK6Cep5LrCtFqgdP5FP3FDMPVEhHN6srmoEsDBGuZd0b3pnxR2oIild4ExPPESMFk6cxyQHDjA7R1JmEXG5DsC3paxfOigTGYsyCyJwFZOQxjvWt12AoFoudMTdqCGJwJk4BaTcZo5oLH72MlVRiYbKOXSqqyVHh+omDlrVfCvrRrv2D7vYLYKqlREgB5u93ETrcpxnqUMnAWM5MG6pM3KSnDhIrtOLM5RqMJpvEK83itiQfvT4LICyZ7E0mwOASHE+o5zXHcm6I/mmulOyMNkrhGGzMiaYcz8FiAS6/mG/iqP7IZrWZeXg7w2c4Z/AokU4+WIPIC5eIKVy7s4trlPVy9uItz2y2U8kybSPt1bV9gXchhlc8hWq8RUdmQ1VmDmQmSqwu7Lr+eMCa0/UySI+ZwBmAK8JxcG2O1W3VedbS1VU31xjg3etKVdjyoNhcLM3ks4zWmrH6fjnBy0MegN8KgP8HcNLaYyDHeovcuUhzWNLdeo0EZk3oFL12/jBeuXsbVyxfRbTUFaKZhCYHkarkkT8pD8Fr43OB6xamzryv3aGFIwGN2hhAgzmiSS7fCamUSFjSFoM53aqaXQPEu8ZOYXCprhON8Lu1qE3l6NYGFJDKR660mOu0OttsdjE5P0DvYx/H9Oxj2jqWoqW2clBpRaZGT4RhHvSE+uEM28gBHsxzG67LoIos2WqWJamsLtdYWiqWaFDp5TsI+WCg7huNdDCrLJZQLOdSKbKlcYKs8xw5BBAGRxyjmyQIH/nb7Kt5pB2O9kJaFCIQIhAg8SRFgPkvAt14aoVnuY7seY7u2RKdSRrmwxHhxgPmK7OMFlmISXMBiSfC4hHhZxXxRFYZwIb9Eu3qCdqWPVoV+MSoNdqF+A9fab+LXL/xHuNS6qcy8rN7smWCMox7ujT7E+6ffwY8O/w3G8QDxaoHBrIvedBf3BtfQn21nithPUjTDsXwdERi+8z72v/nHWPQGxtzMdPMlLezKQkw6Im2LqiQgSjMYs5bkgWx7pvElNNv2/VBqXC40C/mTSmaonm6iCJyhWijpq9ls4JXXXsMrr7+G127dEhmLer2WesrI/nZlMmRs+TdWMkHl2VQL+TMylPmcq+yFyErEKKwWaOVX6BQpb0GdZALJeTHcIyNZlS/1TJjX1ijXV6+j0WiJhFmp1kC+XBWCmEonpAC7AshK/BFyjnToCt3ESFLMM3Wf6WQTBZaVdGW7Td0Lac/2huxFaqDn7G6Sr1Sy0DsfZO+UAKpmvC3scfulgciy/zDZCkrjDWcxRnM+F8IOLtUp5afAcKVWR6lKbeOS5LlCmOHxkcRSULlRdsg+QP7wfN0l6YwsRDk+SjhQWk+0oLNznTHVlFHsD+8wdZA4+zPDXs7cWFkwVPbKGXDUpUScUEZCFMHYqnkRCUnQDMhFRmO5xHA4FD3laDLGdDyRjtsYJZQ7u9g7fwFXL12SeBBAvnc6wcHpDMPhEuPRCrPpGlHErmzuMYy0RRoSJVfYBVpYoV5eY7tTxoXdBrqdJtrtlpqYy/5ePWRoQnhvCnw4Bu5HBRwtiiKz6teEa89spa8bxsCc+skk4eVzaBVz+K3uCr/RXuIbzTmuyfqVE9CcxuYoFJVdb1KD6Q5Wg8o1icWk+WKBbxmI/M7RIe6PR1/HdBa+8wmMwCMFkccEkX//TxEdKYisOjmsbKnLY0F6Z1i5cxCZLb1erXR+LtvIKfZdRa5UQ65URX1rG/XtXflZabexKhBE5mRrerDGaKV8AoXzCbhJW7QbPpm8AlnQ0mISz7GaTzA8OsDw5Bij3iniWaRMNhD4JnhMIFIZyWqy53IEaYXNzeFEkN/kGkTOwnRCHTRVWQ2b9B4Akb0SqoBjymE0Jp+sM2x9MPF4nnPyUa6rlGorCaDjJnfeYmMxlkVHtKMXshBTQ1pkRaT1xhZFE1YXxRxjzybHlCxKm21RuvCqkSLBNIKUXMQFVFqtpT2d10OTZBVp50O1obX1XYV/Mpo/a6BIBscKqK/yaPKZK6Ah7fjS8IHhMsJgMcdpPMdkvULEyZfVUFYVTVbEW2aMpJq5BY3BbslDptFHXmOQntdDH7x1TftLiyW6+LjYgbNPnaks322xVIamVDaSREE2DsKWVrayslS9GsgWq6IA8cICtcRDruEixnQyFbCeTOUK2Ze1uiQWBNiSc0oKLcpAliq9LWr8PlYseQ7VShnndrrY2+7Ik460PE4HkUWztkRt5pJsdlSD27Se5PzNjDJX0DaieI7ZfKKs9NUKvdEcp4MpjvszDMYEkXXxkqTJQXM3cLTzTBItAVPtqiRAcsagIy1H27VSoFNib+Z2zhgmiMxnMR/LZvCFS+fw8pXzuHF+B+c7DRTiOfKLGDkxh9RkZ10qYFUsIi7mERUKMtZisiNYULF5yAHhBBz2O9pM53jYIqfjTwPLVW7DsqekWJHqbkuS6b5+eudsmHvKWF/nRc99MppjcDLGsYDIYwwHNGqgJhf7MdQsUkFkTV21cKWSFtVSAZfO7eDqxfO4cf0qzu3uoFGrosK2P9HgKqIqxTkzJeHHZeLuhQ+XiZF4WCIpBSIxtzQg2ZJxji9nIrvppd4OKUvBmf0+P7pzMFkF1EqTVjUa25kmGicjFlRqTdWW3ul0MTw9Qf9wH0f3bmN4eoxCLtV+V3PKNQbU9x5O8P6dI/xsv4f7Y7pIF7GutgVEJhu52iQTeQtFFjgJIjMJ4xhgIWvOlrmRzIUqAZJHlSByZYGdSoxzLmexmgiwwOXpu93L+HH7/BOYGoRDChEIEQgReH4jILmWzOVzVAozNMsxWpUY9RILgBHi9QCr9dwKwSycFwxALiNelREvqpgtqqiVJjjXuiP6yo0yXe2VfLFbu4prrTfwmxf/Oa60X3sARE5YhszpscRsMcGAbOT+3+Odo7/EwWQfJ7MeTibncTI+j5PpOUyi1vN7wcKZPxABYSL/wZ+onIWBvS5HpqBaKq0mewHty9c9ULKv1v0C94gOeiav8Y2V+WNwD2Pvtl49k1gQQC/9rnSHpaDt+fPncfnKZdx6+y28dPMmLl2+jGazJfmiQtSmJSx72NQwnEQm7nWcicx9pzCT2Z1mXWoEleP5DMVVjPJ6gWZhhVZhjU4lj1Y5j0a5ILkayRHWdilyZDQnazRbIqNZqjWRL1WF6KQkH+5tFSx2EFnkIB1c9n2MyYcoeJuyPZX4kvTZJYQfB0ElVs46lu/TPYLo7Fq+ypyeMmyUraM3TWwEsnKlKnvBKuXc6A0i/h0Z/WGhXQsNBNN4iVm8woz7A0rBVWtCFKL3FD+HxoJpd2BCkdW5yiQ9VfvYTeidoKXlMCUJ6R5J/FxI2nBwdwMH1j3wWT5Qmvun+yEneD38dvcYK26SSgz6qDRCjnT4quyc+BERwzFpUu8AJ0rBscRxNJ9OMR2zg3aE8SxGtC6ILjL9gSgJEaGIk1GM02GMYS9CPAdKRY6hKur1qkleqAa3YyX5PEmPK6xLeSxKZUSFKuJc1ciLqr29zOcxXeVwNFvj9miF4zlwSqiKcSXe4d3qK3bV5tAo59GuFtGpFVGnDnIxh1eaZCAvcb0cY7e8kuJJqUwPmlLScb8B6Nv95gVNFmIoj/ktGuvdu4N3j4+wPxmH2TZEQBGO3/jd300LP18yKOOfKIgcH52aRhIXFKfpEyzlDcSFhOBlhCV1Ia3lw40kCOLmcwRwy0CR7SMV1LZ30NzdQ2NnB9VuF6tSUViBYlxh2pZuDFcWwK2olRZjtYn0QhxhLRXVCLnFHKvZGKf7d9E/PMCo18cyWgh4TLH3nEhlsPLG41BQ2PVsExkLa9cQDSADkYVxZ2xSAiMETt2QbaPF3cAlYReaEy0Xb1dB9oqZLuRm4GZgnoIyymxV0CqVtvDXy2LG9nVbbFklVZ1krZQuDUAmiKyuvMvEQTapjJpOVDKJmx6R6y376/w7dF3SIoEwBOdz+U6+XwB9msJxUbTF0H8voJKwvqnRQ5My0+ciuLRSILm2yqO1oqRFHk1pOSLwDMxzKwyXMQ5nYwwWEcYsz3LBpDOpGSAmYJmBc34+yQKTGfMpkGz/slBn+MiZKqm1exgonNWH3dC4zsqZiI5WkqHZKLCVNFlQU3BbihE2lrngSYu8AHg5camdjEbonZ5iNp1JfFk5b7U72lJm1V7ROqMwkhACVKt6EbGIo1VylWjR5YLyBZcunMOl83s4f25H2Ke8b3zRJxDOqqsaw62wpAklTRRoMkApAtGVok45X8MxQKkBMmEjRIuFAMhHvSlOBjMMx3HCRE6SSzOFSMZ0xpiDmJ9MWImuWJqEpUxkh/7tbyavIkApS7qSlDGZXWCVi1EgiJyPcfPyebx25QJe3O3iYr2K3HiM/JxAMu8NBffX5RLWlTLiWhVxtYx5uYh5kUAyF3oWdlihd9kcS5httDgzWZkI1GbXJ2HdpMHPXZGtgLBRQbdikICk8nfTHDYJFSlkCIi8TkDk08MBhv0pxsO5GDuwGq56yFrYU60Jm5WE6b2i/Q+6rQb2drbw0os3cOXSRZzb2UGtUpICIMFkkbTgHMsExpgpSbeCaRa7tIWzHuT8eYzGRibAK7rHlnjqGNQWOCkobdyrOnad5SyMGZP7kOIaq+Smi+fzJkHdQqkkBRWCyNvdLkYnxwoi37+N0Snb05RVo/eJGouQkdGfzPD+7WN8dP8UdwcsUhWBWhs5kbNooNroCpCsXTI1WSdk45RjC9wUk9FA5lQBksneZhtlZYm92gqX2iu0ixHKlLPIPZtvRAAAIABJREFULUVz+7vdS/hxa+9Lrrzh7SECIQIhAiECjyMC6gWyQrnAonMsoDJB5Hw+lt/zQQ1kgsg0tCOAvFyWRKuYz3b1FNe3PkSndiKAsuTbuRx2qpdxrfU6fuvSf4Kr7dc3QGSlh6SeIYt1jAX9ZFYx7o4+wPsn38ZPez/Fz/ufYH90DcfjSwIgR8vK4whB+MynNAIjgshZTWQ3JcsAyE5o8Q7KhLFpDAyViqQJeKwgsvAqbE9hPiG+R079Xty3x4381PBNxzQ/QP+uXZB5vPX22/K89fbbuHrtGqpV+k08XNc7Cw56rqmme6qZTAYymcncI41HQ0zGI4zHYwGWF9EMBfpWrGLsVnPYrRawXSuhQTkB7s+oCbygjI1Kt1G6j4BqsdZScz0yM0Ue06QgxYuJ/7ZO3iy7W8zFlfxFqRvd27pGhVGORPtYc17fo6tBn3Ue2/UiAM19WLRci24xJSgIAA8nc5z2hzg87mE65z5riXa3g62tLezsqOZvvdkUfxDuz9w4kPs2PtlzyQ5F2VqIFFxJcmcBnjPd1YJPJHvddM+advoqeKzEKd0xp/sekmf0uAkiJ52/1inr+zclUDnYq2NFmcEGej8EFFbM48GbU8dIpkvVt93mOSWSd/QuKRUFQBaTPJMsFUkXyekVuBZSloypGYajEfr9Po6PTzAejjCfzLCuNrFudDCLc5jNgXFvKh3tu9sdnD+3hYsXdlCr09eoLBrcfPI+IRlwvlrg9mSJd3tL/Kyfw8/7ave+yhWBckmIS4tcDjPu7WZLzCKVFJE9M43Lpct/LeP5fCWHV7bKuLldwcu7NbTKQLNEHfA1OqUVGrklqgX1uJHzNXZ5lqRzNpI8f+7fJ7Mp/vrObfzNvbv4yekxDqaTp3RGDIf9qCPwyEFkGuuRiawPAqMOEPDm4b3JO54TboTlci6TMauhylItCBOYP9c5dZlcF0qobW2jsbsrz9rWFnIVgsuczFnZIphFjRldlHhzCIjsGrwyOS+xNBAZXAjjKRbTMU7u3UHv8BCj3kC0lhS8JpBMbV3KU7C9WjU6/SnayASQHUSmZIfreGYmWn29Vf+sRcLZ2TLFmgmBs3HdpMuWZidAyk+XN1CGYzKnKjDoQJu0yygA60CvArxss9FWCtU6VrkJZWUvBQhiazeBSUqBcIIT1riAOTo7C6gnrFNLJla++Bd00ZXKojLK+eSCHkWRAtkZZnOikyzJg7HFuVjRsMANBMzozRWkC5S0WJOJXEBrnZMnxxELEstSAeP1AkcsCEQz9Mm+ZcVVQOSS6M4J89dYjdnJMgvOaxztkZFp8vPP4LuZ+8/qdInWdWYRlWvkrTj6gc4yTliWqahJRi/L2MlWJOCCnhiOyXjKS/Wbydx4NBYQeTwaSbxZ8Ww0mmh3OjLu+PXaXqXXwHWuxWwvpoyFsnRTEHmNeq2Ka1cv4/LF8zi/tyPjg+YCNBogKMw2JDFfiFQyhfc2W5nq9Toq1RoqtaqByCY1YCDylPpSUYzTwUwAZGpFjWaLxLhBWbheELFkM+NkbAM9ZUFkGPF65bwHKlMGkORWmRYCkC6AvKKFnDUERC4XFqgUF3j1/C5eu7CHG60GzlMrajhAbjpBjgYSPE8mFNUq1vUqFq0GFs06okYNUaWMqFjAgnORFXUS3WU/Rpe3kIRS5Wikq8D+52PPEx4FmtNES7Xcnflvv7c5QIeYs7NzWMZLjPoT9I5VzmIyijCfcK7laau8UFLoypT9pdBgLYeUq2jWazh/fg8Xzu3h0vlz2Gq30KIOV7moSReZyVK11xlex1JiA2pzVqaVzMazy9VIZ4LI23hXB+UpqBeuskE+NzqTn6fobHgpfhhrW8whbf7nONfbTgF2GqSQjdGs19Gu1wVE7h3cx9H+nQREFtsSGzosjkyiJQbTGO/fOcZP9/u4M5hjsChgXW0JiJwv1wREFk3kSkMkl2gEy+IXPyiaTzAe9lMQuZBDtZBLQOQrHaBdikwTeSHA8/e2LuHd9rlHva6HzwsRCBEIEQgReCQRsDZ3do/kVijkKCdGSQrNVfRBIIZFdgWT+XMt/51Dp3aMG9sfiLZytTS1/U4Bl5ov40bnbXzj3D/BhcaL4t4Sr+aIllNhHc8XY/nvxSpSHxnbJ/XmR7g3+hjvn9zHT44PcTK+KHIW1GCmmV94hAh4BMY/+RDHf/TniE57AkzKPoDkHhm2mU4+31Yyj01ek2Eq2+8SyTADPpPOSiEo+Ldqnq0onkpZGHqadGB68+kec8zLl3Drzbfw2uuv48KFC+h0u7LvSUBJv8McuHbt2wzBykkx3HMyFyToxz2oylzMMJtPhU0azaYiTUA/pOJyjto6QrfI4j7Q4P5XN9ya29KDhwbTQpKhvGZZPY+k41YzeO0a3TTPSzsSSXLQmHPflO3US8gLJg9BjgtBVmV9RpiJuToF83KyP2YuSyCYQHa+WBYGKWUMCCrP5jEmBMjNFE9lOBpoNJvyk/4gpXJFPoesYccruB9IfF1sj6ym8ybFKSQV9/tREPnsQzHjlH1sTbWJjAZ3WzQCVxDcWMjJrJlK/z2wN09mVUdEjI++MW71RZ8GIuvfsmxv3aM4hkPJUwWQabRYFLlIYeJnuob93e4BRcLKmLIW/T4G/R6GvT4GswjD+RI57rFQQLXSRLPdxc6F89ja7qLTbqJCA75iAcP5Gv35Godz4Gi+Qj+KsT+Kcfs0xsEIOB7lsCpWsCpVkON4K1EeldIUyp6nrvdOhV2jOZFiEZ/HHMl2C7RLwIV6EeeaJew1S9IFWS34c40STfr4WpOY9U7zsyzk9Brr2RMzIOOdchZ/Q01kMpGDnEVYZPwefbRM5J/i+A9UzkIrblpFUq0l186lTIJKWlAz1ZnIMnmxzZquwmt19BTt40JJ2MdkITfP7aGxvYVCjVIXRdF6Fe2aBSdbTfQEdJOnyllIdUuqixHvBhBEXs7GmI+GOL53F6eHh5gMR1jGBFMpJM+Fgu0flNRgRc6cRq1SJRMQGXVm4Mbj5vckN6QBJom+lDuQbmgdp1U9AU9M+sNJxpqSKiCis2Sqp6RMRGX9pixG/TsXLC6mPrNK9Vj0PmMDk1Mdp9xa6o8qGJ9HwjCklicnVQGRzSVUjdjI5ubn8NppCzonXjke6hyxImsAjyziwlZVIXsCkDElLmxhFNCKcSsqI5HaSsoq1O8RPWYDf5mnV6iHTBB5lUOLZGNxLM1hXSlhllvjeDbG8XyCk9lUKnc5LpgFMh01EVHQPosOa/KUba/S4roDvhp0MQr0C2DAfzpzZEDiLLK/YaTon6eLsQPJG9eWURaQL9XHFc0mZ7gLi7ukLTDcZEh7zVQr7KOx6ILxQSCX7V/tdltNDPMFjbnEngkJ7zcC0JpEcsx5wUDkVtYrNOo1vPjCdVy5fBHn93ZFW+zk+FjkAliFZbtUtKBUhur/0miALVONRl0qrfy3SMHkCkkSN4tmIIg8nlEPeYbTwRzD6RKTOSup5L76Qu/yHhktbweXDenLYKaWHFj7WSrcYVdrjZVIniiATMZpabFGgQQg1yrLxwIg10tLvLq7jdd2tnG9UsIeq9+DHjAeY0WJG9G+ziNHbbZGA4tuC4tOE3G3hahRR1QuianjiixtZ1oII9kKMJL7qPyKs8P5b/lvuYcNBreqefIa+wxW8AV8Nh0zqeJ7e5+8X5N0GoLG8wUGpyP0jvo4OuxjPo6xmCvYz+KYtKXZPZHm+7aRcA11aiAXCwIa72x1cenCeZG12NvZRr3K9qwSSmx7MyBZOyicK+DpiB0hj9XnMAN3ZVxzTJv+sRZ69N4TkLugesfCaEl04XNpEcRbGaUQlpnvTMtO2M1MCJl4syWRshalEgZHhwIiHx/cwah3zDKlWyPKyqGtfStJBj+4e4qfHfRxpz9Hf1HAqtoCynWRViKAXG92UaLZSqmesOk5H89nE4wHfVnT+Ik0bqkWc9gqk4m8xpVODu2ygsi0GeH8+ncEkTsBRA4ZWYhAiECIwJMfAbesM73XpNvIwA533XLpAKyxVTvCjZ33BUSmLAbzykKujBsdGuv9Gm5u/Ta2ahcEMJ7EAzHqG0YnGM2PMV9NES0JENGJgUV/SmQsMZhP8JPjEd45HGMw28Y46ghoHQz1nvwR9FUe4eT9j3Dyx38hIHLamcr8xLgXKanUpPK4F1HTde1SdWqokTxk7+n7KfPMMdYmM1nmqgIaG4jsvjzauap5IX/S2Ix6tK+89gpuvfkmXnn1Ndx44QWRkBCGZGb/6/vgsyBm2oFoJ2N7CcmXLU/UvafufwRQnrI7b4DxcIjZeIjVfIzmcoYWIrTpU0FSlcta8H4zMpjKOlAbmAQ30zZOuoJ9l5jJ8S1vd/1hyeudOGQMXME4wI7qHBarnOytZiSC8BhFiiMSyQiyspudDtrdLdQaDTH9I0kiXzQ5AmMSu8m7s42lAzjJtZUM553RiVTlw/arGbA42atmfpcCsxmMwo3n3fbJMAvuULIgshBiElgjBZH9evtn61+UmuLk7WQvLsQP/btc+YehyJnf09g0y6JOQGTHirgnMc+hFMexvXuC3+h3Ep+gcf14PEK/10Pv5Bj7RyfYPz5FZbVCrVDE1s45bJ2/iJ3LV9DsdmVvzP0SMZXbgwV+Plji3f4aPxsucTShBEaEfp8yLISncshX6yhUq0KGK5R5bCtsV9a4UlvjhXYeL7cL6NaKaFVI5lEQmbvPSh5olHKolfOoleihpGQ7x5hEF0DwJttvGbnxs+cjJS5x7/+tTz7Gt+/cxo8O93FvRFmm8AgReMRyFpP3CSIrE1nu65W2J2jbMmUI+JMAIoEsavIqiMzb0w2i1iuyLTmpqlModXqog1zrdtE5t4f2zg4qrToKlbIAMWT18cZ2aQgFjwmY2ITJyY8ACQHkJUHkBUb9U9FCPrh7D/2TE8RkHK5Z1SGDlZOzg8jKaCYoLYxkb/03fU9n9fHYBUwx4MMX2awer7RIZBfGrCawTcDeya1VWsZLv9OBUJ8wVfSdbTRkNXqFTwF1MVozgESF5c0cQcBfjTWZxwRh+eREw7ZrakmL5qmByPxvrVQb01gM2YyJLExiZSzrOSoIqm0qxo42YFQmXVaExT1XzfYUc1WDL2dHEnSO5xEmom86NzM2rkRAiZIW6wKaK6C1ZNWNZl9rkRiI8kAvmonJHp9LgvviLKuAmWrA0sDNlqBM64suTqab5MYQPBmRd3CATpcrBfq9VUdOQD8waXlJF7Us+OUGf76AuzRGAhYa8C6gLAsVYtJoRQn7fPkOYVzSSGyC2XSsBhIEkAkGE8wVPeQa6rWaaBtz3BJAjmLGdILZfCaFBDEEFIkZShKovq3KWazRbNTx0ksv4uqVS8JEJtP5/r17Yi7A6qvLIQjv1GQReLz8LgEFRXdL5V9cXoZA7jxeYDqPhYV8QomFGVuxKHHglXBNApVhqiByIt1glWdnTnhS6xppKRPIQFvb1AlQy3YfjlVhIhNEVoZEjpZ4edU2bFeAV7baeKXbxvViEXtMIilJMBkjms6QY8GERTCyrGs1RO0GonYT0XYXUbuFqFbFoqga7Q7uKjvBxpaxPZyx4K9hK5MDyJ4C+zlJHp6Azqb7Lm1gUtZJv4c3h+0GCCIvIoLIQ5wc9nC4f4wpQeR4hUq5Kkx1bVFjoU7pt5IXZvSitc1QN8dMqmrVCjrtloDJu9vbMj4a9aq0+bHYJFpiJTVfdEsg70bQe8OZwXa/m2xFVhIobZMzySCRqlEgWdcN3gvU39b5h+OZxRH+W4pRvMaW6CWyGEwOBUSuoMgOi/Uap/v3xFSvf3yA6fBUAGTOgz63cmxP4zVGsxU+vN/Hzw+HuMvkbpHHstzAmqzjDIhcrjZRKtekDKfz2UpN/kTOQrs7KqUCaqU8tspr7NbWuNxaC4hcxoR+18pE7l7EO63dkIuECIQIhAiECDwVEdBc4ywv7+G/XaFbO8Z1YyLXijRVLaFSaODV7d/GC51vYLd2BYV8GcP4GP3ZAXrzfQznxwIkx6sZYnrISFGZ7OYqpnEVw3kVdwYlfDIoYR7XRMYiAMhPxeD5Sg9y9N4HOPrDP0V0yuJ2RpM3bZZMNkaJL44QCkzKTV6nRIEkv82Qcs6yhZn7OPNYQWhj64t0muZblI3YO7eD69ev4bU3Xsfrt97Azu4uup1usvfxIH0agOw7NL0P/U60PYDktLZvNfa1dOSK3IXKEsznU0TTqTCSc/MRlqMeot4xFuMRFlOaI6unRaFoJDGTdhBpO+53rXNWfpJpKx24zE+NuCNayStl9dJomZ2aZBNXqyhXSJ5SjIH7VBjxRgBlms+RhGW+Rsx/2bVHFjLl2Sgb6Cb10i0tAL5iBEq+IImCe3Pt6ks7pj2fNvO4BPQ1gNX3mhZ4ibuDsw9hICfAre2Lk71MpgNT1fcURHZNZ9liZEHk5PUpGJx5SQoUm1ReQnFOB8gZEDnd4KfYchZEVtk8IcEJMdBM6yVmGpu0a9jfl2I3SnZTTIPkqumEOskDnPYHWEwmWE6niJdAqVJH9/wFbO+dw/burkgAEux97zTGu6dLfP94jZ8O1hjMyJpfoBAt0S0XsFctYqdTw1aLY6WEsoDIBIfX6JbW2KnmsFfNyb6iJl5j3L/rvUXJQWI5Ipkh55PiFjI+kiKGmrRvFmW8KyFpok735GQjr1b4q09+gW/f+QQ/PLgfQOSvdBZ/sr/skcpZEEQ++ea/QXzE1hkFPbiGKMuMA5sMS9VFFnOrpWoic0oWPWLWU1Y5LJcEkVm5Y5t4AeVmA9V2C9tsrd7bRbPbRqVWwYoESmPsFQzUFCDOROQFhJC2bcoxUNNpIWDy8cEBjvf3cXBvH4P+QMHMAhmfNEpSNjK1aIXVTBDZAWSZMEm0zCNHkNrAPjUNNGF5r8rKqmuv9zbrZCk2oQ/TRJaJQIAblZTgf6s5oOv0EKRRjR6CxJQpILtzzgVL/lsF6/mTZmcKInMx19jCwGONsy7i2pqeF0MtmmY5G5lAclHMCRk5BZtc10lNA1TXSWqEpufMhc6BsGRBs9/x92J8QPCHBmsEMq26aJgVWCkkgDyfzkVzaDQeY76M5TwFXF3nUFnlUF8C9SXBQFaLiS4riDxcROjPZ+jNp1hIIKlTqq37jLTUM3g5rJ1Gi5jeJuNAsmscc03e1JvmwrFRJMjc0w4WJnpXwrw35rGPCdNn9jhJWE12hHrVuiDnUKmUxQhBjfp4rQnaK2yoWsZz0RieTsfye56TVJ3FJVcNAvTJa0sQOcJ8HmE0HUs7F68fE0JuYkoFOoxTY9nln9ZotZq4efNlXL1yGed2tzHs93Hnzh30e32MRmOpfPP+YOIjCy3P1RimKWio9xzPSdjOpSLiFUS/67g3xtHJCOP5GrN4LW7AMl4yOzI381D9YgZK09dEC1mDl0CpG71MZiAoLyFbQBRZ9L0EkXOSzZCFwXbUBVpVYKuWx81OCzfbDVyl2Q31bEdDLCcE6qfS9kfmbbFSRoFayM065u0m5jvbiDodYSMviwUsDUT2GrlfY29b8w4Cno4cvVfsMw2xhpcbn9lz+6y8hSXy9hkyAix4Ml6iJUaDEU6OTrF/7xDjEZPlBRr1hra1lVQnXlkhlmDwa6Tb0M39PBHnmM8JWEzX7E67bSByXcBlkU+hkzNNPMj89+tohSc9LBYMXcM9qyGuyZokbVJY1I4R1Z3X5EZ/r3r6fC3HOzcB1Odiyx/HsnxFMge5DI8liKWSnC/n++V8iuN7d3B07w4mgxNEE5rfsdvBpgHTip7EwGi+wk/3h/j4aIR7o4WByHWs6MxNELnRQb3ZQaXaQqlcN7NC4eAYiDyUeZefzTm2Xi6gW1php7LGxeZS5Cyq+akY6xEA/27nAn7c3Hmys4RwdCECIQIhAiECv0IE1sJAvtL9KTrVYzTKA9SLDTTL23hl6zdxufWq7H3myzFOp/dwOt8XIHkc9zBZDKTDb0EPBSHWlBEt6phEHYyiLZxO2zidNLGUzs3UEO1XOMjwlmc0Amqs98eIaKzn+FqSqyr4ZOKxukfm/syk5JyFKvuWLBPVgWUzaNPNnxnoJYbhmmtrV2laXuEep91s4IUXb+DNt97Eyzdfxgsvvij7F4J6iQyg6yJkGKcpzpmWb6wfNHt4ljinRAzNbbVrzSUeKelIQJmdnfF0hEnvBP39e5gO+ojHQwGQSQKghKCyU22TIrEjg1jDqcCvympyf0sQmVIU3Lsu1is1RS+VUW80hEUsP2t1kclQbxAlPMmeSrxKdL/qBSHmxAJ0ekeqAaDu0ZR4NTmA7N20mU2V4y9ZNm6KwWZi+Sls47O3hu5TbDCZpnOWOKN/9m5fl+NU8ouzsXXfrPKcCfv4AUaxH1tmr+7m2QkL5qFH50PS/pjuyZ2YIjiRMJBJ2rK9g+/XvTM86YZMO8cd5xCda9HhXmA8mQhmwbEz7vfR6w1EmqTWaKOzvSUgMklexJI+Gufx4TCHd3s5fDJaYxqtUFit0cwBl5tFXO+WcbFTwV6LXZ8FG4NAuUBJC6BWXKOWEAAVJ3CjPh2hGZlNw5eSru4kVI5LZcugKYic3me2B6cnzWqNv7qtIPIP9gkiD57RGTOc1heNwCMFkafv/wwn3/xzMdYTuQABglLwQEBk00UWXdIVbSa1cqmawHltfViqk6eCyHmU6TLaqOPcxYs4d+E8tve2UG/W5bOciefawjopsEKXVthkERGJBa1E3r97D/t37+Hw4Ajj8VQYZcVSBYUitZDZImIgWd6kMbJMO34lAVbRo1EguSjAHMEOBULkrjYuq7d6K5NVZYaV7EqDNG1FULMqtq2UUKloq7jo9HCiI8tZAF19xosl5mQcjicYTWeYRAuVGDDdIbKBpWWfQIZJVpC1y9gTGObCyO+qlQvSbq0GU9TzUU4dAWZnQnvLU7ooZJtI0uqetpAbqO6aS6zgmhyIv5+VWWdkysIbU6vZ5DCiBWJqC41HGE0mmLIFSVi6qmVbXAKVxRrlxRI5lvqYEOTziLDGZLnAKI4wiGaIOLmL0YlLgHAC5HjSSZ8AlI5LvRBZlnc6x5qgvhUoHER2YOtsPBxk18lXCybKtjRmLtmfaR3Q7gmv0io7nOOF5nlk9boGNUEzgmd8kHkeC5t7BjoQJ0WOsi5O/C4pPLAAYPIxZH+LuR3fJ+2QlJIhA7kiTweRKcyfL+TQbjfxyiuv4Mrly9jZ7mI4GODenTsYDIYYT6YJQ18KLcLAdq0zNT5LdGktyeD4pdMvGcfzxRr7x33cO+hhNF0I61Mq8AQQLWEU6N4lLLJyg4JHegqS6qu5nMvmpJepRAv+rEYgAiATkCeIvF6gmF+gUy9gt13Cy10FkS+tVtiaR1gP+lhMxjJfyP0pY5r3fBFRq46o08J8ZwdRp42oVseCppFG683mQZqM61hMGdSKiydSNJmDT5nJZ6rpiV60YeoJE0KZHQKk8k5erqUQ0zvp4f69fZz2BhgOx6qP1miiQhCZms8y92ihyk3xEqp+wurQ+Uo7IrSgxVZDJkP1egPNRgOdVhvNegNVjkF2awg73YFZ/rS2v0TeQ4tS2jWibHvp4kgSdf1Ob8vj/SbzKk1UqXVHaRzKEYmphK0ros1swLO5i0vSTfmOQgHzyRiTfg/H+3dwsn8Xi9kYy2imUj7a3yWJO8fhJFqLZtnPDob45HiK/fES/WUBCzKOS1WgXJHEsN7oJiCydJjI9VQQmTIz6zX19dcKIpcK6NBcj5IW1QidcoQ6dZELK2EY/E07gMhfNGkJrw8RCBEIEXhaItAs93GudRvbtUO0a0fYqe5gp3oBF5svo1PdE/mKfnSE3mwf46iH6WIIGumRYKCt7nlhGs8WdYzmLYyjLkbzLqZxDbNFVbuJHuBFPy3RCcf5OCNAEHn/D/4Eca9v3JmsBIAmp+KHISQb25+pFqVvS5JOL2cuikmysTYlkzXWr4KBGVBa9m8qncE0i6SE7e0uXn7pRbz2+mu49eYt7O7uotNRM3Anpuh2wIFDA6DP0P7PdgGkezmFBIwKkZyGgppuQm/HbKA5/ZKi6QTT8RAxtYXnM5UIMK+LhMFtpnAeGv1OI3YY3qGyczTNVlKGSicUBTCmLjH3eAIeW3dzoj+cAJhKFpP9lZPPkg4+AzOFwLVpdJcFiM+yt7Ns8U9jdj90DGY2M4ksXSKnp+/wPYuDyE7wITFMdmxOmHK5PgteFkTOfne688n+1sesDy83abQSwgZT+uwnpGxiLQakTGTiN26mx2tdIJnQWN0poeXBOCf7fzm/tRh7zyjZaDIp9Cli9y9/z30GMZd6q4N6ZwdRZRuzUgencR6jGJiRhZzLoVlSg8fdRgmNch71Sj6RwFApWBL9ckL487Gpe7fUX0vuRWMiKc7kZDaPwdnumYdH2yOvW3F9DTvev0Um8t0AIj/O+fpp/OxHDiKf/uFfCIgs0gbGcHNNWrkZyEQWcz0afrGn3TQ95c7Udg6CyHwKpzaXkxaOcr2Gi5cu4cKlC9g7t4t2p0nCqQAIXDWUns/PprSE6WzaJOwOrtPZXFoQ7t65h/v37uP0dCC6Q2SUUfOIMhbUDlW6NBc1gnIlBeWySZowka1thEBHjvozOgHJwiPoRDrFSku9VYx0QuAEYWAxzZfKFGMvolYto1YlcM3JzVoSrE3F/QmimA6dCwynMwync4xmEaaRatWyW19uegHKCA4vxHuVbONyMYeKgNVkqfK7OSkxgVBAlsCzHqe57yb4fGa5zojoq3QHJ2QDTNmuQQa4SIkUUSQgynZ3MSNwSQ5v8yegy8ptjNVCTfvkScdZgp5k0K6WiC0VEEkByljESxSJlpNRTtAyB1EWna2XmLIiKMzshQDJytjmgm4sbQGgtN1IACl3v5WKorbKq+azMnw9CXDQW+RWTLJEFsBEvsOrdQqufDjBAAAgAElEQVQEK4DsbfjaUiQglbBz1azBzQoEenL5BiukaOt+WjV3fWjVpKYZpVY/tYpNGQl10XVgUAsOmhiqBjXB+FhkTag3S63oUqGKUp5OsQSUcygWcwISdrc6uHnzFVy8cAGtZgODfh/37t7VKut0rqaTZCIXaUCpOsrOHGZBgACfF034k4A4nYEJFkdL4P5hD3fun4ipHsestnHZ2DBQUBkNykDWnNTHn9b/NeF1MwuvhuvddqauqkCjSzfw5nAQGQSRl9hqlXB+q4abOx283G3iXBSjPZ1heXoqTGTGmQs8WQm833kjiR4yQeTtbcybLUTlqkio0FztbEU9bR9M6caadCUp7saa8alLuullJyfpILLIOaSJgmiTzxfo9fq4d+8+jo5PcNLro1JRqRPvbBCGL+cg0T43IDnR/tKxqtXrVJKC85d0ZZTKwqQgu7ndaqHdbKPVaKHGVj0Zi8pOV+cWvzd8cyLun0nrnctPcMynJg86b2phytjKnMVEjof3swHI2qu1YcKnhTmVAeKcwc6TUe8UvaMDkbEYnRxiTW38VWwyGArA05WahY5RtMZgusTHh2PcPpnhcLbGcFXEolIHylXkymQit1Grd1CuNFAq1bTbQTpilpiJnMVITEtpuuQgcquwQre4wG5lLiBysxyhWGBhb43vdS/hnWCs9zTmTuGYQwRCBEIEPjcC1eIE3doRurVDbNUOcb6+hXP1PbSrHTF2Ing8iI4xifuYL2eIlszX1KQvXpYRr8qYxnVM4yZGUQuTqCn/Xi5LWK6Dkd7nXoDn+AXDdz/AwTf/1EBk3aMoymom01ndY09TDSiUFM4l/BLCjQbTQWQHZ0nSUnkxYyWbx4ZLe3Hfub3VwbVrV/Hmm7eEgXz9xnWR3+NeJs3fjUggx5nSKrIZfoIZZhNmO76EMey0a3tNlnDiRBVlYJNYolKBsv8T3xj1WPL8VVnMKrEnQLtt7RNwNtm7WG5vnZIaPpeYUDDZ98vpPjELUmYYr3aSfj5nZUPOAsOfBRRvyhb4EPBx8ODNoefnwdWuXEczUqAy3ZpJZ3FGKsXfLkMsAyQnn5OVvfxsHDPtGPbr6CSjlFaf7PweorqR0ULOyHkIcUX3Ps5CVnwm3ZvrHv3TgXo9Rz0jEtNc3oKdwtFsJjjTmEWJ+RSgbGu+DJQoadJFpdZBsdZErlLHip3f3CdTI5ySokViQ5QaVRCZT90fGQ3NGzt9fCR7NS2dqCSiXT+/JxI/rrPX+guAyMZE/o6AyPeCnMVzvKacPfVHCyJ/8DM4iKzzc0ZnRQA2xVcJJFMPEqBGKxcfm6ClxT9nRmO8SbWaxVZyOoxeunwZFy9dxIULe+h2mygLG9jYpDa5qH6TL0R6W5F5Gq9WGE2mGA5HuHdvHwf7hxiOpoiipTCR88WKsZAJCiirlqL2CRs42yagZSFlO1NPmO3upovsGkVmf2tgLpnWWkEieExwjbq1BBnICK5ViqhXaDTA35NBR5BHGcEyIxA3jRXoJIA8j5diAjWZLzCcRZjMYvk3AVNdyFXOIr9aoIAlilgJiFwleCyTVF6AlPXKdKLXS+HJOjFPgDwVZpVrIAu8LJR+ztb+4SZZouWrpgMEFwkml2nAxeor23Vc3sFa2xUQXQiITOCY6DfBH7IpRW8qDyxpVOZs8jWk5SNP80NqoTqgRJkHTuIAovUKczF+IzPbQGEBY13qg863avjHSV9aj6JYqoXU+x2PJhiNRuKMKwCzSHqn1fAsyMUxKZq/tnD6Ar6ZGGgslIlKEI0lawK2BNkpCeEtUmTwaiwkgbFzEwatg/YEunhMJu/B34vDrjgYuxqti+UroLUWzWz9bEo7EMemvhd1uIoFasUWQQGZUqmASrkgxnzbO9t46eWb2NnZFYCxd3oqIPJsOsM8itWGMVcQI0Q9V97j5oYcMwkjAzMV7mcBgQ7BCYh80MNdgsjTWEBkgndyYMZezSY7cu/bUxNMlaVw5eEUoDQOTsY3kVdNDeiUFcFcNC/KLhzXlBFYChN5p1vDxb0Wbp7bEiB5ezpDYzTG4uQEy9FYkkneE7xf1uU81pUCllstMdeL2h3Mqw1EhZKM1VRz2xKurP5cdq3OVHeTPCjFmDfnZwdyE1aI6Mgo89XlJ5JNAW8csvuXIj9y9/59HBwd4eD4RMFYY1MzceJcJXOMtXRpYkt9bG1blHQlY76QtIBZlwELa2zHazaa6LY62N7aQafdQavZ1CRZ7hsF+9Xl2uZjScRZGlSWh+pqOxCs49evq0pamNYy5SxMRkeHYF7mGmUAp9sLlTRSTbAF9dUHA5wc7IuMxWzURzQZIi9zHVnInLvlQLDOU9O6gMFshd5kgV8cjnGnN8fxPIdJroxVpS5mF8VqHZVaC9V6W0z12L2iRSK954SJPFQmcg5Lmd+ZGDbzSwGRd8ozdMpzNMuxjL9cfoUf7F7H+1uXQkoSIhAiECIQIvAMRqCYj0Et5Fb1VMDki40qLjTrKBbmWOcmwkSeLSdS6Nd0uIDFsqzsY7KN4zomcVOe/Dd/v1ixY81L9s9g0MIpPZIIUBP58Jt/ljCREzDVzO9otK1dmbrJk6J6gt3a3tq7w+yI+BkbwKTldbL3tJw7y/plpyONml9//RW88cbrYqR34cIFNFvMF5XEkGwynTj0ANXYX/Iw9umDf3NCx6cG0UDSZD9he14BBjOMbPcmSTokneTi0gEWs4R04fIMZqatWETGpE03MxtGb7p/1D+cBXxTUDw9x4cByrpHf9j700AmubL/SmjUvl/ZjFS6ZdHXKC5peyrPuxPU1gg0yZ7HfBWTfZjBm8l3ua9LSlyXbxfWT6LQlyT2jmd/muyFGuf5/sFx53ScONHG9xzuOeRAshvPyZ7D9aWNDHaW4e3/7aC5yFqIX4uSqLjn5vjhf0vX8Iza2yMcn/ZxcNRHY5VDq1DB7qXL6Jy/iPLODsqNukhQEr+hab10YNKThr4z4pFkHZ62p7IzS7qotZM3J/vcbLHk7C2U3mbO7N6owmwMgJSErhge2fUiZ3H3E/xQ5CyCsd4jmaCfgQ95pCDy/JO7GH7777HocyOd6uLYvGkyCUbUlSqjA8jUSNbWbyUa6kJmJEIBvkqVsojv7+zuYGeni1arjhJBZDEFs+qnjPxUZl9+bRMZgcHxdIbReILj41OcnvaFhUzZjEJBZSwoVC8sZIIbJs/gpnkiSOBgqOhQKAiYMEBFF9mZpz7/6WrsDF8CpSLY7yBypWQTBWUmCOroMxFE9wWZ4JAwZTlRrRBTA3mdw3y5xnS+wGQei3GZgMgO3JgusoAma4JmazUKMHB6tYwFaCTYQxkLAXF9IhawzUzybJ5JQWQ1ENwQpzfXWoI7fHASTJxhTedK8hDTlhIDQAF6eQwr5JapUZ8PklVBGYIyaa9z4pibX1KqwwsODvRC9GiJES5ExF8ZyCJZQZK7VULFgJDMZNOU5mTP6z+bzTAcDDEYjuQn21KobyUNXgZw+gKtvUumUWuJhpyvMZTdDCxBRQ1AXpIFa4xRBe5UbkXBJx4T2cWRxIRAsSYdKbNWRrQnPQbmOxM803FkDE9rS2NLlRVo5LPIQiaILPreJRSgAB2LChTvp0RBt9vFpStX0Gq2JG6DXh9HR4fiRisyILwv5d5QQweeglTpTaOWDGrRBzdNZxYWyIAlSEcFkpPTEQ6P+wIgsxDCmHibVDaR0vtWQeRNJnJWGzmt+mcTj5S37Ixm10XOCTuV8SajmZq0nXYVe9sNXN1u40qnidY8QnU6w2owwHIyNRBZ7w0HkVetBpbNOuJaHXG5gjjnUhYGaGaMJVwXLLtOaDKaZOObC/eZBUXzyuy1t2Q/k8wrvG5zpknEjIaM8zFOqc816EuMk0KH3OfK/E20wBIDDmW06xx6Rq5GmPhawdf3Ut6iimajhe3tbQGRyUyWe0GmY+0w8c4LGe/GfpF7xr9HxrMGhN/tzBZlcGhSZzeKtvcJ+GvM8EzjonShGIjMI2Bb4qjfQ+/4CL2jQyzmU6zjSLSQxVQv42LKMU0QeTxfYTBd4H5vhqNRjOEih1muBFRqyFeqKNKcsNxAuVJHoUgTVpV14WEQAKBU0mwyMRB5JYWYciGHem6FZmGBbjlCoxSjVoiRz7HNc4mPti/hdufcM5BKhFMIEQgRCBEIETgbAc71LBrWSmPRRN6uAdtV5tBjIDfBfDnBkqQOyVULWK6KiJcVk7CoYb6gbEUN0aKKeFXCakUNZPUhCY8Qgc+KgIDIf/hniE57CVtUs2snJNtG23NNreNbPqZ7YUvVEoEJSTedEWqgq3cQppJ0KmPB/G9vbweXL13Em2/dMs+VK2i1W7JHdNA0yXUzzIqzzNLktQ+jnFr+mOzV/BgtOGfBWQW8nZNh+afsOVJJj1SiQXckCYhppI60Wy8lrSX7D9+YGTgsx+W9khk2afa4HmAMnzn2h55/ghRmcQ8HUPVb/eEAYwJMZ6617iGyjGMfBkbsOBPPRN5CQ/OAaaNvcxKTcPv8BBfKDFonqmUZIWnY7PsNIH1YcUAPO5VsSD/aTbrNb8VwncSA2yRZvIP87J7n0wDkdJ+iY0K7mh3D0nElv7fu4UU0w/FJDwdHJyhMZ9JRXW+1UG+3UdvaRqPTErlBFIpYij+XajUTQOYeIh3uNmaFlezdohlAWK4D97dGkDEypcbH8Jxk7GqUXApQkSrzMbPX85P5dz9HgsjfuXsHPzrcx73RKEy8IQK6TvzG7/7uZ3Pav0CgFsc9TD/6GMvJTN6lFU1fkXQ6U91gBw6snV/Aroywt9H6/K0CWhSLwmqkyVOzVUe1Wsm0TmdA5DNn4wsBf5JlOpnNMR6NRQtZwUauk2rCJsL2Qpd26YIUEOONKQAsGcoEMQhy2gEqgzdtf0jahZxBmWH5ErgpF4tiolYtUzydchkGrLuTrVnPKTHPNIONXUuGJcE8At78SWM9l7iQyYwmYqIN6uxNylUs1FyMB+raUFIxUwMo1T1NtUW1GpspAviCm6nOqdaTagoRGHUDLYK3AjKTKWvglK4yCiILcCiMcwVMCSKTQentJAosQuQBRFLE9U75/gyGZuuGgpD2pH62TpeZSda/04aiDEnTtprN5phNpugPh6L/S5Y6f0cQ2YE3b+fyxdhlLOQ8na2ZrVo6V5bfIQ69usjI+LBYcQx4IkYGI+NAzWOvbmqFlCxmc1N2CQAzHhOjMWmxUpa9ss8NHHTjNk/unEUuUhYms5ErJgL8opVdLAjYy/tra2tbtLtYsKC2EyUtWGnVsaW3s94rmjjpdWQxQkFAMaHkPcIxSCa/tKqpTM1oMsNwNFOmOLWwN3OcRBtZx4gBo5n5Ry0tLGs5k9Rsgu6ZyreujpowJosj47VCo15Gu1XFdrOGrXoV1cUSpSgG5nOs5pG2tXFR5pupCVMqYE1Dz0oZi2IJizw5/ulRecU+qQcngHI2Y7J/f8qs68ltJnPQ2Mr/c9b1mRqzAM1kx6/E6Xc6m4pB5YTuwfOZ1q8TmZD0i5MxkzHI9Kq2HmUWSNY5UTot7MLx+larNSk+tKmP3Gpq0mGMb36n6nMrYO3zmZ3KmaDoRUqOUzoTnMGROV+XxjEpC/8QWVuc1bJaCwNg1O+bTtlAOkIEPLYimzNvZKxJB0ReihuTaIn+NMZwtsR8VZBrnCfznrrjZTpqc90py1qhxp16XTjvekukFypEXoPmhFihVlihUVqiUligKACyduEctXdw2uh+gVU2vDREIEQgRCBE4OmKANfCBUoFauLPUS/NUMhPkc/PU9TOQOTVivJfCiL7k8AygeMEcHm6Tj4c7dcUAQeR5yenSirhhpekISEDeB6fYaR615sU7M0bSHL9FGxm3ugdk7KHk8/0vNYlIhaJMfOtt97ArTffwK1bt8RvhXsN7huzWHAKoG4mxmfZk5JufQaI/Gl/e1j4UxA5yXYNRHYg2b8rRVvP+rCcycQ1HfRfasK78dUO9Sbs68xf/djPAqVZMDMJczbxzX5DZlOVANrpxbF/PchYPiuxl/535tyTU8nswh4AkFOWscI//tosMS2pUujxJJKFVpzIXmMj0agJX+pllB0H3AM/jMUtr8noSSv5RffWspcxY3jXSvaiQII5mCyp/7d/Z3aMJXt0u/C+p0reY1gH92O9fh+zQR/TwQCz6VQ2041GHZ2umu9VGi0Uag0hTRI/kXvEpEIE9+F9a3spwUvs+Pk5LvfnWIDut0yz27A1keo0XEAwGtv38ad+PhA7niD7JGow69xATORbd27jO3fv4sdHh7g/Hn9NM1r42ictAo8URF4RgOsNsI4VVJL5ITtJJmBIAsmlE0MGbz77ZrkZqOFZos4uZRJoJMZF0Kp7Drae/UI7AsOOtO2ABntRLHIGKkegMg1eblVmWQpe6MSiU38ymRuLNOkyd6DOXpueslc4bZGy1m5nAao7qC6mxie0iJ2xyZCJyABD5eMpGGvOsAJUUu/V2k1kIkuir4u6L5hWNkzAGiPSKcvakbgkX8jKkdiCmpFYkO9xgwVbsezoNoT/k3hYe74uLqmbbwLy2ffL2WvAjZHrbHOrnmfvIntdNtJyDImm68aZa1SSSVXbUMi0nVM/2Fx1OS7ksZnl2IA2YNcvw4awvR23DTgBy22RTRYmY1jagSTjX7W2HGzXVv+01cjOLsMoTRavBBhNY5Wtmif15I22Kx0dPqaliMB7q0Rjx6qAcTwe6kfTxM+B6gz8mDClE9DPwpUYE9ix8j7V6w1p1YlilV1JYnz2WmYq53qt0lRoM2H7FBTWjiNJxDIvk/fLddO2O2GKUnJAZAcKIplS4HUgeGwtekkRTNwMcqAb2rpQwEokEDIA8sZ8l2Ebf9qM/5DD11/5SH5IemqM3Sy7IPvxMt7EQJJxjtQ9mEm+Nzn5ROjf7fdy0l7nWu763enwT8HkTeaESmJUqFnv+ud2Chr/tLhxdpPw4Nllzn7j9su80g5I5+jNwPpY1rYuArpLRNFczCgXEQ1crYqfsJ71DvBos2jEjgG6Ks8z3R4El10fXyRorNgo92e2cuEO4GKEqZsqKdCRjUNJptwapQILfCwouTnkCtNyDbNS5dNGSfh9iECIQIhAiMAzEAHpghFWMn1KKGe0EGmtjceaG3qSBMhILojmsesjr9e+Pj8DwQin8JVEYPjOTxJjPSc3MedR4ExNizeAV9fzNWMuBec2k1XZblt+rFrB5oJt7GSRU8wBF87v4fKVS6KBfPPVV0TCotNuS86YyJhtgMKZHcYZoPjhgLOG8POA442c1aKe4LyWSCa7DN+XJlfH4/Pp+40HgOKMzFpKorOcWuHOjdRxYyAYaPfA7+x9vkeUozkj/eAs3wyKnf7z7OFvxFc3s+lLzkLlKbjrW4hkp5JI8Oouw/d66U4mjY7uI88Mez8RvZIPyjEk3Ym6n8h+7oM3kO9b0p+OHYl0nnRiO4icEs2E4GVYho+Vs3rIPs787/yZPRUHb1OJPmVBO4Q+mc4wnowxHY3kSf8Ukq+4B6VhOeUkC/TlImFFiIppgUe7whVETnAox9KMHCQgsklhqtyMy8kqS9rZ0op3WSe5yI9q1NksLRiTEa5Edta2vLKfWi3x970+ftQb4sPxBEfz6CuZv8KXPPkReKQg8pN/uuEIQwRCBEIEQgRCBEIEQgRCBEIEQgRCBEIEQgSezQgMfvwe7v/+H2HRHwjzWLq9BBEzEzHTgFVM0dii8s8EElRzakXR0iAROE70g60obnqU9Fmh58/rr7+KN99+E6+99iquXb+OarUqALJ32yUEpixwal/xIDCc6jBvEhkeQkfIIJVZ0C8Fjp2DkAK7fmJOism+7+ypP3ykpMCrgOxJp6SahEvoEo+TbCizUOSZc8mQPeQ7NwDb7CUhmuzyk+sNiUA59uTkMkeeXEsHZh9CWrGXOyEnAbCT+Gaob158SM49/S4/jQTk9iOyP6TCIg850AyInD3CLOB9llGSZW4L2cP9V7wr0n46vcyJcJ9lpLc5HjIazJl7IiuH4QQ7ZwOT1DNnJ/x0Iizk+XyGZUxyi3ZIZgmKQlyxz5VQG4ickoFc61XJWCqJmYLIIg1L4Nh+p95IlLdUhJjzgMhqlktCeCE8vRCSohY4hCslUoKU/eMF1U7k96cxPpgv8ItoiVOizuERIsD55VHKWYSIhgiECIQIhAiECIQIhAiECIQIhAiECIQIhAiECHw9ERi88x7uCYg8VPkKQ0QduPOOTdcyTgHDTW7qA12Axjp2IyOVI+SnrrC7u41rV6/gjVu38Mabt7C7tyuSZ/x+8aLwLkgLifTzZcG4s11mZ4DlXxZEftjrHDjMwscb4OQZs/QUPMxev7OAqzFsCeQmZ5dqKKdAbvq+RKYj6T3mq84Acxm6cVbXNpHLc3k/URxIP/sBWFovun38QwoCDhY/5BD0T84g3mQCyxh6CBNZ3pFI+RkXNwGMUzDcTze9TptM5GzEfVw6QO/HpT9TadFNANn8U6T7V+UdpAtcZObsv81M7ywTeRMEts50l9ezcIpco2gWm1dSIi2pfi56XnpslKuMY3bAx2rAR4+hFaVGTU/ZWcSUqdSIp6ztrI+ON8o7x9m6qsWDxuU+DFgWnWaRFtTvUL1vLWaoRKzr6pOJrIB0CqynLGoHqd8ZTfCT8RQ/n0U4yagNfD0zW/jWJyUCAUR+Uq5EOI4QgRCBEIEQgRCBEIEQgRCBEIEQgRCBEIEQgS8RgcG77+P+H/yxgchqeiw6qy7HJcATmYtL88vJSEo8ILuQkVkk4CR0W8qxUKs1h0q5iEa9ghs3buDWrTdw85VX8OLLL6NcrqBUKm4QRr3NP/EpyUqV2fn6a4TB66bv/reHvP6hoKO/zsDGTRDZIMgMgJ3VI04BSUMNP+M6yPsMp02Zt2m8HOI9Sy72j/x0KYksOKyIbZYZ7IdOEPnhTN0M6zkD5Gal6ngMCY/6UwimaVxSoNwFJhKMk+ClxyD55UNA5Ix0aXLMn3INvsjQTyUlMvJ74neV+lVpsUOfiTaysfHdZO4sk1kYym7y7WOREnWUQyxRmkWBcUqKUqpR/KHMK8eZ7c4GVlkJlRhUfyp62SzFg2i5pNQj/cEIJG9KInqcFNxOBFYlPIILyxA1Uz/5pctu2veIVIVKnspLTSLW4ytimsnfMrKh1m1ATeQf9Pr4cX+Aj0YjHAc5iy8yNJ/p1wYQ+Zm+vOHkQgRCBEIEQgRCBEIEQgRCBEIEQgRCBEIEnpcIjH7yEQ7+6M+x7A8TxqQa6xXFd4WgFcGrRRyDJt/iHeEG5omvjEUrYSpST5avU/NwtuQXCjls73Tx4gs3RL7ijTfewO7eHjpbW6q/nJiUGXDr8Jd9pl+PhzF/nUi7IU1xRjP57PXcAMtcN9mBb3uxg4UOqvlnZN+b/dtZiY2zBngJqHqWUZw5uPQ9Kej7oALxA5xkjVZGpmPzu88yozflMlI1EmcOf3EpAucgq0yHnpD/W8/bzsIZyEp5lTGXmOtt4KKfBqf/8nemX4+Na21ePD7KhIFs8hUuVyFgsemCC5BMTWT5meqDC1jr2sHmXZXnPUMAl6Z0JvlA2QcZI6I6YaAwqGkPk4hQ4NaN79Sgnmbt5rPlxnlkIhuD2A0E3eRc3Fe0imLFFNGYyATKfp+IZGcvkBUIRPPYwGs7YL02Wdb4pjBIcs2FSb3Edw8P8f2jI7x/2sMBjQHDI0QgyFmEMRAiECIQIhAiECIQIhAiECIQIhAiECIQIhAi8GxEYHb3PgY/eA+rydR89RTyYys+QWQCSwS4FguCyPo3gsPCED5rYCyArwJWeUGY2CqvwDPllrvdDq5du4qr167h6tWrqNVqKJXLaSBT2ummkXwGD1Ns2ADWM9hoIgFxxsB+A06z9zzAKHbU044mAaazEgX2t7MgsmJzDwK18pFnnOIcSP700ZOVvPBXfT6o63IW2c9Nv3qTg/w5+PqD5na/5FD3I88erROOsyBz+gXOmE0B51/yqz73ZWcBfX+DFwYSiFqAV4LE+lOHtI1hA43dWE81q1ODer6WRnw05CsWKMVSMH1lBZGJH/Mp0U/kO6gybCDykoCxMYIFPHbNcddAtq4Avp2oc8IH91Gkx7NZPLH70u4/PW/T3H7YfeN4sh+HQv8JIJ3qVCefJP/IFjYEBF+t8GGvh4/6fdweDtGfzz/3GoUXPB8RCEzk5+M6h7MMEQgRCBEIEQgRCBEIEQgRCBEIEQgRCBF4xiOwimOspnPRRU0fGQ1iYYdu6vcKLJX0yH9OgDIt8KIRWy6jXCqhXC4nOrSf9QkPh2Y/5zu/4Jt+uZc/TAzil3vnLz+EzoLFZ0UufvVPOvvOh32yqS788l/yy7wyQ3r9ZV7+lb1mw/DOvjVjbJg9DgeON38nd4H/X2qKuCGPctbSb5MfnDK2N4PE++3hRYkHOekpz9nP4fMj+LBRu4E526kln5QxStz89HS88l/z5VKeMY36zhRPPv+owiue1QgEEPlZvbLhvEIEQgRCBEIEQgRCBEIEQgRCBEIEQgRCBEIEQgRCBEIEQgRCBEIEHkEEAoj8CIIYPiJEIEQgRCBEIEQgRCBEIEQgRCBEIEQgRCBEIEQgRCBEIEQgRCBE4FmNQACRn9UrG84rRCBEIEQgRCBEIEQgRCBEIEQgRCBEIEQgRCBEIEQgRCBEIEQgROARRCCAyI8giOEjQgRCBEIEQgRCBEIEQgRCBJ6eCJSo42nu7YWMjiJNcOLVCtFyKeZJ/O/wCBEIEQgRCBEIEQgRCBEIEQgRCBEAAogcRkGIQIhAiECIQIhAiECIQIjAcxMBup6/trODl3d2cLnVwnatBoLKBI6H8zk+OD7Gjw4OMJjPMYpjAZPDI0QgRCBEIEQgRCBEIEQgRCBE4HmPQACRn/cREM4/RCBEIEQgRCBEIEQgROA5ikA+l8M/utWaS7EAACAASURBVH4dv3P1Km7t7eFyu41asYjJYoGj8Rj/9he/wP/305/iYDzGyXQqIHKAkZ+jARJONUQgRCBEIEQgRCBEIEQgROChEQggchgYIQIhAiECIQIhAiECIQIhAs9NBAKI/Nxc6nCiIQIhAiECIQIhAiECIQIhAo8wAgFEfoTBDB8VIhAiECIQIhAiECIQIhAi8GRHIIDIT/b1CUcXIhAiECIQIhAiECIQIhAi8GRGIIDIT+Z1CUcVIhAiECIQIhAiECIQIhAi8BgiEEDkxxDU8JEhAiECIQIhAiECIQIhAiECz3wEAoj8zF/icIIhAiECIQIhAiECIQIhAiECHoEAIoexECIQIhAiECIQIhAiECIQIvAkRaCYz6NaLOKl7W00SiX85PgYJ5PJE+fLEUDkJ2nUhGMJEQgRCBEIEQgRCBEIEQgReKwRCCDyYw1v+PAQgRCBEIEQgRCBEIEQgRCBLxiBWqmEnVoN/8Ubb+BSq4X/5Qc/wI8ODsTg+Ul6PFYQebdex/lGAy9sbQmi/v3793FnMMB8ucTqMQQil8vh1y9exPVOB+8fH8t3jaII8Wr1JMX8VzqWl7a28MrODvbH48QtfBLHv9JnhTc9+giwavT67i7ONRq4Px6Lu/vpbIZouUy+LAegWS5jq1YDryfvgR/s78vrwuPpjQCv5+VWS+Y4joOf93q4Pxo9vSf0JY+c4/zJWua+5AmFtz8xEeDYqpfLuNHt4mKzie1aDaV8HrLCZ3IKro0/6/VwbzhEbz5HnJmHn5iTCQfytUbgUYPIpUIBL3S7sr4z7zydTnE4mTzxY69WLKJdrUp+yXvp7/f3cTyZfK3Xxr+c+dKtvT1wQ8V19WQ6ldg+jv3D13nCHIuFfB43Oh28ef48Pjw5wQ/39x/LIZULBXSrVezU69ir1yVX+eDk5InbnD6Wkw8fGiIQIvC1RyA7B3HPfHc4xAfHx1/7cYUD+NUicL7ZxJV2W/COaRwLTjWcz3+1Dwvvkghc63Rkn/P2+fOSl/2/778veUF2b92uVLBVreKc7YWYy/HeIhZKsHm5XmO+WID7of3RSPLRwXyO2WLxyKL8WEHkV3d2JAD/wQsvyIn+bz/8Ib5z964k11lw7VGdTSGXw//wa7+Gf//aNfzrDz7A39y5I4OZg/ppf/zTF1/Ev3jlFfzg4AA/PjiQwXT0hCT6T3tsH8XxV4pF/GevvYY39/YEGH7v6Ag/PT3FODP2eGNfaDTw4vY2/skLL2CxWsk9wc1ReDy9EXhxawu/efEiurWaTOB/8fHHshF/Hh9c7AimOJDMeZ7jPDxCBB5FBFikYWH6H16/jlvnzuFquy333HK10uTKgGSCTX/5yScCxPxiMHgmcoBHEb/wGWkEHjWIXC+V8I9v3BDSBBN2FjHePTyUBP5JfhBQ5AaQ+SU3If/rD38oG/onoRB4odnEf3nrFjqVCv7s448l7z0Yj+V+f5YenNcqhYLMa//VrVv45kcf4X//0Y8eyykSmOfm9ObOjgD0f3f/Pn7/gw+eOWD+04LH+575CWyj/awVJB7LoAkfGiLwCCPQqlRwvdsFMaI39vbw3bt38XsffPAIv+HZ/CiftziH5QEBCZ+E+Ys4329dvoxxFEmhl4xZFgaetQf3tyz2EmtkBhItFnINHsfjNy5exDcuXJA8jDH9zp07Qorhg/kCn5fbbQGbb25vC3m2U61KDpcnsWa9FgIDi+692Qw/OTrCh6enuDsYyH+TXPsoxs5XAiL/hy++iGvdLr5z+zb++s4dfPv2bQGSH3Xon2UQ+T999VVJLglOEaTk81m8SR/HzfhVfGYAkb+KKD+Z3xFAZL0uLJJ44bBVLmOxXuMvP/4YH52ePpkXLhzVUxUBJm9k/PN+Y4JF8JhJERkPTIiybV6svt8bjRLmYihkPFWX+is52AAia5gJXpJJ9N+89ZawqFnYfu/wENGZe+oruSiZL2E+T3D7v3v7bVRLJfwfP/6xrCUE5Z+0ls4vG5uvEkTmRtPBGxbiuB/7v99995FsKL9sHB73+zmmeP4s+DBfIcGIG+qwPjzuyIfPDxFII8DC5au7uwIgk3j1V598gv/r3XdDiD4nAiToMO+lzAGLgQQVn4RO5ucBROZ6QbCWJAF2QZIg+OcffyyEgUf9YLHgn928KYTYv79/H+8cHuLjfl9YxDwOkmde290VQg3Ja8RT+Tfue7iWEVt1Ug2xKXZJ855jrtefz3G73xegn12aX/bxlYDI//iFF6RV7mA0wvfu38e/fv99/KLflwX8UQLJTwuIzGoG2/OYOHKwTI1u/lkX8z9//XX8t2+/jR/cv4/v7+/je3fv4pPB4Mte//D+RxSBACI/okA+hR8TQGSA45/i///w2jX805dekgWLm/3/6e/+Dn99+/ZTeFWfrkNm9ZlrCh+sLjPBedYkHJg8f+P8edl4kMXCLiMy6NiO/Tg6m56uERCO9otGIIDIacQoPffff+MbIPP3/3nvPWFQc7PxuFg2n3etmBdzPqO8w3/91luSJ//P3/++sLufNQCZsfgqQWQHcCi/xrn023fu4F89JyAyQRhuwAnCkK3Vm07x835fNt/hESIQIvDVRICd6QSRX9/bkznoW598IoWs8PjsCHBNJEGHe04WfgkwPgmdzM86iMy9B2P/7125gt+8dEm6ydkR9T9+73sinfsoH84y/pevvy4qDv/qvffk/nAZLwLCjPc/uHZNZC649yGplN1jx9Op7LvZqUWwmTku77W9RgNvnjsn44bvp9Tvn/zsZ7gzHMra92Vw2McOIvPAScnmwfOEbg8GUnVikkpWwaOsAD8tIDITdk6ebNHjMXMQvnt09Jnj8D++eRP/8o03ZNJgi+47R0ePpQLyKG+G5+mzAoj8PF3tzXMNIDKkrYbJ4G9duoTfvnxZAsRFNoDIX819wSLty9vbsp6wpexHh4cS/2fpweTnH12/LhV4anqxMk/JKjLJHkVb1rMUq3Aunx+BACKnMSKwyG43Mn+ZY75/coJf9HriX/J1PHhtCGhzbSUbh/f7//nOO7J/eBYfXyWITBYumVRsgyWrivsP7smehzmUawglPDjO2dlCJh8lArlmhkeIQIjAVxMBmYNaLWnBp48A5R//7SeffDVf/hR/CzVw6QPy65cuia/SH3744RMhnfisg8gyVrtd/DuXL+Otc+ekm4VypY8DROY1ZpGT5FuSZlhcIRGLWCn/RlUH7oHI4P/x4aHka9wDsSNT5CPXaym0u/RJmVJZxaIcMw36fufKFWEkf/fePXx0ciJk1C+Dwz52EJkL9iu7u5IQkhnFZJAsKQKhf/mLX8i/v8wJZOeDpwVEJuDCC0lTCyaPf3P37uey9X7j0iV5Dwcu2RiUsugHQ7YnZjkIIPITcym+8gN5nkFkVkIb5bIAyL9z9arM86x88ndc1AKI/NUMR1bHaSrL9YQJBddWdvs8Sw8yAf7Zyy9LKzbZF9RHZfGVFfrwCBH4ohEIIHIaMbbGskDDTf0givCz01Mxwv669Jz/f/buxFuO6zoPfeNinjmTAEEIBEQIBEESBEVG9vOQOIoSR57lSB7k2Y4d+631/hX7JVmx/RLPjifFcWzZ8aDYju3IpESRFAlO4AxCJESAA0ASpDiAb/02al8eFKu7q7obfe8Futa6vCDQXVXnnH328O1v7wPgw5SVGAP46Qn4uSeeOO8SY7kC0wSRsXGx2bQuEYMce+21iCvGYSN13XsL9XkVO+zkjosv7q1YtiwCaInIV2Y2ZKGWZPbcC3AGUgcBROkgVWV00OwaPAOSvebr67dvDyBRBYleuQt9na8gsvgWtgPHRIYV216ybl201cPiPRcgMn8HKUiCF5jsfARAsUt8ba6x0AHKbBf80Fkww+w3UNlhutoLwyCPv/Za75EXXogzEcapxDnnIDJwgSPISYWay0A5PEKTZ8wCDsykDPj5DCJz+giN1heA+NmBVQutNs9+/gxEXlzrMc23uZBBZNUUDumR5MIYUyaDVbD/qqsi8zkDkacjiRcCiMx3wJZUBvng88+HAwRIXiigazorO3vKuZqBGYj83swC1/ZdeWWwm1TKSUD97VNPRZ+9hbgEb5KSEkZ83SOvvBIt3BZD/8dzMR/TBJGVuYqVPBOYk+SeczGuxXbPGYi82FZk9j4X4gxcyDponPWegcjjzF7378Lcrli/PnyR/+uaawKwF+Nq2ajV17kAkYHEMFJxzQunTgXT/OmXX46XBzCr9EW8VZWFTKqdX9sLDuv+0Q5l/freoy++GMn5cWKoqYDIuy65JHp3/O+nn46m4NhEgND7n38+mjsDlIeh6G0m6XwGkZOa3ibj0GauZp+Z7AzMQOTJzudSutuFCCIDYDBDt2/a1Psn27aFQRKQPnPiRLBE/+mOHZHtnIHI05HkCwVE/u49ewJE5lhJVmBMjuMATWd1Zk9ZjDMwA5HfWxV+OXYNBowgRXCiFx8GcJeLn7pi+fJgeQIKBFpAyq6tEryPFm5IKPa5YAdT7XxtOzBNELnLep5vn52ByOfbis7GM5uBC2cGZiDydNaab8gH0WolGMhr1/bYjnuee653/PXXe/9m795gKE8SROY7eS4y1nfu2ROVYFpO8MUcnOfC3Jfoh586OJw/hFja9hKz+z4/T6UXEs5nH310LL9qaiCyCfqTQ4eCNq0hNOAFwv8Xjz3W+9NHH40eHuMCyecziNxWSGafW5gZmIHICzPvi+GpFyKIzMBq1q9nE3aoipI/e/TRAPSAyR/btSsYyjMQeToSeqGAyA6YBSJz5gJEfvnlOKB3ds1moOsMzEDk92bMXDgYFWj7yX374ryNX73nnt7xU6c6+eVxn1Wr4vAW/rieytoadW1Z5/s/cOON0X/wz6q+jw5BO18P0JyByF1372ifn4HIo83b7FuzGZjNwMLPwAxEns4aiG9V/yNIiW8dXIexq3Ue/4ZvojJykiByVgf9qw9+sPdDN98cvZD/6OGHz+o6wL/S6gteKjHfFTflV2lZJoa65aqreo+99FIcpDxOS8Cpgsh//Mgj0fvGgQ63btkSYDKk/f8cPhz9RVC3x7lmIPI4szf77jgzMAORx5m9pf3dCxFE1qpCec91l1zSW7NyZe+JF1/s/eORI1EiK1v6Lz/4wcjizkDk6cj2hQgi64eM9T4DkacjY+fbUxYCRPZM+lFvvU1r1oTsSoTM9Xo9AaJed5JzwC6BTEmswOjFOgHwOhBMG7hJsfCRPCT/tI8QIGlj8XsPPBDP6cJ0cWCLw7QdQuN+R195JXrudWmLwYYI4LzHnssv7/3ewYO9u597Ltg3TYzmZPAo1TR/2nFgDql+NN9loGUOncMi1sDkETy5r8/HmqxeHexpegX43e8ytjwAR59CALy/87wI9JYt653u9WJ9Xjx1KuIbveo92/vUryYQ2bgxhzauXh0H4eln6JnGVd7h7eqsmedPnYpkrp9Ba5b9SN1PBZGYDCOpfC+BsiSw9bR23h0r3dwi/+jLyQfw3vU5xo7yHWP2LhIJXZII7kn2raVxG7/5deVa5m/nwrz4xhvxHO/nOT4b8jc3F++hBUoy6hNEdrC5SilJCWtNBlxKlYP5Za1qfZJzXb2Xnzz7gfxh3bvO/LcXcuXZZEzvyWFzkH4THWBejYteWLN8+bxeMPfkob7+b779dqy3vWotPTfHc650trnwzmSfPNg/QBV6LNYpf7/7bsj8CXNRzesbb70VPiM9qB2afWsN6mXZxmsd7Vm6zj7yGxBiH5CNi9au7W1YuTKAlfn5t/fefTcIa9bR/FsH/29vD7rsB880n+aR3JADz7TexmuN7A9zUK65/W5snulQY+MhX8OqMBx25Zn0jWf6cW9/71nW3D3Mg8orrX2aKpLNv3kxhrQh9no54tOnT8cewaaUIDQ3ntc0K56tJytZd5+Hjh2LfdaW7JctK8QI9hsdo00Snegem1atCp3m/mTDv5cXuaCDPNvcpA7y+avWrw9dRDfkOviu9TU+NtL8W78SIPNO1tEcXbZ+fcggXe0e/o1e8X3f831z1KUaJ20R+SArk7BFWhmk/UwQWXwF4ESmoCdcfAmyZy61OijlLnUUuxo+xrp1Mff2jbEnIOk+ZNbzyLB70SVvnSbd/a82PZG1tfU5fruqInZr2H5seiIWLfxQFwPdDM7FxYaYJ/J33aWX9h594YXAKl3m7gdvumniIHKujbFhI0ue/+Xjj5+1NuOOlY4AINuTGMkqvP4nJvIYRJypg8hOfbZpv3H79t4nb7ihd+zUqd7jL70UvUYwi5ocrLYTNwkQOZ3AVCqx+WovQAHGT5UNsAHP2rCVE2mDvlMp7fIWebAe48tZogjK5ujuHUbj9On5+XAvJYL+3sbrkoFIBVKOrTR+daOf46E2uqwHJczBSWWeisnfewfr489141s+f/7ZHcfYJCOp0HMtm56bz461rOadoU1DmXNn/v2ZgWlyCiYNIsd8eSZHpXo3sjTOVQY4aWzHuV/b79blL+WhlMHS6fRn7xfz3LFCwZyRQd8tWUut93VtT7dxmLqAyBxvP9ay6z5umu90gFKO855t12bUz3GQfuimm8LQalP04LFjvcMvvxzBhL5NixVEbpKDJl1Y1+9d9K01mc8WVzqlix6tr0ldf5Gdug4CInM+2BMO4OefeSYcyVK30l1dgvmuslG+JytQD6zn93jNdradWw4QJrIDRTADOHZPnzgxDyKn7ZjXHV0H0PLzw+xK0zjnmQMDnpH20+9RHeym22fAn3Y536Xfq4wyvi6siLo98F1y2c9OhD2gLwu7nABhrvWwQL3fvDhM7uuvuSYYuPQWsODU229HcI3c8FfVYW4CyWFySj618XEgiiBWcCfwLoFe7629G5uBTPHC66/3/vdTT4XNwhARbJNvweK6Vavmn2lu3AcYox+44Mn+FtTH3LeU3WEfE+j9wL59vTdPn44DXQT9XcgdAv9v/9CHoiWGuWQXPvPAAxGQt31H8yi4VzJqrjCiM4Crv3/I6txcPItNAmAbg7lMNnT6074r0AYMiDnMYQANp07FmvkhA/wG/aABio02d24ugC9+vGDMoTsCcu8dbCJ+8PLlYd/JTR5SSFcBs8h63R7UQWRy9/sPPBAB69ZNm+bHBVgyrlLegWN0vraAD7/wQsic55b7pRyH94zWJZddFkG9Q3v+/LHHzronu06WgTTPnjwZetY4ogz28stj3LlfAjAvZND8Ah8kD8R03gUoN8wG5v4XwANSPefGK6/sbanAnrRlZYwA8LXPHj52LH7bI4Cvb96xI+bJHgFYJECVIPItW7bEAXtANwdJpm8tWfGlZ5+Ne9lbedHJAHXf33vFFb0brrgiWnkB6yKmqT6YsWLMwauvhp069MILAYAFeNZnr7ovWSeD9IK2YPyqi1avDln2THINAAPA5n08D0hGLzis/oFKL5jzSeqFUn5yLuwB+02ixztesmbNPJib7+cdzIWEwsGvfjXmlc4zLjrwms2be1s2boz9Jg4uL3rQOpo362wNyRXdcE21J4CvgDr7LeXHb3sP8Eh/mX/PlmwAiA3S4/YDufeOZOfxF1+M9/fMHZs3R994cu+Z9qwr40oy9LJnksfjxwPkCkD/nXcGxjG3XX119EA1NuP02729i3HyqQHI5oFMOEirBP3Sp4UneDdl6oCvsCEVAJ3zClOQdKD/AEjmxjib/A1zS+YwFoGiGIvk6+0qNh9mS/JQMrHAd37oQ2FP2NSsbsn2STdddVWsPTCrvCQJvvnaayNJQH6spWQDfZt6ns5PXMF3jY8+ZHecwfXYCy/0nn311Zgv8+SdAIPsvTmy3/yd+U49RkboO2O1juSujvE0jT39JvsTyE1Whtqi118PAk7aInKHfJO2yLrbG+nLJ4j8PXv39j62c2ckAxJg1vLA/GiDAE8qfX1jg1HYa+Zud+WDiBfYz4wpUp/QXeyJtnEJxA/bN+RYwsXnyT5ZLq9vve663qdvuikYtn/1+ONhE4yv6/Vtu3f3fvrWW3u/c/Bg77/ef3/Xr7f6PLtATsyPBCBAnU8nocMGA5HZqUkykck7u+L+Ehz2yp1HjrR637YfMi52j3zRwfb/3zz11FhkhOmDyC+8EEbXRnH4EkeGMqFAMNkYxFFL1sYBkRPcDKdt48Yz2fb163vrVqyIzedKZ4FQUeghWK+9Fs4mxchwUUiMKwNps3IiOCbllSAyI2keKAKGw0VZcXTz1GBKxcUwcKiymbbntaGgp/Jg9BgY4/Jnm6PMaMdz3347MuCRgaqycEoI2zr/FJzsGOft0PHjMTecJ/PB+TFuSp+DyLhxtgN4kP06fToMvHF5PoPhz20yuU0byH2zz19ky6sMcjr6JXsgg7PMvFlPf2c9GU/ZcmtpHHdWjdXrz5w0iGwOOezWimH0bpz4UfeGuUiAj2GT3eSMjAtMt1FeFK85vGrjxtjryfhJYD7lPpywijUi2y7AI+NtTg61N8kTx4ATyPn73JNP9iQEOAiRva5+OITWlfzbH70qAy0bd/KNN3pHqwwsI0gOhgEUXUBkexjgR3kLbox3HCYl/cERJ+8MOIdnGocP2esSgfaEYDGZcalnFiOIbK3pP7ogmF1r10aQnAFIynLqd0EkGaRzBST2XhtdSB7oa4Edh4ocWedRr2R/sUv0FseOPigvMgW4IQ8cBfsnmXTem26/97nnYq3OxUW/5CEU9Ly5tc8ywPFMc8extafNC5mha9syKhNENk66ItlCyZJwP3bD3me/zsVFZ62qGFj2HX/Bac3GH7okAfJeL/Yje+pdyBEwrt8hwlk+59Rt8/b3Tz8dY+kHBHUZG71329atMfeCDIzFfsDg/Pg2bowAlg/kfZrGF2y7luMr3xcYQ6bJszm0v/hIOQfpJ7AT/s76WtN7v/rVsAXm+fZt28KfySDY/uoakJDNBJG1Tdi2eXM8j86396cBIrMt1iRB0LBB2j9ULJ0SLKKnfM560L8CZeMX3EzqcGrr4cyS8OGqgyvNfRu95/281/fu3dv7J1dfHf6yQFxJJn8WS6/Nfehm70GnuZ/vG2vTBXwzHw52JU9kPO04nzL2T7IPKxAh2L2rVsW97TFgg4DKPh4GIpOPBAbsDTKUACE9WyZC+B3mMZ61dm3oO+OwXunX55jqIPIXnn2297+eeCISCsZFlxtXHqhd+iTm3TzYU94nExgAkCZGahcQmU733tZSLLSqalPifdJHLmU0PrdyZfgFvut9ARpk3PsP8jeNARgPTLUf7Xv6xff4SAnkkKG0K74j2eK3f2cbgWQADXPaD0TGxuITps+UzO1kctuD+Xf8RDKTJcCeY17tOe8VSYFqIcGK3s3nzYNYx+etO587mdl1Wa6DyO7r86oVsCb5EvRt9hcv55xMrl65snf52rUhb+QZSEgOJlWpkO/rWZ4B4OTLGnsmMXIugupiz1XgurkAuNhv1tJcWFv/Lx5oCyJL9pAnQAv/AmBrTjw3GI3VPo9YYG4u4nYyaG6tIdCUnfEO/WKKEkTmt3mmyzP5ilFNUPUhTZKLcdr3nulZnmmO/L+xslt0H7+y6SKr7BCbbDy+T4b4DmQsMRFzDUzl+5UJGfseq5D9Mp/e0Y8xBhGteGiy/MVjxkOOyaR9w0cpCVT+3Tzz87dfdFEAg2wCuWwjV/QWP1hSxBr/w+HD4X+aC3qkLYhMf6YOMq/2mDF5B2Msxxc2cvny8PPtHQk19sta0klk1p7kQ/h+VoaETqmIW+7B93CP1B/GDM8YdKUtAtLxYeZtURU7NNoi9mH16nlbRF6sTdqifiDyR3ftCvsIZCTXrtyHiaGQz5DL5ctjHX2efbOHE+y1/uQy5rAC2v27+Nh8mXt2hHyQw37r3oaJvJRA5Ixn7MOMNYz9XILI8J6P7tw5f2ieeYcRTOqiA8m0sybsRzKNFS6J3E83tXn21EFkJ6q7Elj8+O7dvX+xc2f0GwEiGxgF2MbZrA9wFBA5GZ+EgyPJeRWIA7w4iYyfoKd0Dm1WyodSodws9JETJwK8YcA4jF+3bVtPb5PPPvJI77899NBZr5ogMhCds5R943yIMbRZKT+9ojOb88937ux9/LrrApTmmHtm3REtH+I9bARZPFkNCltmkYMORFkt+7Z8+XzQm0rZ3DMmnisbLsiPkj+KZkgpkHH94I03hlLEruE4yo6ZR//GmASIWJU+JZsoQGQlee+8EwZN0E3xc/D9P2ZQW7DTpicHDIXgIrLdFXhtXeZB5IIRferNN8MhMW5jNreeaz0ZdEG4tQQY/Nb990fGv35NGkT2XI6FjBF5YygYjDbGu2njGzcDEid/Vm1kfvfgwZFB6TbKJZ3vBAw8P7P4DKUMaLIVOS/WOMrPTp2KtWfAsySJsRvEosykgTn72dtuCybmL9x5Z+xdzyL7IX9YBErgVq8OMCiBbPLPsKb8ez5AlsNGNkrnqj72LiAyffepG26I7PIdR46MDTAC1DAFjIPD+w8FA7XNGo36GQ7Tjosvjr1mn2dCK9kQiwVEPovdtHp1OMN0PD1ELqM8mH6vAECOFH1Mvz//6qvhtEveZOCfjvmgeaP7OQP0GH3C+XafUS/yBbjAwPCe2kLVS/84iBJ47AnnXRCcgZJg2PqwsX4medl3dIuA0HPtrwQf7bNyj7Mf9jgAQuKUbbHPzBN9a48PSpIliKzUK0qpq56rCaiYE3ZToCiInuSVbN4MrOiTPOE4k7L2wjyDvdebL8FkS9Oe8hkSDCh9HMGR+/zwzTcHA+K37rsv2DkJ1IwylmRp7r3sst6n9u0L/fb3hw8HG6zOsszx2Q/BuqrYMBg1gJ0EkfuNj3yTdfqyaXzl+0eSHRvoiitCdwE9yDS/gK0lP2RJ4GNvkmPB5/968skzPdfn5oIJwpbRo3wibMkubRe8TwkiOzzFcwXZ9v65BpEBZQJ/mdpViAAAIABJREFUMu15CUIIIumLBCvKiiiyR0YAtPY7thSZFwSQr1F85rpcAazoET6bvWpt7nr22aG+n/tEKfWGDT1MIevKXvNb/ubJJ0OHqjoclpB1H2Adppj1dw/sO9+vX9aPnNiHWivRCUAOMQYWFQCmBIt8XnC8dcOGYLmq3OBDq2gIJvyyZaG/6KEmJjIbK6jmPwF3fZ7c26fiAH5C+sjWk0/IHhrPR7Zti/tinZlT71j60wki81++b9++6FVI5sUi9os19p5YdQmo5nz4d3IhUcRftFfd/6+ffDKAqLrf1AVEtvdPYI5W+l0CiqwlKFr6ZUnEYVu9hzFfsW5d6BxMOzqnCdROPcVemFdrY/3JjrkVE7IRJRuQrqUb+JP2ErDKXGOs2zv2llgq/fk6E5nvwn4kWadfEsa7kStj2r9lS+8jV18d8YHg2/sZE6Any7IT3CaX0baxSm6EXB4/Ht9rWpMEkVMvGBt9nXoZuxCokKSDUi9E24H162MPmDfz5d18R0XFJPQCWTMXbIOx0RHY3MaFMETe+Oply5loZzA3F/uNPfnwli0B+Hu3nANrRmcMYiLnIVJAPvOEeGb9rbV7kccAEwsQmd9PdrXnAc74bd0+f+RIrBl/rmleEkTGWmbLPNOe90y+CZa6+9j3ZUWBdZrf78UzDx471rvjmWfiHfv1l08QOZOg5sOYv3DkSMyvZzX5RUkQo//EAXSAvU1v0BcJSpfjNH9iH75k6Nh16+Lef/f00/GsumySQ/6Wz9p/5k5SyFj6xWPJ+PUdhB7xO9nABk+/jB5uCyJjuJP7ICls2BB7+umKSU0vlNWXdKF4T3UR+bSG9rjqHf+G8e293cN4vQ+gPfGFSGRXpDH3SGKTeJLO68fGTVtEX2vTCoQubZFqhyZbBI+hu9jzsEUvvhgJZHtHBYqEWBMTGdmArvzvDz10VhV7k40kF2TkW669NmJfBBN+MmA4E6C5v42DPuHfIs6xkd7JXks93FQdfL6ByDkfftf3j3WZJBM5MUh44Cf27g3ZlEAmu+MQwoLSUiXOybV9wSYB88Ub/DI2xf4Yp0J1wUDkzIhxNL7ummvCKGAnobln+UBX4zcKiOw9KBeGhtKghCkOwV4GRFECUxlRm9sC+BxQ0Qb1/wJjioZSY0wo9WEgsgVllDmHnIsQ2Kq0EwiQDqO/7woiBwt306beBy++OJwfRpUTD2iirMosZZZhROa8CgR8l4JhbAUR1mRYqXwdRObscsBkPQQn2WOIwxbORpUlTYfbPCZTmsHwnowb5SUwbROASAZYT0AOxWYtA/BXtvjGG71Xv/a1M+OoMo9Ajhy3wCkz15Ss9fTv5mQGIneHMewPGXwAGCeyZGXGYTtFG5gICsz1mjUBJnA8rWMa4iwJ7PcWdRAZ4P7vv/CFkAE/7k1R2gMcpWTFxL6uEgrJliDH/myPcAIx0ubZDg0vcCGCyNaLI2juBDtphBYbiJztTbAD/Hhnl6CfI0zPBrunWle6iB7KwByQQR4lNOhBv+ss4LpILBSIzBFlT+hJQFS+Z7ZUwrCnByd50Z1RHnfZZbHHgy1z8mQkD9kP/z8fYFd9VyOBDDBcvz5sA9siCLXH9VDtZ/cTRLafBVbWkE3JLHoyYzlebap0usxDgrwcfkGfOSY72TMvS/MikK0YWHSIgCQSV+vWhUMINL/rK185w/opSpvtJ8wZJfxKxf/xmWcCbAIUjtrfkuyba/P1Kc7pyZPR55Zc1JORyQIE4MT4sADL8b311nvttWrjA+QIRq15jO/ZZ983vkEgsqCGvuaDsRWcaH5UBjhkKPpMagXw7rvhyyx1EFkAKECz5uwiHxAYLvDHOkzGaTlvWR6cTF1BB/nC1EUsGOaftZF3ASTQM9ttqF74yyeeaAUiZ7ILgMj2G0MmjIwPkNiGDMB3BlKx0/aJean3S017L1nncFe+Ip2AfEC+PRc4UPqMJWEk+2JGe4YrrgiZs5ftU7qjCUTmm9BZ/+zaa2N8SC90l/VrSoAlyEMn0wGALP6Qe0vmlW2JEkT+Zzt29D59880BgNtL/FDP8G7mg56pVyck65KtojsAJd5JIJq9mMu17wIi2496l5pPMZF2hEC0ZAjXZY4/kGxMIBJQhU/uPfjyTRUQoadWroz9L86x3zO4lRziq9XbEGTMkv6+WCpJCtaJTU8yQlM7izYgcoCgy5bFe5EzzySHkubWJpnIpR7PwN0cZF9U72Yu+JPINb5rj5eymSCyz0VbqhUrIlYTFwLf6D9AlD1V30NiPT/GzwbbD2zo/6iSzYMIEG10whks4sxcSA6ZC2tifsmmvRNzUcR0ed+UB0AsAFBLCDbGGpuH9AUGgcjGS56NTyyWPVWtRTLG63PiXc0h2UUIk7SkN8V4nvV/nnmmsUVBgsh0gDFFy5bly3sPVucvZNVHPZGTiRCfDZtfJbfEvchL9ju72KSj2dtv/sAH4v3IM3DPvidn9Fr9WWXyCNhnz5MbQHUkDk6dCnkBQNZ72UZbzCqmpZeshaQA2eRrfPErXzmrao6eldil2+EjZJZe8W51Gc73SmwE61digy8qEciep1/WBUSWEBKXS+xmW51S5urJOHYS0KfFCp9fTEKfxKFoK1eGb2F+833Ktp2ZtDE3UcF19dWxn9hYTOoyYZTjDdB8+fLeR6+9NqrrrVm2X/HO9m29XUiTLVJFax2jTVVli8RW44DIfKVv+MAHwkcnm+6bSeeo3qq1uPNedIlkj/Hbr2SMPPMDJBCyGqLUHecjiNykG8UBgXNNsJ1FYpCSHg7xk/D4zIMPzlcetdXR9c9Fa625uSCRRquMyy+PfQyfFKPZx4erqvs22Fq/91gwEDlfiILgtGbpmrYWnMZQgh37pXQBkVPpYx9zlDj1NhpFE72QXnopGDtlP5g0phweznaydWyyMDT6gp48Gd+xqf7lrl29PxnAROaIWmRtBbASB11dQGQOCcPlHfS+YUSzZxrlTwELIufB8WTvVgByzgdjICCWfTU2Rrt+2ET5zgkiCygFyi4ggTESUkABJgYWWp7YnSUX6QwKQADflCkHRAYsS1IGUe6TAcBhk83fV/XpspbB2HnppQAdrA0lmEkBRpXTydBwNDiXjI9ARBDP6fVca8lJnzGRh6s06537w742t4xsMgWtA2NWGuQMohgucmT9rYP9KAC5+9lnAwQhx03N+OsgMnn9nfvvj/sIAvKgBAEFOU79kvInWZAHZ9AF4XRu3HiGSfXUU2e+U7WWqc/AhQgi95MCa239JF0W+mA9Op4u8j77r7wyAniOk70NsNS7DrOqZM9gnmBqpPxaW84dJzsZDfQCndCvfH6hQGQOs31kjBxeQdq5vMyR/WqP05uY/faJ+VGZY58rKc8EQxOoYn/G4VOvvx4MYutijzfZ/gSR+QsYatM4WC/7FAOXvCvbyEaRIYAVe8rGZNudtCv0EaAcE0+g5nscc0lMpeoJdpXjND5VWfSP+aAv2b8uh5KV650OL3Y6RpC5/e377z9zkE7B2hJ08UXyPbOnLx9IArff+ARagnLA+gcvvTQCNPcWiLK35qhpjyQTWc9AsmP96WX6194T5Aj6skVO3cE1rqUOIluT7NuabF9AehufN1skOFOErKh0wz4rk3mj7nt+mD2dFUvWUkDT5gAcDGlBNDAJ8EFHAgsEMOwxJnmbliP2AH8XIGJu+Kv1dkBZEcAvA87+HbYrRnrF1B02/mjbsnx5sLoTFPPO0Q7itdcaQeQE6cis7wIW+AfDKvSyIgtD7bv37AkwVQ/iPNTPu6b/411+/JZbAqDBvtYbGfjUBF7Ux8jesVffuWdP+M72ET2TBy+VIE/bnsjklE9Nd2ixQydkf85Bc0zXA3LovW+45poYKzmSMKrPV1Y10SMAVHbrzx9/PFi0bQ/8yXZ5QHj22j4C5IgdrNEoTGRrLI4yBwAi9h+gk9Vxw2QsyTFAuo/t2hX2wPuYS0mVEuBLENn+oav9m8SQ/Qe4aUOocg8sVolIeplesO/ohXFAAuOkc8RJmNiqzNhfrN6MqYbORVUZSz7/+bXXxlyUid5BIDK7Yvx+8yUAsvQCkLSNXsoDqzD16VzPsgdLFma+f4LI2e+YrQIme6Y1a9teMRNOSHJ+HJAl6ZSJoHK+EkROHOGPHnlkHsztZw/sb742X5N/a79J0vH7mnquN60PvST5T3/64XN4TzrU3KbM5QGKQaRavz7mIck90eKtqFCmP70XLIXe8HkyLIYqGaxdQGTglyoh+p0NyQM7B8kc8JR/wkYe2Lo1AGh2JHUBPTYooZnkE1U1KsA/e+hQVHlav3pSn3zlYeLsMT0Z1VEj2CJ2jz+UtogPNSqIbM/y0Y3Be9E9Uel07NjAQ2NLO+H7Ehz2jbnno8BE6nr5ggKRsyfyqlUT6YmcVeLiC74F2cEwH3aYYSn/aWvEKXRWxlr8Ob69PckO0aHsq7MT4HpdDo1ctCBytJFYs6b3Hbt3h+KJhvSo9kePdu4j2QVEpuxsMoDjt+/eHZkuASHl6B0SZC1LHXISM5sXjLWVK3s7L7kkgE+BFMP4+cOHo2yasVwIEJlRYayVxgHJMWopz2Qg5Sm1Z7E0igNBsqeZUiwOFEMhe4f+Lqjs59AkiGzsFDYlzbGJvtBHj/a0jUjGVr05v7Uzr3EKLgD8iitiDEAgYMGfHjo0MJjOvnCUHaUJIIqDbY4fD0DDc42jPKwwkgKVA5/fly0P4OiSS+KHA89hUQrCUZ2ByMPcxV5k4jnDggKAhKDDniB/wabIXl0FEy+ZJcGqqE5CFnzKogLvZeesAyPYVLZcB5EFYZxvxtie5Ph4j5SDdLTKskDtXaIf1MqVEfzYPy5ZO+wActx0zUDk92aF07ht48YzIPLFF/d+5Z57hibIhktU909kGws6TADnEkwJfsiCErs4dbg6PbvUaelAythmGS/bdPvWrQHqKRPOdjdNb3YhgMiCGKwkbBPJVPMogGEf7D02Jnqt1fZ4grLZr9D8YquYX/tb4GyPN7VqWggQOVk7gi2AFb0B3OKIASmyp1z9sMPSrgiY6DAVVxJjHHClzRnIpgwJfDjjHH621P3/7NFHg1k0ysWnIf8S9YIcSVyVXiULOcaHfXrppTE+9nGU8XFeBcs5PgddGR9ZqF8JIquQUipLFuhotlYiwd4S4DexcRPQWOogMvuoNx1Z+L2DB8PnZB/bgD1ZOu2wIokxgR0/h7yM01/f3GYfX7L6AzfeGIz4X7333lbAhAP1tHpgd8ma9WMb/8WuXQEA/M599505ZGrAZd84PBMQ+t8ffjgCcoSDOoGATPMvAC/kh062p3yuzRymfQBOiAEwn/dcemmAnPRPExM5Dj10TsX69THP2HX83GFXVjoBsZSSAnb5EvyR3NsJIrObP3PbbeHv/O3TT8e8SbAMO9Qx30ECwD7kN9NJWID2VXl1YSIniIzk4qC/prVoGn8GtRLJ5Ih9/Y0vfznsQz04ppv410B6yf1s0TKo+qv+zNRjxs4uIQ7YT9Yo2dy+kwfrtWEi04vsEvsmCNe2QWsO+rNt+a+9CmQKYsIll8RhfGJMh4yVejhB5JCR3btDruiF+gF/g2QtEpdi6T17wgdzfotn0QttklOD7p1JRvvZfNAL7L391mUuvJ/9Rv9ltUGC8/0O1ot+v5s2hV7hf5GPaEfR8kDR7POP6Qeg9132G7u43tYpQWR6hc32TAk6zwSetdEtqUczSSV5ZK/DF+jpejVYtrNgF8VGEij2bd2nyPVJFqu1+Dc33BDzQP+5vwTYsKTW/H2qPuds9r/evTt0P71Xbz1Ef4mJoi2IdjOXXRYVCVp1AtgTjI0WmoDpSy+Nw1XJBtuUifZSvrqAyMA1SS8VoRJRbQ5ksxfM53ft2RN+F0a6vfAHDz4YpDJYxKDETNoH8iIxZT3YaHJTbzFAPu1v+8KhetaC/zOyLbr66jiskszQXaOCyGwBIP9bduwIm6UygT3ha7XZs4nJkE96Nc8xCYC81p5vBiIP8wL6/zv7BzwG8sKhrLmEU5uqrbyrtRJ7k1XYBRxNlZtWMHlwIt1DhvlJ1i+rtUZ/8zPfXHAmss2afXewxRhumV5ZjwR92irFLiAyBU8JU1A2iY1FSXHwPLdN5tcExmFNGzZEoCYg4qDJcnE6OGBONO3XE3nSTORk49rwjLS5lDmjhCjyNoeEhVBUBwVwmmUBGQUGBv2dEFKiTUooQWQKUPN8GcM8eRRA0NRLp0mABQWcLQAFUJji/oOqDLdfaW/2/cHG44gBzjG+rGU/BmnTsxkea+c+1jMPMvQuWIozELm/yolWACtXBvMogwKOl6AM2x6I14Y54Amy5AAmDgD542TbVzLa7ll3iksQ+eduvz0UMGV5H/C5OLG6jcI0DrL84eqgMiVpEiiy9E16YQYivzeriwVEpofpBGvIsDqlGVMjDWhb/Z4HLJRljgywYMa9mgKZ8x1Epp/NryRplu8JPARcAve2h8GxKfa5YJK+5fiwLX+rh+rLL7+P9bMQIPJ8u45LL40gAfMKkCAQbAJI+wEq9CIZYk85eb4PSMgzB8ij+eBI0neCF7b79x98MD7TxumvP5t/Aah0T4E62y0AKHWn4BAQCUQ2PjY7x9eWAU1fIgMYX7K1+XB/8dhj4azyrcr9liAyv8sBMd4HUJanUQMaBzFWzwcmsrnCOhWYAWn5ZyX7a5idsm+As+bbd82f5Ni4B+wl4EmH/dBNN0XyVOCepftN7+VdJH6/60Mfin6QiBPsPZkFwjloD4nhDx988ExP17ffbhxe3Gf58gj8ga1OXhcH1EuBfZmPyz/LgysBPXVAaNgc+neyyM/AEJawpsfYiSYQ2T7RXxxAy5f2mS7VHpKqSqPz3AU6IAGJBJGN25kOEjDmnb4ZdPZJfYwIGAmu88PMC9+lvLqAyHQR4A+IPAo7yvkDP3LzzbGuQGh6PQ+zivhpbi78xU9cf33EK3QPW4200lXn0Qt0K1uCLUs26Fj+3yhMZCAMZqAgnx4DQvFluwT34ctWB1vZq/a8/fqHDz0U75eAeoLI3t1nPOvX7r037GkXABiB42M7dwaJ6amXXgqf2b1GbYmUckN2+VHmmPyyI4C1rlck5quetZJF+ojTXYOYyNFe56KLYs4wgpsYxG3eQ4x+41VXBTMve4LWx5B+Hjniy5J5MimGHGUOvTscgC8KgBa/0NPllSAyec8qMjhEv8uesScx7hEkfMd70iejHJAl3lX94R0l0bwfOS/3X8Zjkunpm9DxyFp5iLE5Bb6rflZlZM/ADLIlRzmeLiBytrOQuHB2Qlsgn56jB1Sb0NnGpRIrzg8Ycr5TvivflC2U2OYbmZd6Ozv3RzgKvf7aa0FUaVOtUV/ftEXsn/vZF+RzVBCZrwm3kCgVdztjiy5oO/Z8P0kfILn70GXiYLFPec1A5DYa6P2f4Tur2OGnk1c+ur1v7dvKubtmL2v2wzrFeWj6g69ZE/dFUMk2KxIJ2Sqni23pN8IFB5FzAih2DgvDghFIKdqwNm9b4KkLiMzYUpzZMJ6CoeA5dV2dBM+NA0+2bQvFTmExlPo3MXzTApGzz7TD7Tjz+m9lQ3QM0K7KgyByoL77+uvDMHBIKTUKpKnMLEFk5SOCU5nq377vvgD9uhx6k2w1AciP7t8fwTpWCoPVj5UF8Laesv7GicXByPXL5vbdEFVrD/eLg0Gq0+mtpXHMQOT+ypIi43hhcOvtY1/owclwyXq13ceekEw+zpLgLR1OgVUevlm+SYLISm+AyL5PEWPy/fVTT3WWA06Osbif4Jj8OeyqCTScgcjvrcRiAZEFgA7LAo4JCDiznJ96D7Bhpj8ZCVqb0IGMNMcMSyj6WhZ9vfNe5zuIzCYom7XH2c/fP3gwQAZAU1enJA6iXb06mEb2uNZL9nhWIpWBzLRB5GiHsnZt7zuvvz4cszywi6NXtkAZJkPp4wiy6MZP7tsXCUn+hnsCouiVZO/5zI/ecksEcdh7kQAewpypv0McErZxY+/H9u8PR1IAkWzXeeZQrxd+C9an+WfXlbn5Per4+HBKSF3AK4ylHF++Y4LIEoRkCNDxJ4cOhZ3AwBvGMDsfQGT+hd6//Bltl4CFbRNb5pGvx8cDUmiRktUy9bYPbWSz6TP0nLJ47dn4cdlDvumzGfxi0WpH8DsHD8Z3XAAUILL2VcAY79mvpzyfkawC0QTRQGQy1DQvqs3YZSDzHV/5SsQJo/RBT9D8+264IQBDQIF90gQiC6T9ADXYEdVxXQ7wJLf8ijz3pOyjPA8iV0xkQLwqnmEJlfp68H8BiOweO6WtnL1fXl1AZDqEjbvv6NFoGdI1NpLAog+srdYcfDKJk2wjFoSRzZvjQG5x32/ce2/MadtEZN0HNL+A+p84cCASUfw/McsoILKkmooHviXWJT1cHp7Ydm8Fc3TZsgDWsLIl2PiTpcwmiBwVT1dfHbrQwdeA5i56wfhV9gDz7AdAskTQqAdy5xjJ0vffcEO0/+JLKdVv6m89bE6y4lB/XQdIigvtuUEgMv+aHNIr2sBED+qWIGD5Pipz2Dv7XPKbfpG4LK8Eke0hn//d+++POLrsez1sjOW/S1CJIYG91oSuV21TXgkiA6qzB/wgEBIgxKcF7pkbulm/2pdff72TrOQ7wEIAjuSd38z+Y9OWgPR85cbmzdEbmV/k71Q5YE26JLDobr4S2SDDZM8a19erC4gsycQX4hOyK23BNfoWCc2aslEShHShfdf2EkOwhQHwVy3X6odka3fBdw1bdOTI/FlabZ+Rn0tb5OB18wjsTluU8kCeYGVtDtYD9vMRtAVix51vkIB/l3fL1lEq9sncb953X7RCqO8bcowoRr/TuXW2sgTpp2+6KTAxFXFtGOVN78n2//Stt4Y+sIeneUWLuAm2s2BbzKkDtdmr//bgg+Ev14kXbcaYGIgkU/a29r7sKz1B55Ed+ke1IYId+zLutShA5GAwrlgRjBnsCovE6SSISnL6NZavD74tiAwcBXZ87/XXh2LnaGmhMU7GlmNmsW666qpwgNHIXYRiWiAyA5ksUK01OLmUfL8ek8OEJw9FoIgwMDh8HKnMLta/nyCyU9dtCAaawmh7KF55PzIh68nRYDTipFr93WqndEdp5/LlwTi0npSkMUsKKFsZ9WL4yQaHjFPnEuDOQOT+M0p5Ze9Ze0FC5s8OHYqsbLSP6LgYWR6lDPDbrrsu2E5KPaIsw0m5xf3qIDLlqBeXAzQkUrpegrroUbprVyh4vdo59dnrsbzfDER+bzYWA4hMdwBXZHdlzjlRZIDhHPWKA2DWrAmGvR8MJ/pNf/d6n/jzHUQGpAjUBVrOAhCoY+/Z420d/HId2GNz+/HKSS33eJmsnDaIbM35JIBOASXHl48go9+VJWe8dBTf5mN6C65bF842VgAGdybY+DB0J+AFu5f+Yss4lm3nlt6U9FRK/l3XXx8AhkoefYqBCQlYC+SAx5xy45Nk8Swy3RUsmh/fpk3RFoMvYnwYa8ZXvnuCyJLu9ui9X/1qJOjiEJqG9hf1PXs+gMjAdsAM3aS3rjLkLhf7xC/hI71TtRuj47pUXQ16nj0uKQ/EBPyyuXXfK79PhpAngKsIFBjoqWv9nYPovG/I+/PPhw1vusLncghZ1cqM/0p2yiur7TCHsVcx9SXzRg1I897kkK9H3/Abm0DkLA8WnNu/QHFEF/NjnoYBW3lok2fyXZoO1jPnAFAgMoZ6U5Jy0LoBa+ksc6giz/xh75VXFxDZOPnvxgk46EIE8EzxCIDFnjdfZCiqVd59N/QheQFeAU0wzpEOIpHUZTNUn03igQTNj+zfH38LAPTuXUDkvA+/Duirrz/fT1u8UZieORR7ntySMXGtceaBkQki23cSL3S1KtY2+rC+tvRCHnLLbtALg86yGTTVAfrOzfUOXHVVVCYA+DHK+fajMHPzWQAN4JuYQfJ5EIhML2gbqS8tGRr14mewHZ/YuzdidDaHfJSH3SWIDKxjNz/76KMRR4x6iU3J/qf27QsyjGe6X/nMBJExiQFvef5Qv2fyCz68ZUucQ2EPWWP3HCWJ5hnmxD61b/iudD0SXxPxi18hLk45Zd+ByHkGBICZLMNU4vyZ115r9JW6gMiXrV0bJCTVzGR5mJ7NeTMuOt24rD3ykcR9lz6wkjpkgv2yh+hTVV3p7xi3tlL8NfuCLdIqr03v/37r+60f/GBU2dAT1nZUJjK/VfzqnQHw7NoooKEYyv6jC/ksiA3ps+ZazJjI3TUE/aLnPtIInxlZElbocPEu/ZD7PTnbkUju8MezLZA9bA/oac8GsTFtY4umZy0KEDlfTBadkApQ9S+iNGQbOMZtNmVbEFnApMxKVkRG7b/cfXcEO2172DROZMVgZRB+4pZbAqQWsH3mgQemBiJzUmxmSp4i54jKBI5zUZ6CBCVyMriEjxLhONcdvQSRsyyWIcEI1h9zlMt9OPccY9k/SYV6X1rGQabMidScnH94+unef8HgqHogj/LcNBDGTkYYCApdmd0MRO4/o4wNsFevS84QQAJ7fdzAlhOJFQ5c4ZAJZj6HoVQ70IEsJBNZsEL+kwk3qhxgV/3bW2+N3np//PDDASDVHfsZiPze7C40iJxMFz2mBOOMpINKyOMozJm63JAH/d6cmK5MFnOzzqw730Fke+xfXXddzCnH3B5v0xt00B4UGNnjghMOayQrn3zyLId/miAyOYpT3auDgLy7qproTzqqMun1onQeSAD849TRZXrVlaC09jnaPPgtWAe6SYy2Ba4FNmwnfwDbV/ADBClL7wHNAkfjkxThRGJ10JvjjE8yAOMOE9K9vbfxlaB0gsgSvw6sEoT+8t13t/YTzgcQGZPMDyYydl3Xvtd8Ewwpa2y96SCBXZcAeZAYs7X6aZNXQIg1Eog2XXx2QS8/DxNaOW8e5qYCStwUAAAgAElEQVRiQbUCeZRA0abBT9NFXvj+2MhYqc5RAKiUV1bbBYi8d2/47nWm7SjbE/gB2OJDILA0gcj+TTDGJzRmPXL51+adj5PnfAxj0je9XzKRtQz4oZtvjjHxs7te9Ci9AfywJsBKgFB5dQGR7WfJHe1I+N9dg03AOzCDj/7FI0d6Tyh/f+WVANHEa4Aw607vA8Ek6xNY7Tr2/Dy9CrQzp/Srao9OIHLVK9b+JGP052/cd1+89ziXBEkmVMI/fvHF+dYGCSJ7JlDB/snDF7s809rSC/YbgHZcgDHJGSoMkCnIwH++556xe6/TW/acWNx7DgKRzY0Eg4PNxiEC5DyKE7U5EMv93VNPRdyf9ilBZPZR9Y8kbl0HdVkPn9UK4scPHAjg1zPpC7oy9xLMQPz67MmTAVCKm/pVa7gf+8lm09E+zycRm3ap9i3HYB/SG/QfFqxe0b9+772N7PWy3ZFKFc/m/4n9sve3+EjsNagtaBcQGehFB0ngw4TagshIbw6ClOB08VHpwy7VOnAPutS+gimwg+lHpS3SfuKTe/fGvpDoGPfis+nrzt7wC0YFkVV30L36QEuWWJdRk2De5cduuSVkWEuQlOFMKs5A5O6rni116XukJ3aP/evSvqrtU7PlnCoBeBbwmu6j28Ra44DWiwpENqlAXVl0mWlKnIJC6U8nYNCktQWR9XeycJgwJtcmo7hHKaEq34fB5TArD+UwUJT6wE2Liaw3D6BX1o4jTGH2Y4+0Fb5sUE8REz7lykq5CR7nqgw4E0RW+q0khoPNieta4pzvBujXd1MgQwECkOuHhHBCMK4wwI1f3yTl0DZFV4e3nJMs35Et53AAshn2GYjcLDmcC6xEARAnFgAkmAT+j3vYjwAk1vjKKwNo0u8aKFKub52JTDlm/6txwEPOGlYLucPAbzqZewYivycTCw0ic2bpCzKIAQWAIyscx3GYMzlC4DR2w+leL7L6yus40uV1voLIqRM5pipE7AdBloC4i2PepEGsmz2ONUKPY2ayMyWgME0QmT4RPAA3MPuwBP7yscdCn41zJYAjSc626dv/m1/+ciTJ05YC0Rwsq5qI08fuYXu3taOCG76NElXBIfBDIFIGpvXxWb84mX1C47P/+CIO1gHAAAFyfAkiKxUFdGk7ZQ7aBjjnA4gM6GI3BIlKkbvaqASR+WX83kmDyMFcEdxcemnsAYBWE/jL7n/T9u3R8gzAo1QSeJBgdp4xYU9/y86dIccABra77p8BZrF8+a8qyujues9hgFK2ohMjSHxokzDuZT/aL/xJe70JRC7BFiCYOQKAAT+xCOkGYEeeXt/F3iSIrPwa4+t/PvZYJK26Xvb7FevWBcg9CRAZgEMXA6kwFLv61PMg8qpVwZY8C0SemwtyCjmLhNnrrwfppEu5edP8INFgB7IpDigE1nYBka0z9pY9SmbFHshAXasF6u8micJ/3bB6dfjEfNTsyZsgcuoFIDJWY1d26VkgMpbqyZNjsVTJJXCQrmb3vTM2bRfZblojIDcbgYlORwwCkekYOkEsCQsY9wJ+8uuxjNmnslI3QWS2iDxivg7qT9zmXcyhPQ0Y9ExtBbSXTGJcVxCZjkKuQu7iG5BtOretf1B/Z/O7YtmySBrqXw5E/pW7725sWem7Pg/fMFdk2plQfEPAOFwAW138P+jMiC4gskPx6Ff7mA7qAiKzO/YUsNMcZWV2m3XzGbaPXfC+xleCyPYs2VU9kkkJ1WrjXuQEa906k81RQGTrIW5ll60l3458dK0kybHQpZ++8cbYsypb2PlShmcgcvdVp6sl0sinBJC9AzMZ91yLfm9CD0kK51lP2YNZ65px2h0tKhA5FFSvF841xhdAAvtGnxmnNPvzoE3QFkSWVeVkMWAnq8MXuhyQMUhcGEelMjILMoV/NMWeyPouOa2VsWWoKHNg8rgXoyHA158Y0C/bxnDVTxNPEJlzfffRo2eYeseOjZzlYKBkaN0Py8OYyEJ5KbfTg9n7WU9GQrA/DpuqvL9NLjNoLR0WOAORm6WJgmJQsXYFZAwXg9vlhO1+chpsc73etm8PZ0xJ2//3pS+dVT5fB5EZuV/+0pdGPoQj38Ve/v59+yIDDryW+a8HOTMQ+b2VW2gQmWGUfOLUWDvAhmB83KAnR8jgAzqBN56l5LR+OMv5CiIDTLBqJBP12lXxwaEct5Tc3Nq/nGagwg/cdFMA9Pa4/ZbAxbRBZPLDT+BgqbxhW7oyRus6LfUkuyJg08/1F7/4xbOqoKK8dOPGYGUCygSKwLI2B+NGL7QVK3r613l3dhqDByBXVlBYS+MDlLtvBlhdwcz6+MgHO0BXY67Rmb94111nHZKYILJnc2g5zsrY2wbB5wOIzGbs2Lw5Wof0aw82yG8jR+ysPu3WctIgsqBZGbF15FdqhwLYLFm2/G3BpX/HzqULtKAgT5kQ8G6r5ubiMxLMfEf9YPkF9fUGsGm/wmeUWJD8qDOr+QGIJnpC0rOfeeihYFmNeyF/AIZVPak6awKRU0+RXwCORA3mqPehFwSBgGSJL3GFeUBmME6AkT/3I6okiGxPStD9+eOPR//Urhdggw22979xAkxkOtk6ANIwekcBkeki98FeA44mE9mYgZMIPfY0v4p/Py4Ty9ooD8ZEFAN59y4gsvcCfodft3Vr+JASH+PGUlj5ACLxjGdoZZSt1hJE9kwAndJzRIyubSgkEZKJDBgcF0ROYhcgDYsaiIekM64/JVZ0T3bOGQuDQGT7hmyIJ+sJ+677w+eB4fYZvcE/pIOT6JIgMlspaeCZ42ID1lrrHUQn7D/+omdmhW5XEFliBzi4bePGiIVUW2qLNA6b0LyQdfEbX0Fl0CDZ44vZ0/rcaod1+vTpmC+yAX/Q0mFQS6wuIDJ9W+qgLiDy7Vu3xj7WkoaPo5qmS4sYOM4Nl13WW796dRx8W4LI3its0TXXhJ00dnI87lXaojzAtUtP5CR7qIiHB6locVj1OJiIyiCEOqC6dlXInfR0yvAMRO626tlyTlUrP5C/w08XZ7QlU3R74plP0+dsm2pIrU7YRbGFeGvUBMOiA5ENFJPMxmcMbVCMWpkUAc4gBdAWRJbtByTbAJg3FMO4JVS5oEpEOfcWSTYJyDANJjLFgQH947fcEs687ALDO6msBsfMASlYIII+As85KwUvQWRZfBleDofPtC3DrW8KDDDrz7E3PopLUFpePmM9sS9sPuznO555ZiyFWd6fM559fr3DDERuVl3kAqAPYAKwORSGDJS9v0ZRehm4ASckFBhGwQjDKNhLZ7YOIvvMf/zCF3qvCuTeeWfUR0cgZkzaFmDSCBTrpWYzEHnxgMgc23TCBPgAOAHgpAyzQBA7FGOOvgNQ16sjzlcQWeAggPnXu3f3vmfPngCRzW3Xvp1Nm5FuBUhhPmpDYl/noXICPA7wNEFkvoRxCvqjXLRiwYzSU64cLz2Vuuzf3XZb6JT/dNddUXWVQSDgbd2KFZEcBShhAQpQOO3DmGkCVgGaUka2C6gnocZ3KveAz2EzKWE1PpVYWF6D2ENtlGiO75t27Oj97G23BSgEJE9AzT0SRFZxxg9j143vQgORJaatC1+tK3B2rkFkMgqE059R4lag8ceHDgWjPH2+AJrXrQt2pWQHXYCxXPZGz/JndlRliJ7IbLOgOBMWGfQCqYDRwB0HLQIx6mAV/c4f1PcV6AGQRjAZ9wIWsBf8d0mxfiBy9Mtdvjx0kbE7+0S8wv8h137Mi/UxD3xwrGr9dB1K9uKpU43BWoLIfBx7XqCulV/Xa9IgsnGJkZ6oklGTBpHLlizYhoLpcVuyIJ+oggBMa7cESO4KIrPt2V7F+2DQj5tAJLfAFr/JCEAre36XIDK94L0dCL3QILJWNt5X4hyzHcD4hw8/3Lr1UD/5BR6z9ebZ/QeByOJ08Tn7xP8e9wKG2WeqVukjcpdnLySILHGQB5sNOuSuzbvY21oeuLfYNHoev/bavG7rDCKvWROxODlnO8TiZHTUODvHgIn8bw8ciLidbxeHe/U5wDBbOfAhjI3vAuh1BhK5ztY+/eanE4i8cmWshX1srF1BZJXnfJ88fBarve3FLjgPSvVAHUQubZE11DaoX6umts/zOclMMTSwj+x3ZSLzwfiQP3ngQNhTc6ZVyjgXOy7ucW82l94SB6d9vpBAZJiTeSXD2mmZ365Xtsayj92P7NAL/ORRwdw272D92Brr9X033hhyoZe3tSzPn2lzr/zMogSR81ArzqneZ0eqfrgyeNGzz+msDaNsCyLLnilziH5CL74YpxSOy8DJ18GGxQ4BJHsGQPdcg8jphAO7BKa/es89cVgLgWwbmA0TGgrNvGGnmDcG3XqUhitBZOW4Dp1S0iKjPqpx42gAZAA31hZ4rXy6vDhcDBnnnbG3EWX4x8m6lffHPGRIrCWndAYiN0sKANn6K+vh3ACA6uDaMBkb9O9kXLb3pw4ciP2qvPDFN96IMjdXHUSWbPh/77wzjFzXwKd8D44zRQ9kueu558KJ5XSW1wxEfm82sKCsP/CB8yaZUK8eGEcOhn1XAuu26tARTh4dxdGelB50TzpeSSTWLMaGYKS8zlcQmV6/av36SNppxfDrX/5yBNeTvAA59jj9rc0UgFNAx+ZPG0T+3htuiCQmnwMbSSAzbmsec8UhB96y1xLYv3TXXZEcLwGz+MyVV/a+/8YbA7zAOAIsDGs3ESfQr18fID/bxV5lS6lSD/KxyDA2JZ026fHxf4yPHq6PrwSRgfQO1nMAcds9er4wkfku1pZ+6gqcnWsQOeUU4IJRzo9F5GBvs/cm8EfAa8+ygcrv+wXR5J3OEKhgdPLlklUYAOqKFZGYU/WjLyBmelPLC0msBJGBHoKvcQ7bSt2V4+Bz2of9QOS6rhMManXGP0a08H1/FmDyWSVllMVLEgCUn3/11fizXudlHFOCyPqSOrhVG6au1zkBkU+eDACHD9TVlzIXg5jIkkgAE/7bYgKRrSWZFmxPEkRGLhLP0IFYsHUQmc+UILJDwBYcRF6x4gyIfNll0cZL3DcpENmeM88LASJHq5cjRwJEBlDXQWT7EyhqvJMAkbVXIUsIcWJUsp56dBQQme3mZ2Ori7O976hxduqYLiAyG6wqJHxBh2KePh22TDsHPjfsYdD7dAWRVXggpGlp0QVEdriofZwHxCKVTApETltk/TwHuDopEDkSmhs3jgwisycIhcBOvt24LYIyxuan0kvWmF5Mn22aIDJ78tMf/nBU6mhZOc1LUs2++/TNN48FImOw032S7xK1bL1Kn7ayPc6YYSmqAH94//7wTf7s0KHA9LoSGfIdFiWILIDigAmCKDZKgDMCGMU66Nfvti2ILHMm0FeizkjIJIzb0zEnVKC9fdOmXp64ip1xrkHkzDxhMPzcbbf1/sMXvhDZhZIRMo7Q+S5D79APDhBFIlspOG0CkQWy1smmIJyjnPTumVghH7nmmgAuZNaaQOQ4gX7PnijhZZwZVM7upEDkYCRoUbJjR09vphmI3CxJsmlauQBdKEhB4CQOwSifBvBwKAZWiYCWI5aKL0FkZWr/9+23R7Lh5//xH8PIjSMLMxC5m+aIZMLGjXHwGr09bRAZwCvYYaAZSzpeQmvcUr+cBWAH55mDhkWF7V4HMc5XENncpm1TJvi71WnU3SRk8Kfpc2Xv9L22RMALZZJTB5Hn5oLNqwyfbmHDgEvjBmoBzqm2Wrs2mB0OCP3Pd98dzlydZSyQEKBxXPkn9Gn9YNn6bNLBQJk8DEYlFLtYT7wLMn7wppuin1+OT1A7qq0u32N+fJs3R1CJ1STgSEBkBiKfAV0XO4hsTYEEABDsMlVeAtIEvPnnGH3kU8WPdmP0bdNFLlXmGTP2rtYYGPKuZPXy9fmYwGhM5KaASsCFyMDP4A9IPjj0dtwLSBbtLDZsCACkLYhs7/gxB2yD33xRv3NcfCN9eu0LexyQFKfbF+d2XKggsuSCdhbmDhsKsDdqMJsywPbT2+4pUTFKOwsAjj0K5AbQfXYS7SzWr4/kIQY7GaHLxVCuZCIvNhA5GXNaT0jyTKydxcaNUTFmnvkVA9tZvPNOJJ4m3c4C4BftLE6dmu8JWrazwBbWU3sS7SxUYWhPxVeMdhanTo3ORF69Oqo6yLkxwC/cb1wft0s7CzotE29klv7iHxkbTEXifVDV1PkAIosD7GXtLr++aq00iXYWpS1CWujKRM7qH8lfZAL4U72CexR7yX7xf+lDa1viS9MEkbWj+ZkPfziqo/Rnn+Y1KRDZGiMnwjW1SVV1Mq6e6TIPqkCQ4zD0+SLs5KjJskUJIudk6JVEWWEgCsyVuUUp3CuvRA+P+tUWRDZ5nFD9qJLd3KVPzqDFolic6o65miV+5xpEpsCVAmMwyNBgYMpsTDKrQVkC1KyH9gCcCQ5fabiSiczR1/sJiCyDOGpgmiCyQzeMsQlE5uhZT/+O+SpTOe5hguX6erbARzCvKflSBpGBFtkrj+yTkbbsr2EKyhwJKjHQJBEEd7L8k7w4OZh5lO3fP/VU6IFsLVGCyD8HRD58uPfzd9wx9viWBIi8ZUscjKGawgnWoxqDSazVQoPIng/4CEaZw2uOH+99oaanxhkncFPAJ1kHxPiFO+8MR77UtecCRBZoC7o4iFiB9YNm7Q2gNj0IcHTg36SdEonEZGdhVLFrk3Cay/UAtmAjCl7Nq3Fi32LATZWJPDcXPYuBEXwDACiQNUDkPiWevWXc7F6rf4/+0suXRysHPXG1naqznDmYwGBzvm3z5uhr9zdDetuRA6X+3iTk4JlngsFcv7QrcPAKH8X4BAXv61/fNM4c45BxZr9cQCG2VN7f12Yg8tIBkekU+pQsSdqq8mJf6CGBowQ+AIPvpeoMe6/p4suTZ6AzIE2PZTrKfkK84DtImjhkje3up1f0fMUAczAWZrOWD0DncS/vpGx589q184cZKX8e9Uo7wR5t3bQpzuygPyXYxRz2veSY5JHrQgSRzRGb9sGLL47qCckJccO4vYf1FNZrkg3RfmGUg/UAm/Qu4BSbnD9bb2PWVTbETuJC/rHgXXIvk4KLFURmJ7yvuEHvW+8MvBm3J7I1sudUrokXB4HI5pmNYkuQhMa9PuFgvR07IpEFT7C+ZW9Xa258khllxcSoz7W3+TT7t2yJKgvAtWeOc7CetQAi0yPaXYmzR43l+Ar2ooTJj91yS6yxMv2m8nZ23b7S3gSGQo7ZBn8HYCt7m9Nv5YHB5fydDyAyW2RvsEWS8fbFJGyRZIOkDVuENd0ZRDbRy5bFQXj0oCS+ZH6/Cv5R5br8XhcQWfWQ9+FPd5VZsvode/b0fvbDHw4sxoHM07zIOD2O6DJOO4tsqcumiNMk3yfVDaHNfIgn+W78L+QAZJ2mOKHNvRY1iExhUcB6pdmkMiAcWMFlU4P9tiAysBUwrcw62BUvvzyx3sEES39eDFqHO0yDiUyBU96a9//4gQO9/3DnncEEneTF+ZVxS4YfcObzNYZfCSID/KNR+DkGkQUeymYFNcrKsQ4EM5O6gOfRpmHXrggAljqITNkDRicNIguSMOCwjfodODbumnByrDWZsncp3+xlfhaIfNttZ5jIFwCIDMjkjM9A5DPSFRUT114bgAUHjEMM4JgEgzR8s+pwgv/nIx8JxvPP33lnJDdLB+18BZHNaYLZDtiYVPleqRcko+xx9sweBwA8c+LEgoDIP75/fxzA4z0kTYEbGWyOq8tSlpxwLVh9p+HkbGAreSZnWjaZb72DBwUDWk45lPi+o0d7B48dCxC+yTkFDmDTpx9kfA7nmVTv8Pr49NLNUvgZiLx0QGQ2nc8ggc7GYv3y6/jl2s05bBmwLICut2Qp9wh546fqw6dFBgaR5ALWL6AVCzmfwScH3jRd2foCO1oQ9Kv33hvAzLiXsWgfg73q0Ku2TORBz40KQTEMdvLcXG9fddgdgMozvnjkSBAtXBckiLxsWW9n1QqFXWGvtfEY93wa4C8bksQTc9ylJ7J106JEQoOMSYA5+0Bv63Eutu2bP/CB2AdfPXWqd6iqgnXPxQoiJ8teMsmBt9jA2iVmK4ZR58N685M2rVkTydRBILI9qR8tNuWwSpw276PCSNs95fCYwWWFUTKR3ce6eyZm7TgX3QecFb9IejkHwTOz92nXdhbsp+QveXJQZbLtRwX2rTF/CwEI2M1n/rV7751nZ5djtxaSeOIOelw7LvrXXoN7fLxK3vzxww/HnpMcb2qBcz6AyGmLvmP37p7EhKrLSbR3K20R37AriJzr5SwDyQatJdnasvJlHHlu+m5XEBnY3rXdarZtpZOReIxLS71pXpMAkY2DfRJb/NUTT0R8ykdvq1MrqspYFdb0rzPUEkTW1ndU3GxRg8gpHKjXMqF+Uz4mnuNaZvN8ti2IrJ+Q4Ikyx5bUE3BSTGQKXrBNyQK+pwEiU2aMAEau01UxkX8PE3mCuwuYKpjFqqCMZPgF1/2YyPMgsnYW/ZhbQ96vDRMZg8UJpAyhQzm0spjE4Qv5aoJ4DN6P7toVZZhLFUTmFF+zeXMEhNZx0iAyBiFAXxbVHpBtPBdMZC1bgEpYTBJKst2uEkR2oBPn70IBkfUVpftmTOReMFswSegOTgqHmJ4ft9Qv9UEeTKBlCmcPExmwci6ZyHQcMAdTDsNgoZjIqjIE1nlorENUJs5E3rw5DpZS7ouRCETGCFwIJvKP3nxz+AnWVzk/RjSZmuTFicuWO/XKIcG1A/b+6bXXhtPJ8da/DPBcZy0LVPkA3/ahD0U/cgfqYSFj9zX1cfZ5ACAZlpQH3EnOTaLnczk/8+MrzrGYgchLB0Tmy/IbDlx1VSTTtZSjU/mDkpdO+NbGAmlBAqJf1VmW2AJ/fYd9BhSz5ViffGV7XCADfGgiiaSdZ+u+6/rro6SbnysekNwZJ1GIJIAkAYjRgq0JRGZTvCv2EPZdl3ZxAj8+kiS71h6A8z999NGwTRcqiMyWstcICMDVN0+fjiSZQwhHiV2SUalMWBWJ//+7w4cjVukCIuchr8BooBq5Bv7xN8c5pFngrhSbjN199OhZPe4XK4iccwpgzFZywFexd1cWYWkXxAmAXHboVNWDvJ44kqjG2LPnzA+wcpyy/DwsVJzMR5TIYttLcC1BZOxol4NCs+XIKHZfwgCpBqCnqsgz7fny4LmuILL7YbTTI/xaZBos7WGH7vZ7f8CYfagqwHzbL5j3dVCLDtdaEqN664YNwcIVR8IB7GVJQN9nMySkDzlv6qtfbWStnw8gciYJgXEwJTpiErZI9RuWNz1B54wKIgNb2VWJOYx7NmvURMMw2W8DIiM32AefPXQoKuokGLq8Twna/9SttwaILNkxzWtcEJkeI/vAfUkl/pT2VsNa5eUe9X22kf4V73c9oyDnim791L59caA3G4mFPGrydkmAyIIj/WhRyJVr2qgAw3rfnbYgMudTDxsHunCIUbnHPXU9F4di1RNUSSlG3DRA5GQ7RE/k22/v/cIdd0SWdZLlC5xemROtOgSasrMUU1NPZAZ4WiAyR0/fH2wPgTCWDDbypC6BA+ffWl60evWSBpFlriVjACMco0m2sxBo6o3lUDOnlTsUaxKsgXId7SlsCPueEQLq5InZFyqIDARKENlcXOjtLIAb37h9ewAedBP9rkJhUiCyQGTdqlW9n7n11t6Hr7669++rdhalnE6aiTwPIl9+eTxmoUBkgYbAhbz5sccdCjbJy/316uUw2uOCf87NQoDIgmbAkv7+ykY5WqMGauPMkYCX3gPWCaIFFqn38r6AWXqXcwqkU44qAO7nA5Bj/hSdio3l3k+dONH5IKdRxjUDkZcOiCz5zJ/jM2ML/9o998TBtnr6SRoDAPnRAJ42IK52FgJk/jb7jYUDfBCEBwP4ySeD8TmsLy4w2jsBYsmvAHnUBAigTEClLJmuwVxtApHtFWXcEkpA7mGHR9X3hrnUukMw/U3bt/d+s2JjX6ggsnlfs3JlT2sDbcrEMUABcztKcJysWT7uT996awB15FL7kC4gcq4b2QZGC9o/89BDof+1NRoV4JZAoHMdrvg/HnkkCBB5yNdiBZFzLoC+7LJEowSlg7oAGaNc1l2l7vfdcEMA9Pb7ICYyn0AcBqRzTsIo8+89gTdiONU69rL9x7aXV4LIKm61pvRMnxn1me5xybp1PWxVCXggcv3A8a4gMjbwnksvjRZASF3WhK806rlO7DGSgvvtuPjiaBnizJmy6sqazVXtZ+hqACAiT3nYL5xGPM42sBXYjVqekZP6fj4fQOSUGy0jzAlw1JyomB/HFiHFYZqzRfCMUUFkLTjFQnFW1AsvxFqNKiPBftXKrCAD1PcNOaYfERfo3Poh0MBxXQDIVs5TF1IG+WI/VeXp9/zr9967YCCyg/XsG362NWp7SYjRZXwg+83+yMNVB90D+x95R3x7utcLoqR1beNz1e8bB+tdeWXvx/bvjziCLXr25MmQ21GuJQEiZ6nXN3zgA8F0pEQJqF6CFKhSSUq+LYgs0JLJ46xgOlmMrqdj95tsvd/yQAaCIuA/1z2R8yBCG/Tf3XZb75e/9KUeltiw7EYXgXGg3sd27oyMpd54QGSg7UKDyBxQ6yk7+8TLL0cW1c+oRr8+J3FQkdKra66JEreFYiJzgvWgbupT1WYdKTxg+E1XXBFj4chMEkQmHxjbAjF/Vv6XB+e0eb82n7GflGDbrw6MogDTkV2KILL1pL9GNezmzJzIaLo49osBRNYziqO+EAfr0b90+/aLLgr2ivLLv3UY6zvvtBGxoZ/h/AI9klnyi3fd9T52zKRBZPoHu0olDr22UCCycQtaVDIAgwREf/HYY0PnrMsHOFZaMrnscTYaoLQQB+uxp5I0kmF5YMw4e7XLPJSfxfgUEAhM6Dx6td4TW9ArsNx92WXRckryGkOonx3kUyHD7toAACAASURBVAHOBNOquoxPS4tJJdMHjXWSILJktfXBVm9bDpjvxmZIjJPnm666KuyXeWFj6VJMeIQFzFP+4bCkPB8E4C+ZykdSaswXKQMl4D0wYakcrFe2oTBPQBVJevuCrpVUYY8lpdtUnAEYgGn8NvOpL6nekkrMBbnAOnM9jKHkXbDexAGYeN5hFCaNNUP8wE50eDJ9Yz80gchkRVl/MqUxlhMEbLO3PStA5F275vVnJuEuxHYW5sy4nV/wvddfH+ug7Nr8ah3U9SwVbK1Icm7ZEjEBoEsijQ8wCojsvQD+AnhEI1WOftrIeSkPxijBp8+p+2Hbi8/YkmTzLnYQmc4CbM31er1nX3019FoX8CTnAzNXUuobrrkmKkjNgbkdBCJjzfELHBYPgBrUNmfQPhT/0D/0vDYa+rLWiS4JIgNVtWeQKPdu9vkorZ7Mm2eyyeSAPan3de4KIrsPMIlfqEqJvsRoZKdG8XPzHBFVt3q0B4P46NGziBfkM6tNMZbFLcB1vlkemOu97GHJRS0T6XDzC/Cqn9NyPoHIYjB2ny1SWaO/7Ti2SGsM97MvDla2KOePHrFeX799ey9ayg0AIWFl5BleZs9oPeL9ul78fokQ+Bq8h5zVyRRtmMjsp0oM/mv6bF2AS+1EtT9y+K5WKlpZLQQTmV2QDBwFRHYYJX9ecolvDkxvo0cz0cNvQlKN5MIIcW3uUeslCc93ggOVB312lY8lASIbFIcfk3LP5ZfHgRrQdIYYmCnwYdjbgsiMIUYz5WsSlWQIGiZxUcSchZuxtbZs6ekNdK5BZO9tPigf7SwIhd48ALZRM2L1uQAMUQAUiqwWQ/gwh8pBQ9XV2BP5HLezYJytJ+VKIQmG73722YmByBS1oAfzTkA1dRD5oouizM/hCUCBUUFkSisPxeK0TBpEJhfAYyU0HHkKXtnWKIySuuxFFnzZsgi8yLeA9berHowZoC8lEFlpugNklLFwDsYBpmSarad9CLhYaBA5eogvIIhMD3CeOO8yvlqqCCTHKb0s5ZEjo1xPNhxYxImpZ5IBLMkksL5ACU73qBcd5EfQwM4tFIjMkTF+jIKP794dPeCwL4aBa23HzX4L3pSqcVYlorLaiMM11YP1li2LnmESEg7w5LTRO3UGcNuxjfM5+hQLQbUH4A7wVrdxSmWVhJsnDj6ZHNTLkTNpfLdt3RqyaXzZm22cd23z3UmAyJI4fCwgch72Ng6I7F4JIr86A5Hft4xAXqAtvxKDkg/OtkuEAugOnzzZ6iDnbA+mfcQVGzZE2TQSBJsImMIuMv/DLsEYv0yLHd8nBwC+skx82D18LyrNqoOT+evGIsBtApHtL0kXfjW9rvz+6GuvtRq3dwGwsI/m0b7TikM5fYKpQFA+juSVEmR+fNcL2IPokQco8zEADeVFj7LREk6CScxqNrL01fhygAyAH5ZSgqhd/Tm28tt3746x00kSKw5fLIFY7CzAuuDcvFpHZ64AodoeDs52eFfzKqlu/IBoIL0Ewygg8sVr10bAL+5UCSvekVjC0GwLJJOx6K+cLakuvzx0LRteJpcWO4hsn2Gv0ZH+TK5UxfA7u8wFObDftHvkI7Gn1mYQiIz97/BF7ZyALkDJTCy32R/RdmBuLtYSkMXfBvKxG/XDhxNEpl/ohs89+WSAb8nibCuPnsnG8s2BjMZpH/FH6wzNriBytlsB1qo+Fh9+9pFHIjnxsmRnm0kpzvfgV2BKAxudJSNJaH5yXe0te4Ffu23jxtCxZJgMNJ0RAQeQJLCvVQCaZ74F3ZH643wCkfms+y6/POLfODegOg9qFFtE1yAMZLIyE5qjgMh0PN/Rvcy3qgw+oTVpo8ezB3HqLgkKrdTIR90PbgMik3N+A/k3HqSFfgfxliKc70FO6Xc++e3btkX8wV+Y5iUJlgfrdQWRjYPe08aHDjOPSKzi9mGXRLu9B//kg5g7ex4e1DbZyhZpjydu5TvZz+RB14Jx2vkuGRDZAtgIFlC5pp48HFdZZsGdAKItiEwIMU84U/qK/M1TTwWTZRIXI6tUJ08dliGcBojs3QEbysL0OAyA6sSJiTGsGf5P33RTlJ8pneHoCT5LZbQQIDKHhkIBJltPWS4lkW0N6bA1z9PuGWxKdFogcmTrt28P4Nccc7Q4bZn1Hfbe9X/nvAGigBGCJQ79JJnIeeCCEgnPcCIs0Fv2vo3BGjQezpi1NR/KWDg6v3L33XHvZMIvFRDZHsV6spZAdmymcaogML8ZAwEXJ/VCB5HZCHuGU2fvKrXGYJnUgWicPLpAQAKwBoKoyCgv9sW6cLToSKBEnYnRZf/aT0BCTBBg+EKByHr0CnZlsIFK9rh38U6jlFWVcxC9pleuDDbtD+/fH0CoPS7Iy1Yk0wSRvQ9nXlkm38P6qXyqB4Bd1nHUz5Izdo5MaaHiEDNBN70qqOUcYmZidknuCtgEvdkvvum5gmoO/YFqfBgqxjfu4VFtxjgJEFmvUj4cUEdg7v27lEZ6z5KJPAORB68cu6WCSYky2gAdB2ig/+xR+7WNz0V/SIQ4YA/ZAijEdtFvCAAOj2xDfEhGljZj9L394PttD7/MFnBsBGYTWXDxKbIPZT0mUA2CVciPcmmlwQ+m/9r4OHxo4+SrXrR2bTAhs1rrQmUim0d6PSttzK0AG+O0DSM9pZZ/C/QD0AMArS9d7XBRazQKiMynTVKQBAIAHChNxtpUbOQhvMAltgSD0F6ho7EVy8T2YgeR2WYJZPuFHWJj7F0+ThsAgo1CwgFqSU4E4NbrBQBq/w8CkekLCRb6xbPEnxJObcEwID5AE/ji2XxvP2J/bPXyShCZjQIYeSaCmWdKpLTtg46045kAZD8wBv5+ydzN53YFkdN2pbxLGrF9sBBxHVCpjS6mc3ZWB6Kzf9jWf/7442eqet56K+5h3SRQ6Czrbh2A6qp+tWVpSiCYOwkhuo6duPfo0Ri/+6eNPp9AZLZIctD8AFzJMp+kLbuztEXk0/+nLbIWo7azoFftHdUPgMMvVAdE85XaJNyzBzH5FXvb80Bt4xqFiQxsR/DxTsZoXEDMYbLqs3AnscG37NwZNjiJar855YP1RgWRs3+2xJmEuYoEyQbExzZ+a2Ig9JP2KWzbX4tHtP46dWqo2x22aMWKiCP4/bA6z37w+ecDp2kjD/0esmRA5NJZAJrITpoQDsJfPvFETCSQzymoBD4PrRBI1Z1SDgtnhTAyRFk228YRHLRaFspGcbAN2j2jiwUwLRAZK5GzD5jS31BJyjjghbEaE8OB2QdEjv5gDz4YZX8YGWVmdiFAZAo8mXpkAjNGj5cMsIfurgEfMHabXqBiLWWwpwYir1oVyQhGieLiBEsOjNqTk+IGfDHs5ovimCSInCf8/uSBA8EEIfPpNI3LAmUMOZ2ykAwi51UGsnRglgqIjIEFhLvruefmeyuOw26034Nd8frrEXwtBhBZos97LUQ7izyAQOUAtixgQdsF+2ZcoJOqAOgCFgWt7I3y23o5EjkVzAp4BCAqXeqMly56SeBmT9kDxrFQIHIcjlVVvOgVCUDiDAn2R62QyHngJGGt0U32uD3xG/feG05SXtMGka0zp5cDTverfHrqpZdaM6+a1tg4BVn0FcCKDA3Tj/Q/QEPyif5wiJlEqTln5/yb4AOwyjH/k0OHzgrYGkHkZctCjgGxen8qYzU+4HNbZtmo45sEiAww51AjEABk+CNdE6wliOywIAQAAcuMifz+lRVIYjQBk5T38/UAOfqKYtK09Z2TDILskEB0AtCSbUC6Ngm/7H+rbRIAhNyyf4C+F0+dOsPQqZIs5WgkT+wnYwDyBINq69ZIQjx/6lT8Pb+2iYns81n5Jvbgh6jKo+MFgt67DIizzZxejmQeuGkOySkgUvJRpYXrQgaRjV2bD7rfQVDmEmCRBycDGd+sz20FcNF92FXk0dpI8Fona2GOD2N8vfTSSCByAp/iCuXT7ok5RtbEWOJKOrxeiZMBu3XXEkHiOarF3n035Mqas5nlnlnsIHLKsr1iz5F5Maax5IGzTcmUnAu2WwwljnQP+4RPlHtjEIjsHsBe+hk46zwk4JOYn+5oIqokExiArOIB6OSHrcNorh+olzoiQWT3tL7Yj8BvsYy190y6Jde91C2eKdHumXwZz/JMsokFekcF8NZ15SggsufyQeENKtT8thZAZOAQwBa2UWcpJpgV/aGrFivk0x4k02LMJLWYd39vzbKlmuSJSqh6NUF9HnwPWUkcwD5kNQBQ1NqfTyByxp72hbiDHepii6JCZe3asEVIAvSelhFskRhiVBDZmthfMAykRvcy/1isCQSX7PDSF6dXVRcDx1V1ONRbrGMfOAiz3jalDRNZQs5eEMuQOSCq+MzeplsDsykEKTEFez7PY9l7xRVRlWBv/fqXvxyx3TSvUUHk1HMS1qq1tclR1dU2KRVY3LJl0dKQLfJncsK2iUnYzDeqZHZichmvhY1cuTLW0rxjQ/NzJdLEru4zTmy85EBkSlpGFxgGrOXwZZaQYmsDIptMyl17BgJKGAUi2Vt5FKHMkntAHbBVJs6mEGhPC0QGcMi2UkpKKRhLjv44F2GzgQlv9hn7rS9/OQxO/bCqhQCRbU7vJyBx2AoQzamdlNw4G4MCA5gIVr97z56ejqoc0mmByIIOypZzAAAGIgNsuvTgK9edAgc2MibWCYNrkiCyZwHwAKScB06DH85eG6bCIBnlfDJSH7z00nAkGTJJotIZWyogsmy1TCI2igDU/hylf1bOl6wm0I1D/vCxY4sGROZQSYAoOZKwmNYV4MKKFRGoOBgNuMRgc8rGlUNjANZp58DwAiyUAtfZqWyAwysZ8+hFpkSwAgtGmQfPxDTleHP+FgpEDkdGYm3XrtC1bGb0oD9+vFVJ1qCx0+P2OCBB4KaKxh4vEyzTBJE5YHwE7wO4NW5+grF2KbOuj1lgIInNGSWTmElAr0FsjLBFy5aF/cVokygFQNnzgkSAVpQK7twZ7EbVT8PKjN0vekRefnmMj6xKzCnZHnd85oyfFuM7depMP+FiIsYFke1vjjh5ibZax4/HunS1jfMg8vbtvQPaWWzeHM45YGLWE/lsySUn/EsEDklCNgvQBxypr+8wHZeBrXuZc2CN1hAOr8RaG5ZUST3koCfsXiDH/iuvDICbLPCV6FuBVRnsWtts98CfBegKXskpYIg/i92HldMEIpNpvjVdbD7oI9/VWkYpOcLK6YIFCEgBKJkve4I+MV5AD/8L2JOkgAsZRLYukUSs2nBIPvPz9GZlXwEf5rkEGRIkFGdlr1vAHZ/TnJpra09H8gFGYSKTM8/JXpx8ZxVO7sX2Cd61MymBAGNhK/jb1p2MGYsKD+8hUWK/eLdSJy52EDlBDOPaUR3QzY6lH2tsdOZZc1EdxiZeJ/fmAjCVvphkCsBf/DYIRAbYYr2aI7ZDMt38YfF7rn1Xzme2e5CY4INK3th/8AGVafM9ehsOCUsQWdKYbfZMGAHZUspPT2WVT8n4zYSD8ZBf+sUzvR9b7TtkoKkdxqggcuoXcdFHrr46/EP39zzgnDHUWY5iNHrS+1k/LQ9cKpcBStYm9W9Wh4kvEO6iJ3hVgv8qAlkfRZ/tB+zNOADwkktij7IVfOE4JHnVqjMtdS69NBLZ5tW/l1cwra+9trdh5cqo6Mvy/7YtRTIOsB4ANnrE/uviJ5gjAOqG1asjkYWFXSeEJPZjjORNUpNtsDfM1zBblMlF8x626M03521RsvRHaWdhLuE34n3vBRuy9tbRWvsJG1m0JCXH9phKf2M3lkgYvfxyfD58zobkbBsQmc9rP4kfEGPETRIfZFWioUwGZUKGjACM6V7vhgFvX33Ljh3R7k5by2lexkCuVUR3aWdBLxiHdzcW7ariwM4+BxX2GxMsyH7ii2XLEzaPnjGfZVUo/SABxg4Bj60RPSymIpNwFLpzHH8/7MKtv/RLw9jkI68RRWXCDNpGE/wCTsa5UllTDHnowYtvvBFKCCvF4iq7G8RE5sQyCg6WMcEOB1J+wDEepTG98RAu4LRMFJCI42FzThNEtuHMi2yWcTlch6HlFLftm1JfG4oYG8s6ch4oc0xfyq5+LQSIjFlCMcmuOO1XEGw9reU4DM/sXydRgf5vLSnSaYHIlH2WTvpNeWK1j9I/l0KmRPSmo8Tcm9M2aRCZ0hJgyVzaY5w2zyn7a3XZ+3SG9fXusqmcwuOvvRZ7FbuzdCaWCohMN5Gn6Mv22mu9u77ylZCrrhdnUIkP9iE9CEAWgC8WJvJCgcgZ7DCyTkym+5RgARc4dKNe9CBAgBzqacUBAAbQh/XSVnsMkCzgIpdKcxn6rleyRtgTDC0OArBiIUFkY2DjyLE9nk4uu14CKF3Gao/Tt+YW44Xejh7Ezz13lsM/VRC51wumjtPKJWrYc0GOIEQbra5+QuoydhkbwUnXbDPHbxiInHOp0kh1isSE7/F3BO3aAuRBbZhEGCPDLu9jfFjWxie4xzAyvkgQdzyI8qzxXXttnOId43v11feNb1wQma+lpZk9To9K5gQD6/XXhw37rH+3vyT1JFc52Pwn/iVmzAxEPnsqBU5YnnQqgA6LBfDAftVLwoctAjA2WFdbt0ZSTnDOp0ywpW3yn8zxZYBUgBjvCEAkE4A690WmIItpFzw7ertXp6QHM+vYsbiPFmLYrPRsE4icfr55ENMIzMkQ/8YzPTuZXXyT8EkqEMrz2GzvfPfRoxGvlIDbhQwip7wkgxNxgnyYzwQcm+aW3bCW/EK6zNyyGWwSUgkAhb0UMAOgXGIFwTe9vmLZstB1gulBMmzdgEhiIMlpwAubT8Z8T2yVJ8MkoOS9yBNgnMyVgX7ToZFLAUQ2fwlCmkMAk3UBymWbBjKdwEgw4SpQSvLU/rS3+GJvvPVW7Dn20N8PApHNN3sXFQvvvhvrYL2BsnT+/Bpo7VQx9uwn9we6eDYgWFKCnQCA9ivfThDZeMQvngmI8Uz+tr3umf4+wbTymWTYIWT8Gc8EkEm2BVPw7bcbVeOoIHLotF4vQPUgB23cGH/2jkA5YzTfJcCTB6XCKugkupEcY3fThWUfX58B5PI5+LKYo3kGVZ1A1jQwc6GXsthcXMhm0HuREOr1zhsQOceebE9gbdoieoIszYN7TbZo7dr4fLKEI3FR2SJ+2DhM5KwEsH50ovUEqKtcjdZPFdnuTAONM2zX0HerVsXekeABOjvgD87Wj4jTBkROeVUBpyevcdIX5DWZ89FCJfdwpTvsJe2f7Ds+Ar/BuQHauvmZ5jUqiAxAtg/ICL3Bd6cbul5piyQzJeGtnzUJW/S1r8V8lr3M6UGylO2/2KKMhUep3mt63yUHIqcgUk4CTj39lNo5qEo5pl5rDP0gENlGMalANQ4LhcuR5BSP2i6AIwM4ENABz/0/gZsmiJyZ2igV3LZt/oT2ppYebYTXZuY8Yf0YlyyUeeKoNSmThQCRU+FEr5jdu2MDUUqchVE2ac6LAMF6ysb5s83HqZgWiEx2zCfGPeajTLZDvDC7umR9Misv2/kj+/fHnuF0YaxNGkROdhsQDVDCcGrajrlRd2bayF9mwjlIwFJOmH2tL6M1rpe+mDOAwM/edls4LD9/xx2tWE2D3kVrHGXkDKkWFADfeiP8SNxs2RKGzjsAGOt9cvMZaWyjWuD06d7nHn88WHRdLwaewyioB0rbk3pezUDkMzOJoeYEY441gEyZtJ8ue6dcEyDits2b4/AyYN5/PXgwwGFMtjrogXkEZFBJwHnDhBZIdL3oHE6DyhaHoNE/dNpCg8gCP0CSPY59wZHDjh21/7lgzzzZ4+5rj2Og2eMlK3GaILK1AkLYYxxWfkIepvV3hw+P1DoB6E4POwxHUKktRZdevslikFQjx8rhABj2v3tzJIHAkmxtLuOTTP/kvn1hFwAqgjz6q2t7ktDVxfj4UcZnzupsqHFBZPtCQCQQoUcBDOxZU2J70Dx4Z8kucmxuzYVrBiK/f9bsPfvewbbsHV8b8MAnbNN+orxj7iu+jT1Pf/4KFnx1SHbb1hjumYzUZAs6LM7+ECwLoPg/9koGp8APvmsc4Pbii6FT2XP2YvtFFw0FkSMorxjJAGdJGHuH/rp43breu1UJOT/UD/0l8S1gizLnEyfmW82UtmgGIr+3lkngwLCkL5V6+ztyEYBtxd4Sx0n2WEM+prkF2vCN6ETrZN6ByH67RgGREwwFinkP72TN6QtxXqxjAQ6RSRWyfHXJVWy7LB8nf01MyqUCImeJNNarsYt16QMgmD1Y32+mxn4zfvuNvrDf2AC+A1+pLYhsHul4lTd8sVwDa2LO83yABMSAqGTDvrMO2QO5iUlZ+ucSW4A/OgLbXMUAP4Be8UzAmmfmWCMGrW6ARZqsc8+MaoOvfS1A034M2nFAZI9N3eEdMQ3Fq96VTNkDkeCo5DP20LvvxtisheSKg4NVg9TZ8ZIECAPuwZ6rKJSUaUsWSBKEhAPSgfWQMBebH3/99fMORE5bRLbphrBFmzaF3exniwB/aYv4MfaGtbM32JdxQeTAy6p+5NmrGjucrfNe3pls5L5GbrBO9orkPJtMx5Lj1L1NPlVbENl3+RLwN9U89lMcXLp6dfjbUclRVXN4nr2UfeTz/CAEgp+85Zbe7xw8uGRAZERMOBosTixoLG0O1KvPddoiulZcm2cJ0KHsHjmLNU2/p0oS0ZswDGTEo6+80ntZu5uWZzkMiyWWJIhsUNmzRaBOqDDCNJYHKNt8AizKqh+ASsESfIIscDXJepzZ0DIebcEGCybTaSMoYWZg0pGRfZjmwXrZoP1jO3dGtobxJqyENqnubR10YshQcxAEbATW/MioYxf1O5XVgUsyH3lCqezaqD0WMwvKabA5BLgOVWu6rLn1ZECtp89hGMiedemVKBi3ngBkAKIA2I9gwZinBSIHO2/Vqsgwf2Lv3nBK//TQoQCTZRDbXJmFxJxxH3slA2WA2qRBZM/btGZNOIZKpCm1LHnnUAGB28ofWWb09EDCxDYGe9Mp4pRvHeRYKkxkcmpPBXNqw4YABLtUC0SZz9xcGA/OGf1lvjmD9N8MRD6zMzgpdLJ9jBmApR3M4ZMnI0BoeyWjRbBED5JJhtz+kU1uCg4EVwJfPZntO2sMcGEX2pRqp+NnXQWsdDnAjMMpWF5oENkcmF/JLVUH5E5ykcPJ2Wy7x9PpJsNxEO0ll8R37fEotavYPrlW0waRPZdzy6fIA7EEUQ60EHi1OdDCPegyQLkxWk/2iT02Trq8LeuXb0EmsGeBVs4mMF8SDJiQnz98OIK8Lof/sXUCPKxeSUsBN9nusk+MT3lqjK8qXfV9h/QAD+rjGxdEZhsdCEQH0qMCYExWtlEA1Kbc1b4WHGu/RI454eZinHYW7id5xO4BDoD6/M9yz5srDDBJKUlHMg5caXO4Sqmz7B22BFvMnwX5gq2u9+miBwUuEnPenT5lj/klXavczDFADugh+UqHAiiilLrW+7bN+wX7E+NGifSmTdGHFhuwDNwDRFm2LABrc27fiRn4yPxD82jd6DWfATwOOjxNIoO8RJ9Hicq1a8M2uJKN7DfZN0cSYsbnpwnESl3IN2CzlEJr79H14hskWMBnJRMqccorQXDvTu7pizjgqAKafNZckmX+cAKi5qzN3iqfJRZAQHEf78L2smODbEQe4OrdyDgdTF48O+1tAobRduDUqQAbsp0CGVBBaP3FK8CQrPYyP+5prcmhNVZZ0iYRYu/SPcCX+prX96b9mMmKjEEHMey917wMVqy7JF90kQFzt60CFIzP/EhUSvBO8irLzcUUdJre1PZYXNV+85uvnnPBHtBR4m/fsW+sr7HWD7KU2HO2RDKRgSB0TjJcrfMla9aE7UkwzPMD3H333Rhz6OBXX429zk4Mi0VLJnKAey+8EDo8Dudbuzb0Cx3BFzG/Oc58ZgClr78e+9146P5hzwT82vfmyHqR41HIbPYsm6IVAd2KgGAPlFhGgsgSW8blByu1Ce/wXkBQ728N7N9RKmHNmSpma2Of2Y90AP3Jp7GfzDUdVF7kgg6ir1IHee+22IyxG4N1s/fcg65rs9fzPehI+AO8yT34GHzcflfdFqmSIed9bdFbb0WSkT+ZtmjeP1izJube3khblERBlRTejW5vc95Kku3yPAPf9Zw8xK9kIie7lQwnyWFY3EJXi7d8jn31XfPddNk32VtYDOxdJKUCRD4T/MRvfoW5ZjMDl3vjjVg7if+fOnCg93sHDwaQPM0rqybFZPYX4qn92u8yJrIjVudripOQZKxnV6JG+Yz5VhXOAqDvq+oHz5sHkatka+oV+sh+p1uGrWeXOV2yIHIOUuDi4DOblfPkt8tCDQKRs8wGQIW56////vDhYHrVHapBE2oxGQBBmHJcmWYANsMqo6mlxLR6Iud7yu6YFwbYZv2DBx440yOppcOfCgfrDjDOaObBO1G2XDib5dwsBBM5n58lGBQMpleewMsZ73LiPOdSgGrc1lMpiT5I1pICnhaIHLq01wvQARPROmLnYZm1ZZqRaU48hxoIwjhET8B160LWJw0i51pwDMmOZ3qW95VM4YC0LVW1nhwhADpwCUiK3Yvx2ORgLRUQOcpmV60KVjhQ8vcffDD6IwqE+pW7lXtMkMBZJ48ym/q0RSmthNGJEzMQuZqsZEFgpmOSCl45r+ZaYNnWEc0SNezj79m7NxJZ2uUEo6aP85CAwI/u3x/MeDpEIg8bqk1f5sw2f922bXEwiYszuWpuLp650CCy9zFG9uX2rVsjEOBI2eMy3W3PFogD45Yv733X9deHPJufOC34K18JBlH9WggQWXBvfPq8kyOlgA61o4slyNpcxslh50QKioDu7LGfLgnOPIAKC4N9z1I+/gs7h83JTndxEPOMCU6u9l4CbSepG1/bFizZysv4HCgcY6v675zD2AAAIABJREFUMjaBmuOCyAlCmkvtywBUv//AA+Gg06PDgnZrFgedrFzZ+6Gbb+596+7dvTXLl0e1kRL3UQ/WayMLS/0zGWy21Z/Dxjvp++Xz8r79nj+p9z8Xz0uG47C5G/bvk7rPsOec63/vupZ53g09oV81uz/uAeNNY+z6Xud6nhby/udiLppA5KZ+tIPG3XWfN4HI9aTsuRjrpNduKbzjpMe8WO93rtZiXP0+6L267ptx5r7r/MB4fuKWW6LCE5C8UFeb+Y9DfNesCSLQd+zeHaCzM8UikTzBF+86hxN89NLriVwfPJCK06DPihYOQEBAlTYSgMR+TGSTLmiQBREgyqIASwXDweY5efJMr5Y333wfuCMAkTkBFMuiAR09F0DgeZyWPGl4IUBk4/BuBFcmDhtCNge7QnDuz3kyvPlM0DjLDGTqlVPIErmXMiLZsCwJ6if8Cwkiy8BYT0kB6+m9ZYAwEIBr0XuyYkGUQSYwRJbZRreW5guDPA7FevPNyDzKnmO7y3pPE0S2NuSTbGNYW1NOFPCCbJLVOLm6YhmUpZ3GbyzWBPgtg2b8/ozVCIw9VyCy/YExB/yVXPFsIJ59pTzMn2XirEMmJIJFPzcXzASMjDhcpSpzkdnMk8yx4JuYe0sFRE4GHNCMnNJV5uORY8ci0CFr1jR7juW46BsZ9ThIpipVM69ALvd0H4yLxcBE9o7Az4U4WK8M6gWR5oq8+23/mGPVGXRCsDDeeCPmev5E2wSYqgNckjmeLDMAGeY4Xd+P9RdshGXLopccVpmKAgwV4KE9QP/6bu5bn7eW9NVF+igqnbzoolhvegnQ6LP0k+8tBhDZO9ufbK89zv7RLxgVWXbq/8u+n/P6yWnU1UnB9jmdRIa1YgCG2uNN4OpCgMje2XPpM+tJHoCPcZDl8eMxXroY+FrqYetpLYHH5ii+V8kBgDbtSpveginTaask1pSZRkBdHQCIGfqZBx6Y79XY1kmcH9/mzdFjLcdHTq3FwPGtWRMyWo6PfFpHdheg2zS+cUFkY0vfjR61t8lZspnyQD/PzqRl7K+qDYE1sZ58PraeHPMjo6Rybi4YIqP0RG4757PPzWZgNgPvzQD9yldkA8QZYq6ujOdyPt1LmxQxjpZTbH2X6qPZ2iyOGWgDIk/6TduAyJN+5ux+sxm4EGZAbM/PUtHS9fwK85MYj0o853ggrfhZzFfZ8oe/yTdmk9pWay7msc3H2kvtYL36pCb45LCjT1x/fe+qjRtjgfRidcjMsH7AkSlYvTpOCFWCryyOgB86fjzYjwLhaOhfPFgQZEMASbBh4sCAt9+Og2mwqThDyiwdePXZBWAie1VAnj6O2KBObvX+gl7vJ8gvG/0n8808mD/GGzCQvXGUtyqbEJQNEv6FBJFzeeKgjdWrA/S9fdu2WEvAuYBYSVOejJyfj2B/zZpgvWZ/HmCNQN96Gq97WksKcNogcrZtkRD4+HXXBUtKgE42ARFkM07XrJRsst6Az8rEKS6fE2BT3kpzsCr10D1XIHIkJpwKu3FjD5uSPElKkD1y5F3sy2gCX50MG329VqyIxIWgft+VV0aZhn7BWG2AOwBrvwTGUgGRM2mDsWdelMprFWNeBFAAzlxTn02Qh4zaX0AP7HRzqQSY3Dq8xfwBbRYFiLxhwxkQ+ZJLer9yzz3xngt1AdnJFbAJKzhLvyVi6ME8nTb0WtUbLA+VAHCmjiezesU+9tJLEZS2ueIk84suCruyddOm0EHWWJLx5BtvnCm9r5J41s9zfcdz6W3lYPY6wFriRFmwfbUYQOTc41j19rieX4BvyaEAEU+ciHJO751AHtsKyAMg2+MSfva5klGsV6wx4+23xxcCRC7tiv1HD3/02msDaCQT3ptMvFKtZ+5ZIGf0bty4MVjDwNkHjh8PpvXBijHbRobqnyHLevjm4S3kwcn1qq4+98QTraoZmp5L9ozPeRL6iRofXYTdS2bJYFZKpK41Pt/JQ33MhX0lWTIItJkEiGwM5MH+FPhrsyDxoOol7N2JE8EaB+xLeGRbGqxydgnQxN5HSeG770a7Kv/mczMQeRTJnH1nNgOjzYAEpKo/uk0bPJWDbatZyidm8labmx+5+eawnyoUEEjOVZuX0UY8+1abGZiByG1mafaZ2Qws/hmgm8WDCD38Qz5l1wumpbJaBe9Hd+3q/fmjj0ZLuMV8wYyQABEQ+aPGzUcdJ0m62Ma75NtZpOPA4GB9KbEVoLYFkTMgioOT9FPbsCGCXGX/hDZ7jGRgmyfPWkiOicBFr5ZkMAu0CDpWz0KCyN5bf9pgfFW98/x/jivBrFIgMUMBxcaAWYVhBYDl1AFfy7E3CfJiAJGT6WktBYuXrV8fILG1VA4ONM4yhDhwpWrNEb3yqt5d2IkAAmwsgSpFsFAgsnV0wjd2ooAZyGRNgTEA43I80Yvv9OlgYACoyr5sQACtFPSs1Ov5XIPI5APDO3tekQ2Ak/mMXl3Ll58RoVprFEE/ZWtfCQKsg0bwQIlB7R6WEohs2HQEncOwklMsOOsTa1r1hNL/L/srAuOAG9pWZG8v8hkHeV52WZRhz0Dk92ulbGshOWae7SP7J/SBEva5uTN9/Ao5pBckN+whckgf0IV6J2bfsjaG3DOsK8CKPqKH7AnyD1Clh8oej07GJuNpVzyT/Mtm00GLDUQ2B8EIXbcu5tUYJVdzjwMFykOHcs7oWnvcOOkoYLNAPw++6Te3CwkisyuqAQCnEgPRU27t2jMtEMhQHq6TPSF7vUgskyEyI5mJ1ataIHu7tZGh+mfypHi+zjft2NHzZIkjSTYs+bb9lZvuq7ekhJTx0dudx1clB4eNb1Igcpw87Z03bgw9ao9IIKdtzANaQof+/+zdiddd5XUf/qMZBAiNCCQhJAEaGAQC49rOnDhDM7h2pjZx0kxtVqc/pqtNf2nSOG3mOkkTJ3HSJnGaxHUdG4MAgYQEQkIMQgwajSUBQvqtz9bd6tHl3veec+55R52z1rs0vPee85z9PM9+9v7u797bXst116tXivEYtfyWLYuAazbA6UDkJiuz+04ngWYScB7/4NatsZf1MmHX0Jd12VpsYftfcFKdeAFifqDMhKpl1Jq9QfetyZBAByJPhlS7e3YSmB4JIEwpRaEcID1fF0hljyLYqAct+8w9/mFIj6zpecMPPpUPKPONTQpfS19gpoyvjXFMKohsojE8OJcuzOAqRcCbvBgHnROBgYqphzIuxRP4VKWQeoLRwC4sweyqCQSwEBJEZtikc4iRxuDBCuTwM1SyBgomr02j9uzfHj581StxQDHNMBABRvuwLUd0VMds/qbbb49IhudxvIcVLi8/LJxfnbU1aeqBGRwn40zn9zKWd7kBAnl5L2w5JT0YYFVrt3gvjHDOPqfWXAPX6xqDOX6bL1OlyUmzJWUNqlzAI/OWSieBdIYqYzMBZGMDmAOKotzCqVPBUARuANSjU/QNNxQf27AhQCCRr0FRNPJUB9jaOXj8eNwHMAJEyItTi3WBnWY+gUZ/dfBgpUZIwIp8H0ayOQRokHV04O11rgbCAvyxjpP1qHC/3wuuxLrcuDFYf5/du7dW/cwqch/0GYApRwGL1nxEJ/Prrw9WaNbyyfHr2msvRbftU6diXszPqCtT5ZWI+NF77in2HDsWRffHdR4wLL9ry5Yr6etZFqU8HuCkOfGe5kndXM2SRl1ZvgN4wWCWYk02Aj3uQybGLyiA4enZZOLenCxrVAkfqe3eH1NbzV+M++m6oqnc0qWhq+h9rNlRum0qxppsRHvAuYQZD/ikg8m6fDkvAEzkqPxKyhvwWdfwyRIEGOPByO+V1biyb3vgFl0AVKUvMUCtf4AjYNX6iCany5cHExkj2mfKFxBM12W6TdMSetI+mqqLbsoSFVl6x1qOPZ7dgnudwa3lY8o+9cokAR2NedTlGVG+YPnyYHVjnA5r8jrqXk1/D8Q1DkArOyMaefUar/hdBigZjObOHCgDJXPEeV1Fl000NvL0PIEJesnz2BfWqPVSpR7wRPfP92O3YeoOfb+LF6PDuvdzLtd5P8EyOtN5IADm+96hTmmP8juYD+eJObHHZLNYi2njRHD8/ffDDjRmetR42VGazTozdKKnfzsmctOd0X2vk0AzCQAH+A30mpJ79mbdpnLOGHYTvUgvy47gf/zJ/v0TNsJqNuLuW1MhgQ5Engopd8/oJDA1EpBtogzF5597LvrElEtxTjSCwObmz4/mjPxd/hrfF6O5vxnj1LxJ95SyBCYVROYsaAJ13aJF8cwTZ89eBaq1ORWcH04DBg3QFIgG9QeqVQUxLVYOCUZOMnY5FRy3vICPyfgEEHIKz164EA5Kdgy2yIGVHBuAXn8X9+yOnCw4G2KUEw3AdD/1YYG9nlfF6WJcAWCzjrP3whDDYErnPt8N++5dDLz33osfm7xOV1/vxRD0vHSYyb8qCN2/HtwvgDnO+bx5wQqs0pjKfTIoYC5zDaZTWS5Cbs44mclEjvl8770AeP0umc1kbxxAnkFdNa0RALG15/fuYY76nXpjMBfm0/2t0yoN1dw/SxtgciWTEmh0mQdXhJyzI7h5M4asvSoSJt1c8EIqNKBTYfqmzLU6ezdlCDhL8Mwe6S8GTx7Wi7GnDKU1VgVGyAfoD2C3n4CAdUG//veKIMLSpZeZ3VK633//AzKLJk2LF1/uwDtvXpQqqNJ51WcTtMk5NU/9bPkAk3sMbeszauT2SoHIeNAUy2cEfJSO6G8EUmeuxv2s9zG39gK5YAON0m3jPrPq99PRzHOJHkzdUr5HgveZkWEu7ZOq6/CqAzbrHS9YEGvEs3OOrdcMZiX7OZj4PQa0feDf5Bjnko7gztFz5z5wjrq3H7+ny+jJOrq7qgyHfS4zAUK2ixZFozIZFIP2uHMrsiV6a7lcu3aicXhGZgkp65NnVNXzfdx3jHOld556T7WRQw87T+nnyx8IVrv5vKLLemd2HV02bKzk6XnOGbJwsS/SJmh61ubz8v3MoWdUeT/2S5yZFfdI2iPxjMWLQ58Bd5vqarKPhqO9ObGvnbMZpIw91gvWZKYLO4pOF+inQzsQuY3d0d2jk0B9CfCV7D/ZBHSa8kZ/c/hw+DpV9Zn9n2C0Em4vnToVAIPU4a6URf05mQnf6EDkmTAL3Rg6CbQjAbaWjG5lz+hmQT6+zKiLPwzDUbbsh7ZtCwIN0gECQ5Xvj7p/9/vxJDCpIPJ4Q+u+3Ung2pVAAoz+5JwDSqoa1IOkBmDCEGSYqUOq5vOfHDgwJSDytTuLH3zzaIS3YMFVtWLHkY/SJGouAXKUnlGmBCOxuzoJdBLoJDAXJZBNkYHETYM75OL76qTLmgBiyZzomMhzccV07zSTJSCoKttGDxeZAQgoMhkjE6dXxiybluZ7ZDNwpBiBKOQV2Q33aOQ8b140jsZqRvqoQraZyfK5VsfWgcjX6sx37z0XJbBt1arImhXkh2fI0AMky0xEKimTQcokQNmikbm2YkVkmQCh//rQoSsNx+eirGbTO3Ug8myarW6s14wERN+y9EYwT2sw6gcJCaN2+5o1xV0rVkSzPY3clHzpDOypW1IORmA+dj1HybyOe+lUi1mepS4csMpadFcngU4CnQTmogQy4wTbuNzwr+679oPISt2oLY/lDnxSGoizIsOjSk+Ius/vPt9JoJPA5ewO/UqUo1GuSOknwRy2zBPHjkXjUGXNyiSKcq8D9izw2fcBx8rjaMbMDpKVMw75opuf6ZNAByJPn+y7J3cSaFsCMAiAsKZ4enpo2hw/b70V2XRlXR1nwoIFUYJTGVblP2WqadqdDcozW7ztcXb3qyeBDkSuJ6/u050EpkQCUnPVdcOyUAeXkpWW1zR1W33pR9atixqX2LAM9C+//PLYNYOnRBhz5CFAZN1plZ/42tGjcYCOe31i27biWzZuLB577bWoESWyW7Xky7jP7r7fSaCTQCeBqZaA84tTgX342NGj0XyyyVUGkdVFVhNZ7T1ZHR2I3ESi3Xc6CTSXgBJY2GoyAvQrUNZJb4Is3afcXjYaVjZI+SClfTDbgnAxb17UU37x9OlgMXdlLJrPxUz4Zgciz4RZ6MbQSaAdCWSpQ5mzeghl6c3U8coFxs/FixFYzL5WsBD6Xe+UfW+8ESUS/b1p+bN23qa7S0qgA5G7tdBJYAZKgEENIOQoA3sZx+onN20Up9mQRkzum82esDWa1HmdgeKaNUP6kR07in/+wAPFZ554ovizAwfGYskApT+9c2fx3Vu2FJ/bv7/48iuvBGOnSiPRWSOwbqCdBDoJdBIoSUA96l/YtSsCcp/Zvbt4/OjRRnr0Coi8cWME9oDInBdOjWa0HRO5W3adBKZOApnCzObVgBmJ4t41a6IXzI1LlkTpGj9s4ACTiyKyBDQZ17xXLeXoxdLrTzN1I++eNBkS6EDkyZBqd89OAtMrAaCwnlAfWrcuejRpNi5DV8ZI9kuZpw/QpUtRolEDbgxkZAG2GZC5yy6Z3jksP70DkWfOXHQj6SRwRQI3S/vYsiVqAWGXApGfO3GiNkDIKdbkilH+T7Zvj+je3x85Uhw6caJ47e23GzObu6lqJgGNAX7ivvsC9P3fhw8H661KY8X+pzmENaH5nl5q0O/v3RvBBrWlHLLd1Umgk0AngbkoAXVQf+qBB8IB+dyzzxZPHjsWzkXdAKuz8Hvvuqv4jk2bolcA9mMHIs/FFdO902ySgIae7N81S5dGo/RsIg04RnrAQMuMvGi23cscUHJG2be6emA2yeZaGivCi1IlgCV28slz5yY9y85680xNe50pnunZ3dVJoJNAOxJQqkj2CGIbHU/XK13hSiayv9Pz9iBilGChBu0ayncM5Hbmoa27dCByW5Ls7tNJoEUJiMypdavOmzS9w6dORbMQ9RqrKlHMDrWVKeoda9YEsxlT43f27ClePn06wMsuotfipFW4lcCAeZCGDfwQXWWoVp2HZOtswtRZvTrAD4bvH+7bVzz66qsVRtB9pJNAJ4FOArNXAhyQH96xI5jIj736apQF0rG7Tvo6sJgz88lt24rvvvPOYCEDLfy/M7ZjIs/e9dGNvJNAJ4FOAp0EOgl0Eugk0ElgciXQgciTK9/u7p0EGklAx2pF5YGEwGSs4f/5/PMRkavqLHOS1RL66O23R625peornzxZfOHQoeKtc+c6xmqjmRnvSzvXro35lJL97oULxf956aVoBJMMm1F3ty7UyXYP5Uk01JPuA5BWO7u7Ogl0EugkMJclsGjBguIfrV8f6e5SI6U8fvGll+JsrJqF4XvLFi8ufvzeewNE9m+Mx4ULFhTf6EDkubx8unfrJNBJoJNAJ4FOAp0EOgl0EhhTAh2IPKYAu693EpgMCWAfAwu3rloVzFUpXV955ZVgEHOWsYiVLpDWl8xkLFVMKk42sFHJg7U33BAgsj8PHD8erC1N9TjK3TX1Elh3001RA0o9KE0Ov/TSSzEfUcvvvfcGzqm0awEBIIf6gNKudbf98IYNxd+/+GLcQyOorqHe1M9n98ROAp0EplYCzsY7li8v7lq5MvSoM1AwztlIj6oJL63duZgZHpHBMX9+pE3So7csXVrcdtNNUTJKw1n61bmpUZcg7UxnInsfQeEAvxcsiIyjfF/vnCn/5CHlf9wr5aOUSIDt8+dHaaxBl3ICateeZaNcuBC2y6DsKd83HwKqOre756jLJ8zjlQZro75w6VKkw5bLnWRw3VlqDE2bFQ96tIY/nle2yzxDU6HoTn/99bG+jMd5b51OxpV1J61p+0VjZmuhjcv7yJRjY5pb78AebVOOdceJLHHdokWx7ozHuuv6fdSVYvf5cSRgX9CP9rg1aM91a3AciU7/d83liuuuK946e7bzr6Z/OqZsBGycVUuXxtnJnnFeK6cxmZcze1UvG8656nmzoZROByJP5qro7t1JoKEEshQF8PehdeuKO1esCNBR+QNA8JFTp4pXv/71MJYpOY5jOivKG6ilrISF751///3oVq2Egu+pIVeVsdVw+N3XhkjA4aTm3zdt3Fg8sHZtOP+czr1vvBFMYk0PNYbJun5pmAoIJHCis60ggLXw9BtvFPvffDPA564WYLfsOgl0EpjrEggAddGiCKZ90+23F0r70KP04V4NWL7+9ejgTR9Gp+9eWScOvqZd9KjMHFk+ASr3jHcgH/0M/JzpIDLnxvkuyKwURzYeC1vg0qUAMZwjAs+ClONe6hauvv76AO433HxzONZAxDJIL4Dt36fVMDx7Nvo4yJThgAP3+i/fv+XGG4utK1cWD69fXyxfsmTCYZpHIL+5Z/dUycgyni8dOVI8/tprAQL498rrrit23npr8Z2bN8d8G1vVclKj5Ph3hw8XXzxyJGyufOcElgQrZA8J5j/x2mvFoZMn47yfjMu6+JY77oi+CUsXLiz+8oUXomdCG5c9I4gtIK4OsXfQt6NJb4c2xmNdGM/mFStirdn7dEEbwZM2xtfdY+5LIMg78+dH7xmBSdkx/+vgwY6sM8un3hnxbZs2FX/x3HPFV7tygbN8NqsN33mijOj33HVXBH5Pnj1bPPn664GfTNblmdtWr44eRwK/Slx6noaCM/3qQOSZPkPd+K5pCQAc1y1bVgAOdZAXoRLhZiwz4DmNFzRTu3QpWMhAx5uWLAmH7Nabboo/1VN+4eTJABuPnzt3TctzJrw8NpV6nkAAhxVHliNmXk9pHtBjb+VYGaccZzU7RUc5hgBnJSw46Zjp3dVJoJNAJ4FrSQLYh/QowIweBZxy3gXlsC7jbOyBqhFgXbAgyjvRo6tvuCH0qAuYqZmS4CvAb6aDyN4DMCgQ6f05IFig2VQ1QOSLF4vz771XPPbaa8WBt95qvCzIC4AMMFx7443FzUuWhAzVpSbTYBjPmxdjYH/4MwFsYDI7xdkmU4btUWarAiPJXKAbCLjsuuuGjjOY5EURthDwH2gJjB11GR8gfU+v+aIxZ3bWJ7dvDzbwkdOnWwORZQX9gwa3pTMca5fsvnPTpuJH77knzu6nXn892POCx2XG/Kj3GfV7wRT2xMO33RYZbN7Vv3/zqaeKP3vuuVFfr/R7zPGPb94c++7YN74RYPgzr78ebK3puKyNb9+8ORptsocQJZ4/cSKCGd3VSWAqJCCoZ1/QYz+1c2cE0H5t9+44i9oKUE3Fe3TPuFoC//S++4ofu+ee4jNPPBHlJLtrbkuAfeC8VCrNWc0+EYz8m0OHis8///xVGUZtSYLu8Ez4zo/cc09k+Xjmnz//fPE3hw9PyjPbGrv7dCBym9Ls7tVJoGUJZMqntJp1N95YbFm5srh71apIe8BOXdhj/2RXak4aw4Xzho3hh2PNgcMU6diqLU9Qw9tlCi/wY/Py5QGCcPjMKWc8OpEDQXqssrffeScYNq+eORNOL+DYHHfdyBtOQPe1TgKdBGa1BNJxBwbTn6lLV+r4vWTJFR0qwOrcoysxPGTlvNQ7GwGSGCD+BJTOBhAZO8Y7f9fmzcGq5mg8f/x4vGOCtFnOQsbKOAzRO1euDHAOw84zgZ4AkjfPng0AtgyQAPOUivA5WVMcMc6Rs+rp118vvnb06FWs32TvAfEFSQGgwy6fNd/fvHFj8RP33Rfv/Pt791Zav1JCsZbJxnics7tuuy2YyJg+nLUCGN7CBUj1vDIwnCAy1vw/vuuueE+f+b2nny7+9sUXK/dDqDI8dgW2vTIv33vnnREAMC9A5M+3BCKbqx/curW4d82asEn0dPjaq6+2Vi6jynuWP9OByHUl1n2+bQnQe84c++5nd+2KwN0vPfponDddSYu2pT119+tA5KmT9Ux4Uga2kfa+fdOmyLoSsP+LgweLzz7zTNgvbWMoUV7thhuK+9euLb7tjjsi4OyM/cN9+4o/PXAg7NaZnDnegcgzYeV2Y+gkMEIC2VAtauouXx7ppIyWdLwidffSpXCUpG0yXoDHjHy1daS2dtfMkgDDUzDAobFh2bJwvgEEyfAKIPnSpTi4otmTVM233w62zdvqJ3dzOrMmtBtNJ4FOAlMuAcAZParGMT0qEKdpXtYGpkMZ4di5Z3oBVo1q6VJ15Tn+ADHA52wAkZXxUMIC6827/sXzzxf733rrMmOlJemTA2YwuWC1On/U+z144kTxyunT8XfnTz+IzB4BXKo5DXg2Vv92Zu19883i2Ne/HgB03cuZCESWKv6LDz8cgCh2WN2LcwZEfuDWW4tvveOOYCn/wd69rclt0HgSRCZHJSZkl1mPgPBHX301QPa2ah+uWbo0AHIBFY4p28Kfv9UiiMzpleJ914oVMZeY1UqmtPUOdee0A5HrSqz7fNsSiB42ixZFZsgP79gRe+J3nn46fLHprBXe9ntea/frQORra8b1obpvzZoojeQs5ZP7eeLYscgceuPtt8P2afNiw9EbeiWVn/nlV16JrCZZXG31M2hz3HmvDkSeDKl29+wkMAkSiHIVmTaaKaS955SduXSeg43k9y06l5PwWtf0Lctzmo2Ksl3RRHM6qFHRNS3I7uU7CXQSuCYlcKWUQvl8HHAuXj4KLwOtHHvfA+ppPDubQGTlH5QS4Nx4j//78ssBWrR5ubfn7Fy7tth1663B1sWaVU4rS4QMe16eaQBlNZS/Y9OmqD3NEdr92mtRhqnuNRdAZMxsKatRS/rSpehpodTYk6+9VghqtHEB7j+1fXuUbnn2rbdC/h9ev75VENlcehdg/Inz58PJNf7pCmp3IHIbK6e7xzgSyLr7yiJ968aNERj62yNHIluju2avBDoQefbOXZORK3UmUC34+tKpU2G3IO7JMLKnBcIPnzzZ5NZDv3PbjTfGM5Uh9UxB5+g3cP58lAKT/fXymTOtPrPNm3UgcpvS7O7VSaCTwKyVAGawWo9YbCKSGDfqEesGH6UlLl4MRrd6RVg3/n6x19Rw1r50N/BOAp3RszNsAAAgAElEQVQEOglcgxIATGKjzjYQGYAs3ZKzAdTFplUjuM3r7pUrA2DnRCkFAfzV0LcO2xmwooY/YFO5ED0A/v7FF4v/ffhwnKd10rznCoiMJQx0xYJXxsp7SZWV/k4mTZnkAHt2i9IsSmZgQP71oUMRAPj+rVtbBZGxLs0r5qVSKWqIs4emK+W2A5Hb3PndvZpKwF6WSShLROYGndx26nvTsXXfayaBDkRuJrfZ+C1nqMCoIKzsKXaKIJC6yEBdWVWyhx5vscGeZ2Igf2rHjiD7CdQLMHvm+ptuinGox/z0G2/MWJFeMyByRgpNGiOIwg/G37x5V5iaJi9SH3vpj1OVhmIsfoBY0Zik11V8Jq2aaGzSk51xZo3BmTTGmTSWkJcUzPnzA4jk7Klt010zSwJYU+pKY+5Ii9Y0SPqniCSDEKhcXu/qTSsVkikmnKiskzSRA+geHPLc65MphayH2b/msq4kJtRE9SfHHZvna/LUv96TMUjWxpB1n6dS33lvc2FPumLuevp+3PeejO+TmTVIZrnWJuM5497Tmbp44cI4S607cztV5+e4Y+++f21KYLaCyABZzGlBTjpBSYS2mSpKfHCgNeT934cOxXnXJI0z7Vr1hz99//3FX77wQvH5AwcCeKxjD80lEPmpY8eiRrTGPQD233366QDpOax1gPXyro3mkMuXR3DhY7ffHs3lPrt3bzRf1OirzXIWM01bdCDyTJuRbjydBOaGBDoQeW7M46i3cIawp9RA1kiRr/7be/ZEOVBlQ5ENZFTpwwBIbqMZLn9c2TDZQj92771RdvR39uyJgKxnfteWLVGayjO//PLLrTxzlBya/P6aAJEBB4vnz49oQnbhVkMPaARMACJIxRI9RB9X803X4eNnz07JxEW38KVLo9atmm0iHRqizaSLkZoRGeN8+fTp4rGjR7tI65BJopDUuiGr7atWRRoEeXXXzJFAgIkLFkTaLkUOPMbu4swBQQGMybzKgIB9YG6ToYVtICX10IkT8Z1hwBnWEcf81ptuCoB6Mi9Maak36hSq5YQhlAcWHehAvP3mmydlCBfefz/kIIrLMS5fZObQfHjdumC5YWPRc5zqtkGQQS8H6FQzddOKFQHCAP058xzuo2+/PW1MqmETkQEo8yWt/K9eeCEaQc3ES/rXRzdsiPWvPmtT0Gkmvls3prkpgVkNIt9yS3HdggWRDaOpWdv6017+mV27otSChjLYyPR63SsDh/9ow4bi++++Oxi3ylmokXzi3LnKt5tLIPJXX3kl5uz77rorGNpsQ3JRb7ppXWEBb+eEWsjmyb0EF75z06bipx54oAORK6+07oOdBDoJdBK4LIEORL42VgL7gk/MT9dIGAbwvw4eLN44ezZ8/e/esqX4gbvvjl4MaiPzsZvYQ2Vpwh5kLWhezB/VX+AvDx6MLCLP1LxWM17PdJbrgwSTmGnXlIPIycjDrmIE+3cwcDGDe6zgckMpE4Vt4SdrvVYVYgI/UH0AEQNry/LlkYq1ogwiX7wYIDJ2RAIbR06fDoDj9PnzAS5PZg1SdPa7Vq2KemnGqtHHUzMMLJDeT3ZqoYmOADP+x7PPTlsdtKprYLo+x6gHWAEOdfmkHDBDumv6JZCMXCD/LTfeGCC/NFD/BjRqSKiJnRqO9IIgE6UOPM6Aj7QXF2eYwwawTeBsUJRS4XwHkaCCtJgq142LFkWgi95zeHDksTxHXXSWIM9XX3010od9J1PtpBT//K5dUVNTkKwOG2zUc/0+x2mtA5LLVzZr+uHt24ufffDB4qUzZ8J51oE2we7JZK8KADyyfn3xj9avLz5y++0xVsBspmpXkW0VGbT1GUaGM/JfPPRQ8X133138+698pfifzz/f1u1bvY/19JP33x975e8PHy4OnTwZNT+7q5PATJXAZIPIzpLIuli4MIJnmQV3VcZKr28BXcTGdd6Mck7ocOfJ8iVLQrQCYcgPLvfgbNDr4zgc37xxYzSwU2/51x5/vFYZi0HzzW7EkHWmsrGfP3Eiztmq11wCkf/PkSPFl156qfjI+vVR4oNdwY7w/xzJumcgIgyCxye3b48/NeN57vjx0L/fe+edxU+3DCKzn3Sst7atZYHjKO11aXguVjkLKsg7CxYEgecD37h06UqWo3uG3zeip8cwJjJml3VDvvbfQv4mH9OVf/p7L3smfM333ivOv/9+LX8vs1zTp/VnZrqGT+txRXGlSXKUAOmxzuvO9aj9Qsdous2nttfoAGNJHRTjmjcv/t/7Akv6Sy5k4IfMyM533fcDvTpKcnMfOmfUXPWPPzPzkKeyfFxmycXaKK2pzG4jv3wWu5xv6rnstyR/lJ/j3ux2YxS4aloyhjzgBp7tPoPmLn0En5GxWM4s8K7G68f6j4bZ774bf4937+2JtKMFlNynPzvBPCSOYi+5n3/nlXLjKZjbPFfcq+31Nmg9Ntnrxmi/V1k/5ttcmO9cx97+ukWLIsORLHOdl9cPOWZJwlz3o+QxEYic+4Sv78d8q51b98psHXOpRBAQsWkwcdSzo2RjzyZJOXn+lT1R6hmR+oGMydq80tlKLHh3Wbn9/qN75/omW+vbOkTi9DxzRAfLao+rt799Btkp1kHPz53KUjB0DqyGH2MNslEef+21K4FumVRAZMFf2Jzzetxmd0mo0sTPMxEBdh89emUNed63bNxYPHr0aPHMG2/EMydrXYxaNxP9fkpBZIvQZsOGg8BjBVPuwJtUhBaSxUtYQBkMsRdPngy2nwVbZ2FZ0Ba8yALmG6PefRmvjLVcrGloYCECeHTpPvvuuwEk/cMrr1yuVzaJ6bkALEwzi1g6/X994oniazOMtdqByPW2mXW9bdWqAKsooD9+9tni1xt0E6/31O7TVSRA1zAsBUO+7Y47Qg9I1cUq5owH60qZilJafgak8jBUBB/7UmAljVjK/ssvvXSl+VB5LPSeQFYay1XGqYO82pR0HqPVQVKFvWXcaTDTcw6oKyDy6tXFz+7aFYbEnxw4EN1m27wyACgI5yAuXwkif2Lr1uLTO3eGPqfj/2DfvkjXGWSUtDU270/2P7JjR3SWl/nh2X9/5Egw49T77EDk5tLuQOTmsuu+OT0SmGwQ2bmg2zY7V9kCBIE8K9JpY1dy0pw7zh8/EXyZADgDPN6/dm10EVc3j47nrLnoXZkd7Gb6remVIDK9/Gu7d49Vr9cY2PtYt84HYIEgUwLfVcY410BkwV0NdZBHkAzYG0gZsmKsh6pAV9adtsakv7Jt/uzAgeKFEydCztjfbYPIgAT6nq8kaMhP0myI3TTsApABSKyDu1etClsI2NnfPNj6AMZYG0qpWCfsn4nqLQ8DkdlAnilwL9NM9il/0BWkJRiGJpsXL8Ye4qR7pj3oeaMAprhP717umz4tUpDSTkmQ4nd6HvnYk95J00O+aNvNCPmP1oF3xZjzPOANlh3GGxvI/EnTfvXMmeL548c/UKYmQOcFC4otK1cGM897LesRLLIpKf1EPuae3AQt3BMIVEVuuU6MzZisJ2AKfWnOAl/qNUDNv3uOMVtrnsV+hCXwncOW7I2lX+8p8SIIf/D48eJ/HjxYC0Mor2dr6HvvuivGgKXoXfsvev4f3313rF8B//KeyCZd9r31j+WIjMUW9b1beuQ29yTXJ3oNN/tlaj0tv/762H/8g9tuuin2knnLuurmAI6CUGK9IZXAPQRIJvuyvpYuXhwkqq29DE/+cL9OM0Y2v3EdOnUqyDij9rqxO/vMBRKMjEvnpfVq/dh7dGFmi0YmaQ+oRBI8cfZsyEO23Bl9bUY0PpwIRM4Md1k2AqR//cILjXAb4LGA8NbVqwOrcuaa+7YvuipqdvdkFJnvvazaIGj2Gg/zg6w5cnWO8OOsR+uXXvnWTZtCh6jVW24I6/72o/VofVt/MpncD+kKiZMO4jvb42U9kZgfrI8u8bwm5bOaysz7YP4KzpP9/uPHQ6/l+kh8ztkMPPaZcbO/6Oof2Lo1zidEJvrJM5NE8PBttxUPrF0b8iOP3ceOfcCnbvq+bX5vSkDkBGmBLllSImqO9iJKGbn1uYxIOBQYQcBcCplwMYPz8JgITM7IMMYxBgSmoUPKIcNIsFAtgIj0XbgQUVbGPTCbIgL+GZ9NI/Ig3WwyowCM61ykNvlngMivvtrmPI99rw5EridCytahIC0UiPxHHYhcT4CT+Glzw0DeecstASQ7tAC0DGr7fFTzoGQUMOLuv+WWOBgdBLqo2rcOX0p/3AvY6SBxiDC0/u9LLzXu4p4gMl2DBUy3/tKjj4bTOhnXoJq4CSJr/PNP77033osRyWgS9SV//56MK2td//COHcVHNmyIZztPHN7mvgORx5N6ByKPJ7/u21MvAToRucAZLZ1QPTw6iuPAVqSXNCfjRAWDbQQjMt+A3cip50ghJDhv2JZR23z+/LBx88p7AoExkNi6HDPPpAsHPTNA5FtuCYdn3Y03BhhRBpEBE8d6RImmUo1yFg8+GKwbNfncfxBoUvX+3p8jydZ2NnjPOrp+roHIf3f4cKwHQIszCZAmcwdDW2C3am1kcuHjIKIA+6yhvzp4sHilx/LmGLcNIgNslKQCMDpH2TvWHOZv/wXwCibo0qXFhh64kE35AD0JXuT3+G7BpkciOns29gGbDDCYQf3+Z/SDyM51JQkB1/YfYNIz7W0yT0at+yRT2J73TP5l+pv2/ERgsu96hwQFPQdTNQC9HnMXkJwgMp8VqHi8B5ID9vihVYCzqvuM36oGtnX1F88/H0Abdrr9B+gOxuqlS6EzgKGAu9yHyQr2Pvx0srNn+X7JGk+7LgF4csO+ND/0FtlbB8EUnmDQWdoM4OQ5gFRjN0flZ9F/MUfz5sV9z5w/H7Z1guDKw0n5Zs+a84M9wLT8aCCfbC5lIj+ze3djsoAmlT+3a1fYqQhBMpT7L378Lzz0UPHiqVPxLPsxL+/GV0iwExi1/803ixuXLAlAWNYZuZCbd0RusBbLIDKim/XF3zBHZGZ+7EnfCxC5l91iruAbp955J+bHfNtT7l0H6K+69pKoYUy5dnKve/dhe93ZYlwJCPtTdsMwHahsD7+NXvBZMrYPySMDRbnvyudnMl3ta98zR4Ku9MqwINVEILJ1Su6AwH+yfXvxm089FcGFupc5ZSsgEQreIvcAaNu6Qk8tWBDPsM5uW7asWEkfLFkS53EykVNWucftN7IiZz/WIXwqagYvXBj1ewHyZd1tfSsPCah2H2CreaSP7HH60VgyiyX2d2ZpXLwYQQ9BRPc1N/ZY24G2frlG0GPRouKTO3ZEoPvPn3suzjO6OnFGwXoguHOWDGSw8hmrBns/8MwFC2Lvyh6ib5WsQFbNDBWfFwxxxnqmM0Q/CQG0ps9saz194Px9+Fd+ZVLHZIFYMBavwtQmyUKyiQnNYUDBRdOgixdjUVM4Dr2sF0JpmmQFrXWidjAOUuD5cjaF6A7wWNdDz3/m9dcDLAIiZzqMxZ1RKpOUz/ZdQENGAShfBp4I9WQIy+LkhFMiDvrfe/rpOEBm0tWByPVmg6IRFZU+/x2bN4dBZ167a3olQB9Ryhg6UmtOnTsXjjL9cCVNrsIQ6Zhk19BpH16/PgwZh86gesAVbvmBj0wmiOyw+o9f/WoYUpNxDdKTCSIr66EDLqeD8ejifDiYOVaTcWF6mCelLOhbjlxmuTgXOhB5PKl3IPJ48uu+PfUSoMM5bWw9gCx7k45yDrx17lyAyF/ogcj0RZnVNGy0zhf27YO9LBKOLQcMEYFDxklypX6MdOxFi6IpGvKCM4Rd+reHD8e5NAjEynIWnED2K4cnGUFRlq1XO2+czAql1TR+Y/uSA6CQzd70utLMtFeyztjqZBXONRDZ/HonIItsKOsEM+65t96K3hlVy0zxW9gyQBWAIIDLeZapttMNIttPgjPYoI+sWxeAIxZgAkDlYHMw+xYsCOCS7QyIQDzS2FFpLt8dBCj0g8j8SYAwx5/9zcbwTL4mJmIZWIqyAAsXxmc57EDN8DUPHQofjJ85rCyM8Rrrx7dsifkjc0AmAMT3cg6T9RwswGXLgnWKga7OpXXgvUYxIqvuuwSRATlfQUS6dCnsHr6rQD3ADWiXTZfputyHwBSy+K7Nm0MvJriHNY3EUAZVwv6dPz/AQmCH89/n//bFF8OmHFbuId+DT0/mH1q/PuYoaoL3SrBgIF7lm/caIVsPwChrw7jJLtPQyXu2gMjmnw2KkWn/AvEBu/YvOzjA3175uv4SFJjH/Bf73XpCgAAsBcu4xwJ3tiSgCzjEbvVZMuLnyK6uk+1Qde0J0GTGCSzDXt1nr/fIf1ft9V5pDwEOsjCvfgLjefnl2BPDgpYJIgPYyUdwyrOtT0EZ/WkEFTKQkU3uycD+JkNBYyWF/u7IkTiTh2VRzAUQ2R7Bcpfxoh9M+lt0onfvL5GQGfz0IbvI+qSvDxw/HuV+2AVVQGR2DT3ATxZgY0Ng+AKnkUPLPiKdy25yTrA92DR+VCAYJ6Oqytq1LgQfZHBYv3+8f3/x9BtvRIZKjjF81yVLIlggaKsZrnO6KrGgfxxwPuAxXeu+nunsLhPYyITcPBN++nvPPBNEtckIAFWR01Cbd7JBZIe0A43iY1iLujBGMeAAukFbP3cuKNwOM0qVQiBYgksgmaKxkClMh6Eohc8PqlXMEPdMk/3QunVhODjcHKSjDOGIUs+bF4vZ9/1QyGra2nSUWx3jt8rkOPgp+2ysh8040xrrdSBylZn8f5+xBhlKlDYjzmE/09jl9d5o9n+abhEgood+5J57QhcwJOiUcfYbB4IRjYVAz4lkYg1LnxqnLuVkg8j/YRJB5EGrJUHkj2/eHAejQ5jsGcQOxs/t3x86lkHX1kGZ6abYKlLOorZfr04hhyrZOB2IPN7+7kDk8eTXfXvqJcCuoxcw1TjaQArpnZxXoLHaspxaAG2ytybqjeF84Qi5D9YaGxawBFThIKTDVnaeADGCmc4QNq7vcvgAgVip7OR+xm6AyGvWhJ0MfAJGjXN+DZI8oIO+ZK+7MIoA4Vnmaapnay6CyGTI0Vbegf70JyCJr8GxH+VnOE+xGGX2WBOC1+pjpz/l/tMFIjt3rU9OMNYywNDZC0gI8tDbb8ceKzvhCUwC1u0HKevWYTIUvRsfsN9xTxBZmrvPAjr4K8l403sBOO959mD5+9m8lv8FxMKkM1Z7/qVTp2LNZ0mw8pq31xMAA4ICXtgu9jo/E4hVtv2M0Zj4tGkrIkMZG9vDd9q4EkSmz/jIUSLswoXwtcnPujK2QRdAGMBmLW26+ebQP9LZgeJkUGbE5n4E8pMbPzn03fnzobv0uBhU2iL9e/55lG9csiRAJrIDIgP6gUxlMCUJXsFa7q0LmWXGBF8wd8AqBITZwESGLfBB6H3MavI9cOJEjN++GARM8SfpCmcVPyPKvpw/H6CStUMWWSf6MoQxLwKiwDF6BdAPtPJZ2XcRUKnR2HTU2sxa0Pb6xmXLgokP5I3gTe/8zHIJ7pV73Xq11+07aw9D3h4HdgOEB8kCiGzPJXvYGcqWt969Hzkq21Hef55n/1kr9wAq162Lcdmv+tkM23+zHUSm38wHPXqPZrwLF4Z8vLd1NyiAJZDn3Ie90cFsGmtPMMne/J4774xsqmFMZOvNGrf2zAsdlOUi6SHBJnZL2Q5K3zB04y23RP16toY+AZ7bFKwdtW79PsodrVgReow+EVig9/r1PT0lawi59K8OHYqyYd6vasC3fD/6z5r3TOsUPtlvw9F79KNnsg0xkRP4H2UbVHnvtj4z6eUsLA6Rckw9AA7QQF0iznseMpHeV0oVzMht1iFlMItOUJ4WtyiADsdAmkFpCFB+bDdKiTJhQHxJdKt3OFURngVjE1AiNpLF7BAWGRknrW/QszONKBoMFkXx7ogaYFXG3/ZnOhC5nkQTvMq6aDZ9E2VT76ndpyeSAKdGSg3j9ZPbtgXT5L8++WRE6CequTdKqtnk4hPbtkV6ipQm9eikpTZptJDPm8sg8ie2b4864Q5i6bYMXNFYzgfjcxzwvTxfqVulYP3Qtm3RKIoBhc3ikObUctw7EHnUKp/49x2IPJ78um9PvQToho8Ckdevj/IQAFzOEvuOg42xBZjj1AKRy+y4QaMFJAFgBI0xDTmp0eG7l57Lzh0EQmcjIuNh43JSZOIJpnFW+h2aqQCR2dBKZXzTxo3B0FHfE/PvhEbTDZoHjTu7cxVEdgYBk4BKSjwBQj77zDORbTkM7EtZAjEBMMB+4JqSaWyassM9XSCy+QIQcZbViHX92XPPhf/HJhpWJiLtZnJRqgD4JdADfFVWBQDGli4HmRNEtm8AFkAQ5xGnnK+JpZnN0QcFp5OpCPhiFxgzkAo4pV8D26C/xJlnZM8KezUJCRPpCfucXLCXgToIB/78/IEDoWvauBJE5m+TEzafVOmyDAZliZEBXchGAjSzXWX9Yh/mXA36XqzfhQuDMQ64piuAyObKXPTbcWxw9V89K4kE5iiakr3zzlAdm3OEAXnrDTcEMKrkDjwAQGWuZwuIrETdd995Z+h3MrZnYQsT9V3itwDRv+/OO0POSh74LhkD2waV4EuZ8U/sh4/feWcsMaWOZLkAT9u4rGvlEQBd3791a+w/a45dbU7792s+s7zXrR+g5cc2bow9/wd790ZwdNB3gcjWD52nPdszb74ZJC2AeuiWUoZ5+f1y/2Uggkz8nV7yrEHXbAeR7TdsV2uGXASl+UChp3okzP59XZ4XYC79q8Fblpewfsl5GIjM/jE/fDosYj4dO8paTeLnsGfaz4JRfGk67Lf27Cm+eORI5Rr1TdYzPIANmDXV6bxB7Ge6TtYJW1GwCiDuPGvS7I5M2XqeSXd5Jh3Yf2Eje6Zzwn4C/MMg28pcaSKv/u9MKohsQSQdW2SC4qIsRXdFLKvW/cooMWCYca55lYXJuO4HaRjyFJIGSowQYDNlabJHdb3uVzgcCkCOsdtwFo0FXaeWW51Jylpdk1Eyo844Bn22A5GbS3Amz2vzt5p934w1vGJFHKhSKxlvjN1xg0J56CrXwzik6Cl8eq6/uVwdqc11EFl5F4bwD23dGoE6gC5DUOpqk4N5kGxlAzgPlJRhKDBuOTmCktgsHYhcZ0UO/2wHIrcjx+4uUyeBMojsTOC8NgWR3QtrhI2KYZIZDs4AumwiBnP5jTP7jgMFEPrC4cNRN7OcATcVIDI72nmJYYhVzXYGerB9AeyZQYhpPQwkaHMm5yqInP1bnH8YXtYJBijmOn9joosTyo7hLwBrNPbt73EwXSAyEo4zVokWoACQVVkUf1ZNpec/AmiBRghB/EdMLGBhuZxhgsjAgGTOc8h9VoNyvmZV5pYSMewFzwT2ypZiL5QbHpkTwKnPOPc8S2BaCnS5Bu6wuaNjvBebRIo5GxQTrWozv4nWRILI1gbbRpA+fdZhMsjykYAfjeNkHQDVsDOr9PaInkI9Rr3+L/QE8Dp7D5XHy5c3Nuw/GRf8eKAWILQKyYYeMMd0teCJlHt6115hz7O7+0uizbSayDLvAHuA/T89cCBAoVFNRsnM/Ny4aFHoCA2hMTTJrQqOQu7APfvI+QTU09xzIuC6qv42/w/demuxHRt98eJg/NvrSQapgmc4a3w38Zbc69Zgvy9g35l7a8Cakblh79EtVdaQ9WKfAOc+sn598d+feSbkOQh8ns0gcpSIuO662NP8XgE4a8YZMVET1KtwsKK4EvCSqQB0Z6PQLcNAZKRPwSSBaLqHPhGIGxUU9dwkZAkwAVqxb+lgOnZcP/0D4GePsW8vWgvR0PDYsaHlcukeALKzmg4SUOe/1im3kVjBD/SItZ5p7Q4LGgvIeKb5s0fsqQweVd2fk/25SQWRRc62LF8e0U0LD+vvsVdfjcVQRfGVX37x/PlR+Fr9OkYs5P6LL74YaRnly+EsIvbP7rsvhP7fnnjichqeQv+9Lp1VhcoQMn6GtOeaQArHn1UUY9XnzIbPdSDybJilbowTSYBuYIwxokRJKW8GSBXDo4pkMWE4Mhxwh/QXX3rpqsYDVe5R/sxcB5F/66mngt2G9QPEobc5AbrUO1TbKGnh8N15663hzDqP/nDv3kinZeRkna6OiVx3ZX7w8x2IPL4MuztMrQTaBJEZ+9hin77//mLdsmXBJsWOalKaR0kN5ZY4YxiKSBDYKumETQWInDMhGw+oBsBwdmadVKnnmEnZcCeB5Gjq1GvsVNfenmj2JwNEBuBxUDF4616Zms2PGVZWL+/J4STDAORvuy2yGp175QtgSb7ZgAiIx34oZ2jm59MRFbDgWynJpWkYX6gfxJwOENn4ZJ3qe2CtknGUbLCGBzQjm0j22F98L6nY7qvMRL/jniAyYGmr7NMLF4o/fe65ICz5fN2sJmPHvMN2tX+BoVlPOMcKeCVbn/EcQHOd9zNmWWv2OV2hbA47tCrYPUxmCSIDOpTPY+OydyYCcOxxzd4wDMlQRhh2ZpUa8OVxAJg+vGFD6EHzBrQqMzy9s3FhGbroted6JTPq7j/PMF7lE9jc7kWGswFEts/VnLZmNGPDpB6mK7O85vfeeWdkRdvnQLlowFmjRj1wDiuVzvjJ++8v/uzAgZhnuEjd/VGeK+ODk9jrmPn2urnoD/RUnV97XVka9/V+9no/wJ4gMl0piAnMrMOqTv3prM6GeH/9wgux//pxqdkMIstUwe5WPlCJIDV1BXfq+lXmFyCtFrIz01ksQDcMRAZ6ajYouPBfHn/8SpO6Os/9vrvuCpsDqcizAN9Z57/qWhr1OTpKtgk9/oPbtkXPKjpkKJO9KKKEkfIgH7n99ri9fVSnV1pmpsuMpWs988uvvHKZFT5gwFk2CQ7pmYLFAk/2xkzBICcVRAYMUJgOWhuXsWazj0oLHDT5hE/ojDBRNQw/6dDq5lwxrubNCyNCmhCFphbUH5HSHPQAACAASURBVO3fH0BOuUj2qMWVv7dZRFMAEDYQAxqIzHjur+lS9Z6z9XMdiDxbZ64bd0pAVBY7Rp1qhjMDW+OkcYyosnTpOY6ig5u+ksrsAGx6XQsgMhAfuKuBA0OZQf2n+/eHjhV9bnpQpqGIhcJIwKADxAhi+nsHIjddlYO/14HI7cqzu9vkS6BNEBlJQip8Nlj9/PPPR43PABhrvgpAOgCxVavibGLjAg/oRtdUgsgYlwAz78eB8m9ghECpH+nlbGsl2OhrLLS31NvsNStq62xtG0QGVgBgybTJGQ1wwHDFQBUsmChzpgqIzEnn12B9A0k4ls7GbPZbXkLJZOVkKzfic4INfJL+gPh0gMjZmEktR+Dknx84ELZWk34yUtA57QL/bDeg15/s339VDdMEkZU3wHB1vkuHb9pfIchDK1Zcrg+8enXUadXnoszKtScAHXxNtZOlNwPK65Qv41f6foIkmt3VAVoGqZUEkekibFMEKoGeiYgSZGY/CKrb2/p5yAarGwTCOMcO5febq7978cVoKO4yjwAbgbEfu/feIIJFmY23377SbLSOmrRfspTLp3bsCEDWPgCuznQmMkYwfEImNSA3m60Oen9ngXeVpfDj994bABLAE6BWlU3qvqk/6QwgPjBRYAQbepzayMYno88cOJeUZsEIpw+bNHa1fuw968e5qU+KLPLyRT8KVtiDzhp+FjZ3nYvOEMBRagcQaM1rbNrfuHM2g8j2Gr+KTvBeav06r+rua2vHPPPP2CUrly4N/TsMROYDf8sdd4QuQxRC+LyAxFljgsyxABGcz7PoVrZFmxdSWQZvjdk6krkyUf1lAX62ENDZvlRWBr5Yrkc+0RjNhe8rX2Wte+ZEwH7WNlej3jM9xzM1q8zGkW3KpMm9JhVEFm2jtCxCzDIof79CqDpo96B8bQopCG+/917xG08+eRXTL50CjEDGLrQ+a9pVfU7/59yTAfPzu3YFEE6Ji3YOarYwzjOAToxNBoxDpQ513xgj0siwX7gw/h71lXsNpGJcvZrTnBqGPWPMT9UUqlEgsoiJ+jmaWVA43sO4MpJ6eQiX4ic7A2eTlnGi71mg3zO9O0Mlmmddtlwu/1kU8Z6eG+994UL81FFqdec25yQbIki/q5Lq5jnGb/5SluRKvgmM+ZOCFozJucwuy+MaoXXfMz9P7uY8HMsFC2L8ZFCeg2QplTtDG3+5nhdDlHK3BxjkbRbUDxB53bpIgaPM2waRGbXRqXr16tjLX3jhhTBum17XAojMObNuEoS0brAPBBsZH3UNnvJ6VGvyOzdtiqwUTrku75wW61L60lxnIl+pI9jTjamXU49cWZc9XZJ125OdUkcvTwQipxGaOtocpz6jH/J8SlYf48jPsFp/TfdT971OAmUJtAkic0KAQhhynHvpsU2b3dkfwDfNXti8gE51Q7M00lSCyGV5GVeWBwI8beiltrJX6Aogmx+MWPY+IIEsrthcDbIB8/ltg8jAVyXv1Knuz2asskvoJv4FptSoEndVQOSsi81JR1jBbnVfY+svn4fVbG3wS9gbf/XCC0Nrek4HiKwkxC033hgN/2R8YcB5n6b2Nmcd61DNaDY+9iYfLG3dBJGVqxLokF6sRATnvskVpWkWL47SiXpnWMdqcwLc8h2M49vuuCNAZms/AtRHj8b6r+rcuwcb3+fZwe8PqZle5x0SRM5ar8CXU2oNX4zOQwMvuisAigsXAoQFavfXYa8yBj7A0sWLi2/duDGAYgAJ0hUbTr1p+wBLEXiH3f0bTz11udFhlZv3fYb9IIAFbPoXDz0Ucz1bQGRsbD8APWOeKPBAZs4UpfKwO397z57AIJr6RcBrbFJyx/AVZOgH3etMB3/N+Ox1mYT2OqZ0kzn1XHudzrB+nDXWiPVY9mvNOfY5nzczE+zNupcyeupEK+sBUKc3+oH52QwiR+3oDRui9EQCsXCrJpczHu4G2LV23WcYiMwOQvak09SUb6KHBeMRUM2xc1Zgog7zvso76oFxX68hKB8UgCxrY9SFgEaHWfcwTbqSjValr5IACQxTINiadmaMko/zTSkR9gosiB8bJKsJMhhGvUObv59UEFl9UAetg9VLS21RK67J5WA36Q5tEWBA1K8+9lgcemVDUxM/CoZSUScpa5w0eabvmEDPtWhMvKiBhea5bQF2AFrNBkTXREb+5tChq95r1NiNSwfNDTffHF11GVIUsI0fQF4PRLXIRR1txugifOZMAJtVUswmApEZwA47m8smyZQ8BwLDIholzpsXxpbOyVnAXPSQ4mYkN5WlaKT39UzgoLQNB1sCFWTg3tEs4hvfCFaPd2fEtFEPatjcAI/NAXaqqJODVbO1KpfxMwY5khw170T+ZOm9KDzK1TsxBF45fTrWC8eNw9ZUllXGNugzVpg5iHqON98cDIHs6JpAlnXIWDZuzvDRt9+O/envDu5UwNIIRYdF27FrwriuWYZm2HtwbrAkAF5kq+6WKHRb5SzsQ93SzR0wPdm0TeV6LYDI2CjWBjays4JTTHbOCs5x07nPskYYDRxzjHPNoaR12l/XAohMV0jN1SDLeidj5wv5MkZcEdgpiuLtd96JsyEa1Jw5E/uyDhN8GIhsbj2PU+t8Mr/0WZ4NeT7RWTJ9GEaMXo5N1m5rugaa7rvue9eGBNoEkTH5OD15JgPNmjpsxhXn//LlwUDTHFrKe4LS0wUis+EEggBf7BG2l0CdUnNsErUmIwi8ZMkVewVjzjloL/tzVOmHYSuvbRCZMyy1m92kHm3di73C1gLGmOeJGNdVQOTwNWRSrloVzjrd7f6DHFs2jNqzbHd6UkmAYUDQdIDIHF6AEiacNSIAMk4wnQ0PWPqpnTsD3P3s3r1xvyxRmCCy8gbWocZhf33oUOMgjvs5HzXY80wBAyCy/ZeBVbZ4Zp6pS82GFDiK+sk+V8FmzTUd5V9KjeXrrsXy5xNEdtbL1AXA0UkT+QRspE/v3Bm+OTspG4nWHUe8z/z5EbjXLNkc0Ft89YU9Gw/zGtjP98MylZ7d5Aq/Yv78uJc5Mma1lWdDOQs+sv1BH/L1J8piQHTYsnJl7CUAvDIjSuE0BWkBgOab/cX242ONszf5egKKxkf3s7HV3W16WT/eWakJgShBCD0Byn4tcBQZ6NS5c7Fmn3TW1ijtkWPjZ9Kj//Dyy1E7XMCufy5mM4is7m683yuvxPsB3Jv2mrG37V3zTN8hcQ4DkSODY82a0JvWKwC77mWN3rd2bZAf4RpA/lF1w+s+g73GD6Q7EJbgKFVsNutcENrax4SHJ+13Hl24MHIIZOeZ7A77zplSJRMAYI2UC1fxTMCzZ1YBrkcOaswPTC6IvGVL0NopS2i9qFeTzZ4GFkNClENtZArw//va165SgBb6T9x3X7CfgRAAX8KuwgAts7P6D1zgGECccjPhWHIWdVsTqGSGVDYGn8NFpF364qhLJDuZIZx0zrl/M1odEgHe9m6SLFCAHQVgY/rhsEctNV1e3xcLH3wNA5EZBzaVOoDmx2IH4ADUOBzJCjYWcmWEUWSMbymPwAoHgb9PlNZTHlXWYTIfwEvMDH/3bKAJJ4eBEezo+fq3FldAV4C1AAOghFKiNOrW/ho1L35PXgAb9V4VbmdQSbGb6DJvgE4GoDWXsjSXIcse25sBm2xeRpg1SRGSI6WE9dwWMDpsvLlfzD3ZcxwoVWuZMyntg0Hvsi/92C/SWkTeOZdAfQebcQOPBDOwcH7xoYeifrq0RQ50HUbkRPK1Ju0vNbdEaDGR1d+N1KsJ1n6V+c73jDpLvbkCmDdJ6crnXSsgsve1jhi4mBKi0PQfJ8harpOVEWdFUQRYmR2C7UV1KDG7GN/21VwGkbPRDYfSnnS20JN0i71pjfqJup69xcYAcjY4KwPIPXMm9ORb585VagzWDyIzrOhXulk3dQ4BPWFM5iODfJmtwFiks4D8xkAve757OCOcTW3pgar7ufvc3JZAmyCyM/5D69cHiOFHkLppDT/6i20nJR24wz75r088EXa0a7pA5GGrwXnH5qJn7Hd2IH3DnnHmY0JGsLsXnEIqqcukaxtEds4AI2S9sMuagjJVdkhVENm9nE3mXQ1gzrhAqtq27Ag2NDkDUDD/+FNKBrCbh4ED0wEiA1cBDquvvz50trM3124VeQ36jLX1E/ffX6y87rpCqRiNB50T9kaCyMgazjHrzLyOy1wTxPnnDzwQz/j9ffsCqM8yhhnoAQja+5x7WbYAE883NnPiPMvmZ1NB7kgQmf/AtgXAGcNEzxYAw+bNOqf2axVi0bC51DDwZx54IOwt5RrYFeTFvgPMs8GByDL1yg0Sm6wNjEcMPb5sNNY7eXLGl7MQ0GefKoMigDURsMevAnYhAtCpMqvLdabrykypPXsT6Yqfjkkp4Nn0MqeyZWAPbDhEqVHMylHPsobhOGxXJBPrUqmJxFvobfMOS7In4TFNSh1oOIfhHbXDe/XT+1nhsxlEVncXUP65Z58tvvTyy7HOmuICzh7zYb4B0/T6MBA59zm/TWO8JhlZdDnGLj+FP2KO2gKRM9gF0FXaBZYnMEM+VXxNBEFnHMImrAaW5IybaB/nM5HkMODteyVUYHFVwGc2hGfSG+wr55+eCW3gFqP246jfTyqIjAGGFZxMBI5lf2rWqAHm7y1iwuOsakjACP3lxx67CkS24P7lww8HcA2A+mrPkKjSFTIBOvXd+oEfhp2DNlhyCxeGwmG8teXUNgGRk/0pYqMrqsLbADksacaTQ1WdulS8We7CQWTh2+hATulOlHB2iBxmTA8DkSkWc/Lg2rXhRGBFOBxt+DKYabzSjwCiDJxI+1+5Mj7D6RIpA/pXMebNFZk5TDhUNyxcGCC0QAVAnJOS0X2ACgBWV1tjlQKIzeD/zKHumJMBUDQBkTkNWCYOebIkFwwerF1MwXQkKCSKjGLhcDAMzCllzcioGt2quvcGfS7LdVD05sEeAdKKrjEigEAA7mAR9gz9qK+4aFEAzskcd6iZA4YCZrwGDZMFIgPfl113XfHhdeuixIFo4B/u23eZddmrNzmOTMolVDJo0rQcg3FcSyBylvMBIKv9Zu1jxTAS66QbZ3CD4S391cEeHdZPnLhSSmmug8h0bDDBbrklglgMDWdvAsPp2NK1adwAmJ0N0qQxX7KGtKZN9OqoPgb9IPIrau2dPRsGJxvg7IULV7rYO5/cP89Pc0ZPc2rovejcfsMNEVh45vXXw+DiJDRlLY2zp7vvzl0JtAkiY/0ITD569GiUOEj7p6n0jI2NBNyxP/7L7t2xh2ciiOysM17nK7sqy9ZgoTrr2Wj0i9/TJxiDVcuopfyuFRAZIE9uSCuY0ph9SjHRfWQApA822Pr1ca791cGDoUeHZWtMB4gsSI81abzAVONEchjnAlKxDZ3d7EX2gXPEuyeI7Mxnx2GU8SeaAEvlMdp/gBhnEzAfQJwpxMFWnj8//BBnH5sdmGbtn3333QBJjdGZa5yA1HEIBVVlVxdE9h789H/9yCORtfsrjz0WAPI42T/8byCgeZdRGDIrilgTZOqcB7gDtsYBq8mEvyT72Drj+841EJkdx1+J4H+v1Bs/uenF99YTZseqVUH8ol80QGx60UUaV/PJZZKZ83Kfqib3tT5gPIhxzgqAmT2U+ydBZGesPWneq7A5+8eixm+AyEePzkkQGUP/E1u3BiFLsCCb3zaZE3pCoMx6tN+c+cNA5AwUAWT5cIiKda8AkdesiTXfNojsjIVVyEayBoC5ardXzUw3JvYMUNcZjeyi39tEGIJzASbERhS8UMYRVpM41Sj5sJ2cNUoPIUDBSzyzCug96t7j/n5SQWRRWg5hsl5t9CqA7jDQygJWzkKkE3r/608+eaV2E4PFRDkMof3qJYuKMb5GHd6+y2llDBhjFspOJ5dSw1wAvFJsDBSLbtR9q05OXRDZJgAAi5Q/eNttAYpaTMB6CleEznuUjcsAU+fPDyMMKwxgCYD0/xx65RY4KQDYQe/VDyIDFrBrI6Vr9epg/jIIsrEBpQ8gLhdUNz9ARLIGfPou5rT/tynI1fdGAXoJQktlci/gucOEYQK89O65OdO5Mf44QJcvj9Ruik5DFAEB710ljaHqfPpcHRBZYIJSA7ZQMkBtRlGAyEA0gPy77/6/oEWPkeIZwFjvxIjFuQY4c2JF5UcBP3Xep/xZB8pypUt6z6XYgHXWjhIVgG8GfKTR9RoLJbsqmvRIbb/ppivzb51YTyKClPJP79w5KUzkWAsLFoQxKwJpjZj7qL/b62DdNFLbVJYTfe9aApGz7AkHFCDD6aALsC7q1FOkSxg76uIzdjhzDmw6MZmBcxVEZtg5C+g5TA06lm6hP+gSjry/Z7MmMs5anABbjrozhX7kjNovgowCQ/bJRJH2BJHpHDXmBE84Plm+IrMkBAXoWvotOxIniJxjMG7f88P5pt/panvU2dRWBtBk7NnunrNHAm2CyLq8f9Ptt8faVyaJzdvU1k0JWv+/+PDDsQ8DRD55MvTiTGMiD7PXnbVpV7O3+AP2MbCqbkOnawVEJks6+Ztvvz2C8+w/di0d7P851zI6yJYsgTYTXdMBIjt7kErYsfaB/TAui8x55F2sJ6AXO1PZiCBWFEXx7Zs3R4aZc54vsO+NN0b6EaM0FdsacE3Wgh/s2sxczO+yN4zNmQVEZhf7P/Y635MOcN5Gpo8SdO+8E3YIH8f/tW1v1gGRM+DOX/63H/5w2AbA8nH92ijJsmFDgDOYiCGzixfDV9UkkTytac37xgVB4AECLmwT95xrIDK9CeRHEoJDwCaaMDtzvWYNYzaydaqc3ygdMtE+YWfLjLCW4Qj8znEDRgA6e10A0l5P2zX3SoLInmOv041Kr9W9AIjqQwORkRXYmdPBRGazI3Dw/5Us0DhNmZNxL1kUwPhfffzx2IfjEJroCqQ15SrdE240EYgM94MHAa+brIfJBJHtAe+BgEnez731Vq1ASjYJRUqk5/hG/33v3jjjhgXF7DdnhOCvZ1rX1lzVK58J69Es3pmqVJA9N64OrTqGYZ+bVBA5UlZ7NWkD1GvQqToHzogUdVQIW60UTqh6OcnOCIBy4cLi3zzySPGxjRuLX3r00aCoj4q+pBMtKqGYO0eVYnX/LLJu0TkYgWWiI7uPHYsoQFtU8rogMqVjIZEHQ8fBookBEC9Sl3pdfvtZvVlHStQQaElxZQkNYAE2cnZW7V8w/SByGoccGuw1dc8APmRG2WeJiPIY0mhJwB9jjtyl5tkM5pJhYSxDF+y8eRGZBepjZZgnbAzGdgIM/alb+dxI454/PwAmG5kxQ14UNoO8zasOiMzwM4+MOcChtWXtZir/RLJMBp8AB3DUQaQG0u89/XSr9YSvApF7tft+8O67IyhB7p7JaDT3uecmmgesdDW07anvv+uuAJ2tIUxUzUwmo5xFOGhFERF4Bwjmys5bbglGuogp0LJpCnKbayfvdS2ByPnOgnScQXpWSu//2LcvdFvV9GfAJcciftasiewGtfcctLke5yqI7LwFPHlvKbb2omCnAI3AWnZ/HyTLLDmTTDiGOkPOPRnqf/Hcc8EoGJYpkiAyGUvtAhg5h+lVadcMNUbWMN1g/nMMdBqwQKBz1623huHlPfxUTTmbjP3Y3XNuSaBNEPmHd+wIm0KKNgfh5DvvVEpTnEii9vK/fOihCNB/5oknAkS2v2YDiJxnrbHTIWyub920KQJAyi9k9lHVFXUtgchkwlnU2E1Qbwkm7KFDMfeCFRxVdTxle4wqDzgdIDIbFJCcfUg4y3WyiQatCU64oLBzAUnCmSZzjQ92BUS+5ZbLhJJTp6LGZdOs17Itgmwgg45vIyDtDCvbtRn8dmZhixknv8reRdIBhLE3ZONFffBTpyIrCmlGpk7b9mYtELlX7s9Z/+8+/OEAw6P045j1mdMXZ8+zvYDTakRbF/yceZcuFYdOnQrwclwARHlLpDJ7gp0y2SDyz+/aFaDlrz/xxMBSHHyKX3joofBlP7N791WlNOETMmHrlLPg1/ELAfD8u2w6XFVv9n8ufWC+Dnlp0jdOeQz7PGrkvvtuBAsSjG06Pt+DtyjDYK2wH+115IMst5kgcjSMO3UqiGuzGkTuZQEGiHz77a2DyL8CRD54cJwpCR2bWcTKx/ATJgKRgbSwFTjGTAORBWSs2Qh23npr2CSCfnWuJMUJGiI5yWiGww0roeQsUO6MP+OZcLK6WRieqQcF4uVXXn01nomcA/ebzmtSQeQ2X8wBLTUW+AP4pVQAP4wGF1AUGPuzDz5YaLDwn772tQCHRoEPvkdZASwsLEAq5lqyteLeixeHMZe1VNXr1IW0rShyHRBZNAjTTMMVm4FjoZC9hRwNyio0dPBOmT5uUYugA2QtSOxiBl//Ak8QGXBN2RXz5sXi5RBEPape/emqaYrm0BhsLgcv+QL3pD8pQzKsri9ngmEMRI/miT0GK2O6SikM755lLYDRDnSbMZu4tVW3rA6ILGpnHvypZAvQjJM1KgCS+wvbkAFob2g6ychxaJDJKFZ33T2qSRYmO5BPFBfbArPIM7FDqhqg5pFR5bARzdOMx6EDjBIgUAOy7ZrI+a6CMNY7Zzzr6IlAkxdDyLoGulnbWc+urpza+Py1CCJnVJ7hTMdxnhki5mNUUwg6RYYGZoo6vNY+ljkjuVx6aC6CyPaToJw1Y2+6nJH0WrKPq+jHZAVzXnIvOkMxLBnr9sagMk4JIjufZMNk5ofalPSDvTVq/sp7xrmMGc3Qw/DEvsFI4VQ0adTRxn7s7jG3JNAmiIydA0SmqwTiBUXHBUjKTORf2707QCx7cTJBZCADe4JsXEC6iXplVF0RWYuTbnLmCw7STVWvaw1ExsZzTgFM2IX0KH9DkJ3Pg/hQhe0+HSAyO5RdZf07LwRy22Ai/wAm8tKl4Wuw+/kr/UzkN3pZiYgo49q+/EL7GijKHgcMAgkm8hHYtNlcGUkCexQoxn+1t7LJuPVsHp3RTRvZDdo7tUDkXnM65+u//tCHoj6n2qPjZvpkLx4+AfvLuc/Xsy7sfX8HuLDLxtWRfFfp3fxFvvBkgci0IVskQWRBvUHAU9sgMtDZ/GSzerbcWKBRr0+SYAGbWjBjHGYzXw3eYh7dz15vAhqW1zLd9/1bt8Y7O0vtdWPsZyJfAZExkRuUI5wxTOQlS8JvQagz15PCREbEqXrYDvic9c+md47rSWYPz0YQ2Xso1wcn4WNYs9ZVE0IoQFfdf/aR8y1xuH7xeSZ80TP9PQg9DXu88PHYBXS1Zwqo2sPTec0KENnhKxr84/fdF0YUwQF79xw7dkV5ZD1FNawYquolK2cx0WVCRY2BWBQW41lJBeBz2VCICMxNN8Uh6MASQf1vTz455SCy8QKOlYFgHGpq95t79kTzBA3I6qYrMGRsJKy9n9y5M95HMwZKmxNUvl+CyA5J8mKsiL5rcgF0B2BXKRDePx+MK3L/1I4dxY/fc0908yR/G2RQQ0Rj/rlduyI6C2xliPhsssarbCbjpgR/7sEHY2P/xlNPRX0atczGTeXK59cBkQHzgC9rTkRVes1EbOxh78hwx4jCwLA/GHGYD21eDGLPMWbrhtGgW/aoDtDDxmD9AfUZaEBpILq6xb++e/ekgcg5FiwR4JeyKJ5P9ow0LBZGLrAKSH6FWV8UV7po191rTeZgMkFkRp/GpOMCctZs1pIaJRMOlrn9+ObNxSe2by9+66mnonFG+cqsAQaeRjqMSJkfMkQEjSa67GlBIeVQOH5/3mvA0+/4zUUQWXAHC0odNOx+zGFyY9A3cdSixNONNxY/tmNHseHmm4tn33ijeObNNwPEHXS/BJGdo3SB8wNwHJ2va6Rt9c+vMj2Cu+4LoMac4eiOYxA32Yvdd+aeBNoEkTEWNfL88ksvFXveeCPWfh2bZJB0BdiVswDKSEmdiprI9CZb2p8ue3lcRqf7sN85QOrUqwn4nx97LOy3qte1BiKTizlgzyFtmHvEjpVLl4Zdh0BThT01HSAy1jk/gW1g7TiHRp3do9YBQNYe46+x+fkoQNj+msiAdQxljMgmdVLL4wCY/Mg994SvoC5/lmkbZef0vwv/le1j7NH3ZO3asKGN31wKELD3RxGeRsnI7+uAyD5Pt2RjPSUN/8vjj7cSNOofq7PbuhAYW7p4cZSeYBuMW/KHrUOfKBMSTU0nqbEe/ZMgMv8Ay3gqQGQZXeaHz2r/87esmZlyYUdby/Y6f91eF9wZ50Kqs9dhLva6eeXjz1UQmU+N1ASMV7qkLRCZHyQIphSWMjXj6Bd+mXmxf39o27YIMs82EDmzRvSK0TCR7/v7zzxzubReRfJleV3DeKxRhBt6iK/qXO73Z2VjOcM902c8E4jc5JnWimdGGdk1ayK4qYHpdF6zAkTmQIrI2WAAJ2xVkwEcSIeWkYGhK92L48noll4/7LIJGLYYsN93992xKRyijJMXT5++CkD1Ofe2EKRUcWJFIqeaiWyMUnul4DMmGUlkIUqX9SXrLCabSloCY8lBTElkPTGHVXmRJ4jMoQd4+h3DFuALrI/6yxcv1nl8fDacg/nzI41DWlJ0XD1zJurjitL3Xz6veSLA8Y+ffTYMMN+pY4xkIxhlNAQl1Dvzvm3Wl6kDIovmGou17LCUDtvEULCWObIOC2vDPbCX2rxETDFC7EkRcQEdJUgEEJoAO4IIZIWJDdC3zwHJ9i+2kuBIWw0sBxm2HGZ7249xLF24MJw3+4Lz4L2wlMnT+wLHTvVYsW0wtCaam8kAkQH/gjDeV6Bh3GZlshZkZtBBmNsTHYxVQORwbDRhWbu2+NiGDQE60ypK1kxUG5kOcTZw0jACMVM+f+BA6JLsqJ6ynosgMsMCgO6MlO4kGAfwJYcmetkcMFikYAGIyQyQrxFLf904ck0Q2Z/2tEBYNNU4c2asAFUrMwAAIABJREFUVGZOMX3gbODE0Qn0tTltK+DXpn7s7jV7JNAmiCxrgi2BeefcZUcNCoJXkY69t3DBguj+/dMPPBDnuf4fGRCeTCayTBDMV/Y04Cd7BjQ528vvmun+0exn27ZCii0QOUt1jZLLtQgisz/YRQBZdpGzFckF40m2RxX/YzpAZOxQdobzg/2kMeC4wWp1oDnhzgOACGBJ0J9MspwFMAuwp8wHH21UqY9Ra05JkU/ff3987HMHDkTqvKBK3b0QWZeA5EWLIkDjXYBGzmu+l+ZhfE825riBp9ogclEUH96wIRi2fCAZgOXSX6NkVPX3AkhKT3hndhq9EsSd996reouBn+M7AcqsBfbhRCAyvwr4C8CpM4eZnYVE9jMPPhgkk6kCka0P65odzK5CYGu79OI4E5BlPrGH+WnWcgY7m94XGUJzbevEXlcKDdM4/cAPlLOYAUxk7Fx9uOoERlM+dEISqRCa2gKRBWz56r+/d2/x90eOhM3c1Jemw2R3YvHqW0TvzjYQmU9PP/IRldpjTyFA8pHqBgbNnfuxkdT/Z//BrGRPlxv0ZZa4vmEf3bgxdBSCj/I+TZ4Jm/BMtqZn0qFpR7WVRV93385oEJkRRWhRd2f9+sv1V99/P9hIJqPcOMzBbCNKgxAZoOSh9MMu9wakZDoMgOgP9u0rjn396x+IxFoIanEBUP/Jtm0RHRPdqWLEVZmQquUsGOKeTxbAbs4KIKhJPaDyuDgMUilEPclR+rGFWVY4CSIDKQD1GJtSnB9TILyFesIOI8ARw81hiaE46L6cCewcILLPAJGx7ZoYI4xzCkU9ZfdgxDVh7Q2a47ogsrrAQBGGbzKR6xg6xmAeyY+xSk6i/eN2yi2/W9ZcVbCfInPAc2jIrglQVb63uQekmxPGJpbsH+zdO6kgcj4/i9YD4kRas2YZfeLK2n4AU+veHAk4+H86AJicbOU2FfmkgMhr1oTDsH3VquLUO+9E48txLrXt1KrFpMlu6cPuVxVE9n3BCgb0t23eHOuBIUSfk/WgtUZHP9QrzaMMQpbmGZT6NxdBZCwfDpVziuOuHiFHe5zL2QvAtTcFGbHzf/upp0JP9gcLEkQWHacb6GYOKZ3W1HA19gSPZMrQD/oVcFSy4/0479d999qWQJsgsswodqp1KfjtXGzKhMwGmc5yAAmb97effvpKUH0yQWQOLRKGgHQ0kX799WiO08Th6V9dwBjl5rBrf3X37rAxq5Y/uxZBZOuAPufPIK+wv9hE7P6qmV/TASILQmQjReCpEnlR6qzhZe7ZAz/1wAMFsEogUV1hoAh7K0FkIJ+LPco3GSet3jO9A1vX+fXbe/aELZ0+X5KQkiFa54zLgAoQQO1XADIA13k9VqmCBkxk8kKOEqwSJM6swiZZpRNNLyKWUhb8LTY+30SmWJ0SVx/QJ0hV69YVP3HffRGoRmYhw37ykdKHv7BrV/i1bJK01asuR3Mt08v6+vQDD0T6+FSByIIN7F+6WENyrEOkjZly8Zdyr5tje70JAarsiykR8OmdOwOfUWqSvPn36VvNFBCZPrYufnDbtjjTZKcjWdS9AJsbly8Ppj42clsgMqzo43feGaWPBB8QoOrW4c13sQfgQ/AyGBDS3mwDkQWy6B9rdm2vFCxCyjiYjzOaDgLYs5WQd8g47ymQ6vym+6xnfrJnjoMTeOa33XFHBFqcc3CYqAQwpi9fd91e2bMP/8qv1MWqmj6r9vc4+yYc6u6gE0l02IrCv3H27FWGLWMLO1IaNBDIYTFRzTUgn/ozJjgAt1OnAqTApuufYIrCWERsFRV3WP3qY4+1NmlVQOQEurAIP7phQyzWx159NQ7PcTaBSbG5MuKpyzGQnIIog+T9IDLFzqDNZhO1J7fvC4CfCALcfXcAoaJ65NzvvJirn7z//qj9KUKJCUtBWg91Lw6TRlzYC5TiuxcuNEoxGPTcOiAyxexgpGSMBwCDRV8OklR5N+vUc7P2GgOtCbg+6FnWH4XIYMAIMS+a94n8e8a4TmbUhb7ttihT8q0bN04piJxglX3gBwimzIa0uxt7/zYvfpYtXhwgPadBU5RXTp8Olo3oezZCrDJXVT4zKSDy6tXhyANdrbNxG97YO5w1sqCHJloHdUBkBqk5kDolOv8lbJ1jx8JB6GdPW5vmjNHE4NbIjX5yTpiT/msugsj6Bdg7anqLsDsrs19AlbU26DNZZ1nKotIiADI633z3s5ETRGYMv9PryvzH+/dXZhoOG2OWN5GlQEdyErPW4rgOd1O5dN+bGxJoE0TmAAJ36Ti6MIPbTSTl/FZChtMGuKDvBE9yP08miJzlpaR8SqMW0JbxNY7TQwaR/VUUweRTuuw/f+1rEeiqmmJ7LYLI5OYcZKdKXyWDqPV77lzYH1Uct+kAkZEZlN1D9PB3QBCGfpXxDtovbBUgmjPI/uKbqM+f2ZcJIiPX6K3hnNLQrSkj0lq1D/iGP3rPPVHm7rf27InGsvZBgIoLFwbbGqitzFMd1nPuhWxKxs7HtHz0lVeC0DLOVZeJ7FnOd0xKchOgVXpEWZA2L4CbdazUJOCcjfK7UsnPn2+0LsyBe8o6Q4pwvy8cPjwQRIYfsHkRrgQD6jIyPcc8m68fu/fesC+nCkSGDQjkYyN7D+eA0ioz5bLeAN3ffscd4b/b6zCaxnt9wYK43z+7777oiaHkHVu+nGk9U0DkXIPOMyCi7HTM1rpXBgoQMNTOxWYF/I57yd6DcUWZlxMnIpDXlHDIJsla98Z54vz5WQciY7jzkfh/Mr5hVwePHx87o5E8vmvLliAN8DnhAdkDAKZDR8Fl4pknT8bZNQ5e4rzTaFPzdBnA+Uy+33RcM5KJTGkDakQNLFzKSYquJkuMc8BFPwu4DojMMLOQMJvcW2kMKSoW1aAILHCOQgNmqJE1HSAyVhiAS+dXkQ/dYUU02mj8Rd7SGDkNov1SwTRycdgm4yxBZAA2YAd1n9JkbLQBVDLKAEHqFDusk0neHzVmgEmnMA7zKLoGcDV32KFNa820vfnqgMiCH2oMZ+qiaK56YUCSM+o0v//+2E7cuO/nEOEYAIuwEu3B33zqqTDemhoM5THZX2pAMjA/uW3blIPI/fJJ8ApwzlDKkhdkQHdYe+Yla79iKANkHRQZlBhX5pMBIgtYMKjt2f/w1a82drSavFsdEDmAh6KI0jn2Ota0w1nTTU5Oec3ZazIoZEhsuOmmAMcZ+vTBIIbQXASRMSEArfQGsJ0D3UYtU/qWkYSRZV2Lert3f6OkBJHJFthlHFKt2rqsAYFkpU0YS2rPjtMQpq1xdfeZvRJoE0R2diEv2Cvui2XLYYhyDTVFJE2SLQA4BGbZa8CdBHYmE0RmZzrzMKIwrASjoqyUIPsYTJcMCnK4OVx6Hih3U1U21yqIbOlgrrLP6WK1X+uU8ZkOEJnvxl8z1/bFHz37bABLTcokBBt76dIglgBFrJfPPvPMVXZLgsj8F6QjQMl/f+aZ8Oms2boOO38oSmOtWlV8ZP36AAf0igGyuqxF+5Jt4nMAH2SKAPZr1Nbk39IXfFcXcHDc7KEmILJSKUBAskbGEagATNS9wm9fuDDAXfdCzEnmI5nRLfwcfYvYygBHZ3kTdiR/0RoDKCo5gpmOBQqg6WciB4N45854JwCdIF8dn5XuYlfyS5W+xDicKhDZs5FXvOcP3H13BEf4h00bc7nXyuuuCxkgzFXVv8PWgvEptfEpZURXrSr+aN++sD/t9SY1X+0Fe9het17s9f49MVNA5AwGwYSswQCRn3++NnGCjlQ2TtAYY7UtEFngQXYi3918852a2MxJYARa0rF8YSWDZhMTmf4xbuchHA12xo+h28cNkCNg7rz11jij2W4yBQRNPdO5Zd/aC55J/s6ncfedtSKjw1nrzEGkHPfsqKvv8/MzEkRmxJoYTiNlIhJlA0injdT5S5c+MPFRzmLZsmCyOhQZqcPKWTj4Ta4IASWI1YvdlOlR/cJ0YLm/SDeA69GjR6MBwThGdfkZVZjIIqGANpFxEXAKi6PexEn5AGDWq9klTUG9YQafCCDgJg/4BJFFQx2k2MrY2NiuTQ6L/jFkytDP90ByBgaw3kFXljODEUNARBtrGmiBjexglxYmoj8uM7vpZip/rw6IzCAVJZPeRskpqaIutzXPEKZ0pitVId+JYQgoAkIyBIGnGErjpAxeJa+eDDge/3znzmkHkcvvrbzK4l6tZAGlBEMZPPQUlgxwef/x47EGGatNDuv+dXetg8jkwZGj7xhE9j4mrD1R1nt0OZ1gXTrEsQHMwbC6U3MNRCYX6ahAdICPFCfGUZ068RPpPLK1Lz0H60oGSL/BkiCyQKC0WI4Ew6aty9z6YQjShX958GDYA93VSaCpBNoEka17jCLONP2iNBq7pG7qtHdxvrBjgcX2EoDEfstGTpMJIie7iu0tXVLZNOUsANlNy3N4pwQHlE0DNrDvJio3N8g+5AxrbK2cmUAhG7juxYFUGoFzDYxASnGmjOvUTTSOXBsAQ0DU/zlypPjbGgG2rMnqz7q1FKcDRA6QdfHiyNo013qm2AvHvvGN2s233ctcsQGAhuzObLx9xYktivAF+C/sUwBhMiIFXuqUmnBPPqH1z/Zg77HlAAAZlDUP3k99b+ce0IfPJDunzrOAyPayvWH9ObfHBQKagMj2g3HIBkRoMQ7vW/cCUPo+f4a/gLldBnTNJXnxoZ3h/GhATpNGbNYC1iaQ39wDbdgEg0BkYAv7BfnAeyF8WEdVL3iETBNgNLBPdsZUgcgRPJs/v/ieLVuCBa0HEv1x/Pz5So01y+8IDLSPlPfYc+xYkOcE5esEPgbpZfsFiYGcjQ3jm4yb2J/2uvqx/GHA598dPhzrqHzNFBDZmOiCBJFlKwgeO/Pr6AHnAgII+8H5JFDQBhNZ43i+EV1mT7qvMlt15zuDQ95Tdol/88FmC4hsjgQk6Cbr1J4SFERKqlsffZDOgM3xSwDJdISaxzJnPZOOZxNay3wzgcg6QeBhOsr+UKOaPUGn8nnppem4ZhSIzEiUQr5x2bLiIR3Zb7opUmA4owwRjUqGRRCjsd5NN0XTDoaLmsX9jfWSXQgIVefRhmVkMEocZMMMSUrSBv/QbbdFofLpaKynsy+wihEtcvWbe/bEONq8RJnUjnIQYw9I0bL4XQki2ySAfQsWUN/koBg2ZmAdxhuw/i9feCFYMA6jflA4C9FLTYiGIxcvhlHA2DNmf5cCyqizXjIqWld5jiPbOiBy1kij7DUYzCYK3ufo22+H4gEkW/8cybc1lap5UI3zLr5rbhzwjHSAqXlhtI1bDiHH5f72mVIZnMRfnsKayHVlY74cysACkWP1I3MdmhtAMqOW09GEZZHj6UDkIhzHCA7edVd0N8c2IVuAhsOYYYylCpyQlWE9CnBN1A1+LoHIyYYQfGMgyVBhyNZN2ZxoDzBEZR8At7CMAQL99eoTRGY4cU783jy1dSmjw6kXPLT/GMTj1N5ra1zdfWavBNoEka1JdskPbd0ajOTIbnvrrciQqnMGuAdQh7PG3sNO3Kex0LlzV4Lpkwki52w655XIISN2B5CMA6qGfh3SALnQCcALGXT+zR4DICOHVL2uZSZyVRkN+tx0gMjGYc6BPdaR+QYmCiw6t6sCLOxBADw7X51ueyl7wZSbViYTWaYoZ16A2dpyTgG02MxV1yyfEBDL9gI62MOZCl7exz4HVLlvzZoreyNrVVeZL2MGAPBFgU7IL/zcQc3Eq9wvP9MERCZjJCm+HWKVvSnzgf1ahbGbjQOBVuwwfhZyiRrS/QAxAhc/0/OKefPCTsDcY8tV6auSZCPPyqABPQnUUr5yUE1kQA5dZg0IhlkbVcF6fgm701oGJNPt5COAlUG98vwAUmULA8cBzeV1yn7iJ2TPFY0a6fcqdaGtE74/vIINRh+Tb9XGpNYrEloSMryDn6rlhCZag0BFe1QJJHvdnNvrMmnLZSgmugeinqbm33LHHXGfF0+ejPIL9lR/Rt1MApG9k4x2BA7N62AyfJAqDcvJDU5gXblHNBG/dKk1EBkzdvUNNwQ5jS77IltC6Z2zZ2sRIJVTUaaOfrB+3FcvnNkCItMZAnX8GAGU8++9F8TRtghwzjp4gHUpk1pN6y8dORKBkHjm+vWB4ejlRs+3cdkvnkkn0IOeiVQ6HZn4MwpEztpXWGeYGJSQlFgKX62oiRQm4/uWG28sfnTHjnA0//NjjwXwXL4yqvfP7r23+KaNGyPiStkB6yZS5CjjDj+bSEQQgKqI+lQykZM9bUHaEBpNGXubFwNAdJ0hIxJmk2WdlQSRHZIfvf32AMp+5+mnW2X9UqpqCxmHDcEANJb+uqZZk2zdjTfGoSz10sFMLkBkxqZU0sOnT8eB5uAd1pCrTfmV71UHRPa9qDm8eHGxXJPD224LwBY46fBn+Fj/DGjRM+vVITWo3utkvQ9FyQncrnHWokURHRZ8aasuKaM6613/uw9/uPjlxx4r/nCKGus1kVk6tZxiQKcgk0PEDwY5h4DzD2xvenUg8uU1IVPjExqmrloVLFhghpTLsxcuxO9lZ3x88+ZI86ObyXwi52cugcgCr9agDBIg8n/86lfDQKrqXFRZmwxQa9EZy3HS1FY5o/KVIDI9ht3H+W6TKWwMm1asKD66fn3oROefddBdnQSaSqBNENkY2IkCwRwtYI6zWvkXQe2qAWzfxbhnzzgTMW5luFws1cCdChA5mv30+pGoqyhNFyOZnVyn6VbW9AUOqFlPN3C22WV1mM0diNxslU8XiOxcAvQ5F9hEwCWZa+xYYGwV5rdzGmGBz2U/YHI5d5ztZSA6QWQlYNj5bFXAInvZWcgnqJrJ53kcf6AjBipGMzC6vxQHhvLHNm6MesI+x09BfAEgjdrrSWZSDkNwXMCJr8NnqcOQHbQimoDIubfsUTZENGx//fUAZqsALeaa7sOoROICcgpkA076wTTAB1uZL6HpFyBTnd+qJeD4iN4RUYz8/F2ALf0jZUX6gXi+M7/Vn9YUtuxE/ZJSrlkbmx4E8gE32aJwg6kGkdk/W5YvD9/Y3/Wb4GNUzXSxroGVAEHgFrnTxW1c1o/9xj7X8AtwLMgPBEYyG7UfjAEJ0LoAeAoYKYshE7l/r/vsTAORBUW891vnzgV55aljxz7Anh4kZ3uBjqS3fF+2K3m1xUQ2L/bl9915Z+xN+xFBkA6V4V3loqu83zffcUfsUXuCTuf3zxYQmc5AGkVEgcs4D6z9OvbHRLIq63O+KKKTvekcsaY9U+8kz6wSMKo6L+aCvgUke6b9Qt9WPeuqPKfKZ2YEiJzpQUBAIKm0GsYn8Jiyi9qwPUbssJcSTeXkYrICe//To4+GsVqOtGXdZFE9z8CktOFN7EQUc4vA5ylhqL/I6e8+/fSUgsgYjzYBgN3ByaBSwqHNS2RcQXugpUjKS2fOXAHBEkTm4GgwyPBRd6yOQzFqrDa7FDjzt/vYsTDeRHQHbbysS5a1dB2S5hegYs4ZmX4caOfffz82F1Y1g4OhZk1NJpu3LohMNt5fOj6jRZkERo817Z2AQvk+/k6hY1qL0nonB5g9MqwkyyjZj/o9w9xhwoEVnQdkC9K03YBD08R/88gjxa8+/ngYEuauKnNl1DtM1u+jnveiRZE9QbdwMKw3jYOAnU1LznQg8uUZw+AgW6wmDJYEZzBLGJ8MHM5cpvSMYuHOJRA5S62oJf+J7dsDRP78gQOVnPSq+4EewlAia+nUzkxs7/KVIDJwQAYQY1W99LYuDDNnMGOb066pp7rX3dVJoKkE2gaRs5aq4O99a9dGLUJ7gL7yM6jxqs8489kxHHw2nvOfw+eMBS5lLdZ8z6kAkaMW5+LFAWgDfNgaWDTeA7AU5XJ6YF4ZEGTLex+BHnqW7vA+bFb3e+y118LBYr/UKTvWgcjNVvl0gcjZ7NaalilkfbMVrR8sNjYrG+mqtSMg2mvg7PNAsy0anxdF+ACAP4HJ/obTCSIDCiND6f33I7AfDet6GYpAxszkKz/TuvIDWGNbIKXI9GSzIdAgBAh49Ntw9rp17fNAIONGGuCvAAwG7fVkrAEWgG6+6x5Yv85U+6tO1sKgFdEERM77yPThe6mZC3zC2CVvQXn7v59VSm78E/vc2Sy92tlsfjUJ9J1+ohW50Q2CZchI/G5z5DnA32A/9wGPmW21cunSqI+tHijC2MJenWW6io60tgaByMpssB/YiLJcsZ+B5AA/Mh+0noDF1oS1YA2TBx/TuIE1Mr6mkomc+AZ8hP6ng50P5AYU6y8rmXrY97w7/ACoZcz5PfJq40r8xnP4iDJp+Njm0/jsSXtv0F4Ptqya5ytWREk6e938I5HBfwY1l59pIDK52jvWpfUvg1o5PTLo98fpCWBxlF/tBazoKj6kvUTvtQUiJ6bAbyJbgDVfWnAtspy//vUArenL8mWPGo+9Zt3QUQIXbHo6m/wBlbMFROaPA1q3rl4d6zF/Bu3fcfYD31+/hwwGWg90fvmZbeJlxirw53xN4uQ4zRObvvuMAJFtLApIBOqT27cHaCCqK2XDhFSpIZIH9L9+5JEAejWNwmIuH3wMYkpYyQybSV2yKil1DiFOsmiOiAYWrgh1/+ZrOglVaiKnosKypqgoGvJp8wJQq7vkUGI8MbwyEp0gsmgstg2j5/f37WsdRDb/wOxneumTFB5jZNSVjfkc+hQmeflhAFy3aFEcZHF4njgREXYsNk1KMlJahRkxagzl3zcBkcvfZzgtxnK9/vpgYVBIjOoAmG++OZS48UeH0RMn4n2831vf+Ebxbs0GH1Xey/6yr+wBl1Qqza3GZU70P1s5i3/18MMR6f/cs8+2DiKTa9Gg2VEVGSWLBWvWnKmbDlAzH02K93cg8mWpC6Ksvv76MJ7pB07Hbzz1VARdnBmMIyx+rL8qOnEugchRo3vRosgg+f6tWyN42qRD9ETr27pmqEjr5DgKIDLyy1eCyIz+Lx45csVQrbJvqnwm649jLzG6dVnvL6lR5T7dZzoJpATaBpHdl0NtrTLuseU4hWxMtTijLFUfA8gZz1bg6MlA8l32LwYl0GxQeuJUgMgpowje3HxzBG/Yz0+8/noE9zmUbA1B3vLZBgTIRqc5Tt8D7rC32XNsh7rXZIDI3gkgxJZv67oCNpZsjHFrIo8ztukCkXPM1sLWlSuDCSqVOAgqGmGfPBnNmcoknwyoIFDYD3wt57sak1EH9ty5gRlGCSJbZ/wVn3v3woVYtx+5/fZ4FhYY+xggytZPez9BHfY138qPsoh/tn9/fEdfmGGOfzabVuJQyQT3tNedjXyo3Ov+P4C2RYsug5lr10YtX2AZneC8rGK3VFkH44DIUVJg0aLoy/KdmzYF+MFXSmYlOaihm3qO/QU8dvbzq61974LJLFNxovIUbAn+GdDRz1defjkYkkB4BJ8yaJ/ZVtaR9cA/JE9sZ/aGeQeiAu8HgcgBQs+bFyUXPrljRwQzXj19Op7n82Udm6xCa0dAz7OAe9jHfCAZ0uyOAJHfe+8DUzJZ5SzyQe7vhx9OLsbF99NHJ/y+3gfpYTgH/1dggM9o/QE4kef4j018konWoLVjHxgfotmJs2djrwO26PzyXjcfzj62e2TfrF17mQjy/PPxTvbwMJBvpoHIUVpg8eJoGCngai/rHYJAxFeJhps9wXlneJL5s5b59N4VKUMZV0xzpQnaqImcc5XBbQ3e7DklF+kpzzS+/nV83YIFsebNCZ/fPhbccVY683/03ntjL8wGENl+5h8hp1lnZGt+6Iu2yWlwJ2vY/AZu0wvaeKbMzLb6h5X3oHdiZ3lmlgkbtyRSlXOm/JlpB5EZzASA6QSgMukMAQvcoY89WkXZUagcaiAyZhol70CjiHKxpKHg8D5z/nwAcFXS8W0oBz8FCcTjRHPUq4DbVSakCojsELBIsaGDifzss3G4t3mVmciMNosxa94miGyTOCCU0phUJvJrrwXTbBgTuf+9s64wgJ08/elHpNPhRtFbH/7E3vN54KufuqmVVWQ+NojcK+9gvAq3q5cUf3qnJUsKil4EPt/L34Ht9ox3Egkd1ICyytgHfeYKE3n16mAaTQYT2d7/iR4TGQAbXeFbYiIzJMlIBJgxows1R6PN4AEjzd4EhNunAj30GEZLHdZVyr8DkXsOi7SshQvDAOLgMIrUHnNQO0CT8cB5qZJ+OVtAZHuOzvoXDz0UzUz//Ve+EmlL5SuYyAsWFD+3a9ekMZGxppR/AoipiSoDZlqYyMCsTZs6JnJTJd597yoJTAaI7AHsDXsG00gAxv50tmUTozhzLl0+eRLg8Hv/g7HFseN4A9wGMbGmEkR2prE3OETYSFhU9C/ZxTv13iMFmyBM/pvtjY1ILwOlpNFWIQX0L9W2QWSA5g9t2xayjrI4fe/RdKuYNz/AwUwZvpZBZOcT/8k+EFhnj5vLvMpll8p7we/ZftLZI/Bw+nTYUIN8rn4Q2Vqzd+xD6xaIwD/MNdvPROYL5IU5aH2yn91nojJ4We6AXwkMw8C012Nf9/Y2ACb2cG/P+4539v/sQuMM8sfZs02X3FXfGwdEJgd7G3jqncwVAo69EWPuvUe8W+/9/L8f8wKctcf9CaiaqIyBOeHL8KfNkef6uSymS1fpymSLx/971vvvFyfOn4858r72snUyDEROPUt/8eHZMcuXLIl75U9PGcd7eV7Om/m3j+1pOl25RQDcdIHIbNes7+rvZVJM7qWUVwLx/iSfYOV//euRHVO1VnGdRWn+7HWBklg/S5bEvquy18kZoYvvqlb0sL3uXjMNRE7sAX7lvfn+9F6s5d56zv2S/zYngjJ0jTPfj+8LqLQNIkfW9uLFsc+ynAkfPs/v1E0ZXPP/3iltEgExesq+9j1gOTtgNoDIzl4ZlBoXbrj55iCmCQLRV1VwxTrrn16QCNjhAAAgAElEQVSx9gHv/H/7wbkFBxB098wqpV3qPJMuoJcES+FD1s7+N99sFdcYNZ5pA5EzRUVqD4D0u3t1rzD3nnzttehIXbd+iPSWX/zQh0LJAFlFhB3OCeDEs5YtCwMv6+RWiUZYhFlmw2YUycByrvLdURPg91VA5Eh9WLEiItgWzmfVRO6rS1nlWRN9plwT+Qu9mshp3JRrIqsFJqJJiTQBx4aN4UpN5NtuK778yiuRciSCWaW5w6B7hkHQa4IWTLZedJmRJJXMxlZo3rtgKLepWMYFkYfJKA8jbLxIA1q+PIILahWLcpovEXYRYAfUuOlxOQ7GcdZ7pJg1/NM5N2tmj7v20nj79M6dxb995JGoaa5relsgcqbeUe6MYWnCAklVG65UfT9y+ukHHghjgC4TbLG2mjjOHYh8tdTp7+/YtCkc0vcuXIiURusfI0XXajKuoo9mE4gs8KFRi7pm//6rX/0AiMxIpzcBzZ+6557il5SzeO65geBT1TXc/znOl0ZfzilnMr1MZ5avck1kWSwi7xyvtq6oidxjLgG2uprIbUn22r3PZIHIKVEgCbtNqms2pAGelBlZWaYKYGW/HDx+PMgNEzU8YrvYb84a+m7PsWNRh3QyL0E87wPAZm/Yj/5dBuASLgDycIqBY9EcSWPA8+djrE2DtvwFug7ZRMk19jcdUPfKQLLU0x/cti2aObVZQ1CpDgHOKAPwjW/E8ICZgtdqhmK6qtvfn8lR9z2qfv67Nm8uPrVjRzTKJrM2LoFNvgJQgs2MdconmqiZVJIh2N6Yo85uZRMysFIeV2YNYvIpETGq7Jx1B0jE7CNzpBDkE99jq1qv5I79ym7ONWhN5ZrlE3L4+QPp8Fdp9Gbc7sNHtC89C1DpOZ4dDeN6YCXQCCBpfyPIHD1zJnzRpnti0Fw6o2Vr8Xf+1/PPB9M2GMQ1giT2mX1yD7bkqlXB6HbfeNfe+yYARd58NDaB/Y7VWFVu7kcfZtkc8weIVxou1kUvSJXPNK/mKLMu6ROgHTvZ3ycCkT0rAlHz5wdYZz14L2uiHPjKQAPQzHuZJ3sZGc28qnlqbf3Bvn0D/VIMeiQSsvjsM89chWGQaWaSOhfMv2yTuv4tey+aei9bFnspMvGWLIn3M8/mz5rk+9lL1rNATDZ5bXO9DVqD9IPxmBtsVnMKYBvUpyPLzUQjzDffjIDjKFyF7rY2ZRU4NzXhQzase8GJ+GnOT4x7e7GflYu0gn0Ob8GQnugyv/a9fkb2jTmm+zM4Zn7oJPNtLgRB8p0FQzDGYSt/un9/a7q6PF7rHPHGvKSuMj7AcNgbPR2Rgd/ca/4kZ/aGufzHW7fG34GjZdar+8tMgLN4d3vSOddfjqvKPNmj9pv9am6dL8Dsuhe50oWwCwEOLHz7YTIuckTu02TR2sLeNseqKrRVOqZ/3ObBXlMbmU3mnLem2garJ5LXtIHIXt6mw3DSuMPmQuvngDI8GaGjlEn/i1GeaOtqLamljDFFwSSA43kcUIs70zmqHK6iCxot2EDGZZIYgnUOy4kmoQqI7LCzMYHtDr/f3LMnjNW2rjTEABYWvsVo06ZyThCZoiOLR48eje6zVUCbqmMUvVPTWkqIjQeoYKSM84zsHBxzv3hxGHbmERDFEQNMYV0D+xgObdXJmSwQOQ25YCn2uleLQOnCyqhnHNlHIrqAUnPZxmVupCkxktYJxPSaZ6SjNO4z3N8cMcB+8eGHi1/+2tdaBZGtb4ebci0ULKCNoVe1yUvV9/Me0n2sYWm/dAVnqImR04HIV0vd3gUkMtI+tmHDZQPj/PniC4cPxx6u2uF7toDI9gMj72ceeCCa0Kh3DDC/yjDEsCqKAJo1xfm13bvDUMLqqHt+DlvjZP69d94ZDp86gtZ0fymJBJHpJbrU2ueQt3UxfLOklGDx5w4ciLTZ7uok0FQCkw0iR23gXqadM3rhggVRx/P/Z+8+vOS6rjPRnw7IjUZu5BwJBpEiRVm2LFlZsizJthzHYcKbmffWmvfnvDXzZt68NzOeGUfZY1myZCtYOVgiRVIEI3LOGSCARgP91m93nXahVFV9q7puEyDv4eoFsFF1775773PuOd/+znfqF/GZmWRhqUADiPNnu4U+0CWzvEL3tQdaqlP5MLOtzFXz7q7MsE51bLPMWjQWe6bMtAIOTHe+LF6xDX7RonTq+vWuNNc9B5DDO8CiK86buJs36U/lhan/3dwLQaW+oJk1JvnNQta/96r4PpVF1i6AK4tY89tetG5A5CxVkX3g3YbN1kxazNpM7ni3552oUy2KxVMf897zXfN4azt97p57AkxqTvgnjmSKNQYAKZjydr/WGIRF/WUunvslaS19Q9zrdx/IM5ID+rf7sHM6a5tmtrkvcJF/gfvysP5QziLPk5mIeUcnUNdYllv2Gz+yP1iuteeJrfudANbOgakxWIEh7Pb/OUb1sYq43r4d5I8Aq8fHA2gqCiJnsNhzYSJbo4lbfR7E3/v60s3avQBBeeu7Mdfa2/+Temw2nslBQBpbgc31czB9wD3N6fz4DNJPp/O02FXp3WI8mTMnrpWZpVk6xWcyGAizYHMZW/ib5VNIVQwMxFrbeJd3zDbr694L0ddv3QrQLbPN2+VpMMnnzo0Y2VUeZ1o16PoWyXPgouKe3OUjudwYC+8IuIt4T3VIepbGASTLZXHJjN6JtPqnXQhsdk/jQOgPL1gQ6xrrxizpUeQZOv2MuORxyp/sq98ZUs+UzuOh+PjJxSVFC98BIDeC7vIbxubZ826Lbsa4GHtmzw6fyRG50c11PK8COD11fweGtyt2durP+s/n3VJwBvFkt3u5ZzPpm+ncK3/XPfV9ecrv3vN8NZNtxkHkXJXReU1uVILIKDisjjyDilS3EywOVTnSEVURVRxUmaar2+qlrLrrJaIKykZMqyIAdJFgFgGRDUqq3Sqh2CC206jydHtoV71dGWhFw//XTz4ZVZ//8cILkYwmZVoGkVUBbQ2wndnhZ73SeRE7k9N/9cQTcfiBSq+CgpdLfkHkbTp50DPgdxMDLzcve1vEaX0CRPwoOnRT7WoW46Igcva9ya7n6eZlGL4bHEy7li0LxqDqm5cDIP7bhw71hOlgQmzChi1A2kUFWaGhiHxAkT5gAFQlBYT9wWOPpX/fYxCZDVgw//tTT8XL8HOvvBKsLwcSdjLpnepZTIBVIjF1APjGCaBbNwN7BSLf6205qF8pZP3arl0xqQAkKqZ1csjogwIim4iZ6JF40a/1CbrPjc3CB/tdNVqfdKAsPbo8dk+Vs1P9O3YVNpv7GCf5XJGqvmUQ2diK1WGXDFZerxrGDR05h/eYnBnbMISqVnmgWw+UDSJ3a1f1vcoD97MHugGR7+fnqWx7cD1g3lEURH5wn7Ky/H70QGa2h2Z3DezsRuIUIA4ERNAyx7WrEgmyapUHHgQPzDiInJkAQBbsJg0QqdPYEgOxbzzRtagjder30iNZtSoq0Crv3zx0KNhT3TYLZycE/8vHH4/qy5f37YsFtGv3CnwqAiJnVotty4BcB4+RLLBVabpb8oEzFv8AfWAEUOY/P/tsgBD52hlExvL+1I4dwRLGemt12EWn/s6Vy//tiSeiqPCfn3su5ACAqhkoBpTmSrW4FN2+3mhL1v5SbHCYoOIAkA/LzyEcvWhFQOTYolmT21BR9jy2H3XacoVdkUEVHLPfKaH//YUXQtYlVxc7vW795+Pwyxp7W79Vmfxvzz8fFdpetGz7J7Zti4JNGSAyFgG5DLFxKCCwS7yn23/qnx+IDHCzfQbgpugESFZ17rRVIPK9HstbmhUfvT/kIP00W7k70RR8UEDkOKBh7tworCjw/cdnn2154Iac0y8dBkSzHwumm8JFY44aW2wts0OEzuFX9u1Lh5qwMjKIzLfiocDZq+3TbPJu0qe8cxWZzRfsJKha5YFuPVCByN16rvre29kDFYj8do7+/fXsFYh8f8Xj7WSNcRAbPJjlg4MxL+1mzo1QSV4is57hHiQpq1Z54EHwwIyByPVAF1DWAW2AAGxAzFfs3m5Oba53MpBBNYf+nIUvEPTzr77aNVBkkQFc9aKyzd7Wd9o4hOltl+qVtlARENmzAaj+xeOPB3vWlgdML1sspss4MwhiWwNUAVdYxn/84ov3gPkZRAZmYFoCxrCFgXC90OMDPhB9pz9E+xlA6TTQeqCen7BsyVGwmUzAdO4trljdZBrkp9h6rl60IiCy/ALgO3DkiVWrQsYFg++ewx46MMZLDXPx07t2BaOb3Mgf79kTh2FNFyiVf67tZfdbDz8c2xD/ZM+e0NqypWi6BRUAL4apU+2dolwGiJzzi4QJxjmQlyxNp9vJWoWEjxRD/tkjj6Sn1q6Ngz3trmi27adIWCsQubmX7CKwxcy2V0Us29o60bV8UEBkhRWyOwpC3pd/9MILkVPN2gc2bw69UGC6fDMJnU7x1D2MT8ZZ98aG9q6hQ2rMbTyvIIPIilgY4v9w4ECwojvdFtwMxNav7H55/8aNsbuIxiqtzE4KB0X6W/WZt5cHKhD57RXv6ml74wHzTAU981aEnyKayL25c3WVygP3eqACkauMeLM8QN4tr0XM018+cya0jjttQYpZvToIctai8DAEp6pVHngQPDBjIHJod/T3xwFgn9y+PcBAh2Z99/Dh+AECdLMV4B4QOaW4LhDyNx56KDQcgZEWnCY7nQJd7KVvAmi0gAU8AVctoruRUWiVEEVAZN/FWv3Mzp0xgbOV17ZiurekBabTgBUAfbqTABZApu3C9eBaI4gMULBtmgwJG6bbTAZsWTYxBcR94bXXfkZ3Ewi4YfHi9NTq1aFlDKTAuuu2qfwBRcUWWIK5S3qgF60TENlW9X/5xBPBmmdDkcMFmtmYNXno/v6fTz+d/uvzz6c/3bMnQJ1u2f3198FG1h9otA7NmRPaq4o/wKrpgtSAKvIiDr5zKEEZILKxAYvf9nyaRXKHNnIvfJP7J/0luwUcxMn3mKE0t7q5RwUiN++JufiiiJdPme5kbH9QQGRAufFJcU+/+8uaxE8zr+g3duDIa+/SLztUZ5oHSBiHjbnkaxzs551Di99uicb3XwaRbcdTeDV+k1zyDplOkSZvGfy9Rx9Nn9i+Pa5rB47DOjo9kKYX43p1jbeOByoQ+a0Ty+pJZs4DdgTaxWedZSekA8/sIu3m8OCZs7q601vRAxWI/FaM6oPxTNb4dgoioZl/f/XAga4k3BAekSTMqxHj6NpOhxz3YHivsvKt4oEZAZEzixE4BJAFFgJWTDyAUNiMvWL1quY4TOKzu3eHfuJ3jhyJA350zE6BHMAiaQDAN3DIItoW3W4kB9olTFEQ2aLH5M2iHhDCDhqZtvVmMKWTxMS+JZMBoDCIqarZBs1fYlMPDGYQmV6xbdP+jU/5Azuu6KFWjfZlQMgBix/YtGmSSffMyZP3nPzpewZsB6uQ0zDwZpCu20OkgOY0flUBMYJdTz72ohUBkfP2fCd5ApFVIMmlAGUdvtJpU/RQOCEH8W/e+c70X557LtjCYjMdIKfeDiAVtjhxfbqrQHeMcYuJbhqb+YqEiRykW6yq+5+eeSZAM4WmXtmuP6v6euljbar2/u3rr08ehNON/fXfUdhw/Q/XDr/k+2eOHw8QvxuQvQKRpxuR5t+fCRDZ2EqOwvuIRFOWHeoE7Pa+VNzLGudfP3DgZwpr+QnXLlwYhw7Ka9riuQhHgqKbA63YT4ffeG+hptBobCT50wwsyCCy8RRTzW4W9tpdNJ0DnRyismZoKGFaA8mNCbb7AZCnW3QuJ7uqqz4oHqhA5AclUpWd95MHgMjkhRzkbEeK9YddXY27U+4nmytb3poeqEDkt2ZcH4SnQrKwprR+Nz/90uuvp+8dPVqYBOb75tjWo77vDJ1vHDwY2Fg1lj4IGVDZyAMzAiJjMAKdsGi3L1sWi1rA0xdefz0kInrJ6vVQhMppq7qX0y/pktJQ7KRjAvjo1P6zRx8NoJFOMMYt9m+vGVBFQWQLewCbF6cDBAGfmNYW98C2TgAKfrKIAuCR//j9xx6Lwe8vXnopZBVsE6+/XgaRseIAvssd3jYwEHIhn3/ttfBJN0AiEBvQ8uu7diUMWuBH6Fhfu/YzOrIARxPYf/PkkzFw/9mePcFKs625m5M7FTMeWbkyJsOe3bNMl72Xh5UiIHL+LNaqZ/fysF37+ZMnI886bV5oACe5b/s5OQtApjj2qkgDGHuM30ZGAsj/6Zkz6c/37Am91E7zz/PxE5DonWvWpA9u3hwFILIZWIx//corPQWR80mmT69Zk/7FE08EuOUQA0Ws6UrpeBZ9A9MZoOeEZ4CXwkC3rQKRu/Vc++/NFIisoOBUYLs2go3eYTFBwfAjW7eGzppctUOk1XY5E1LgMbmjh1esiHFUIU5Bqpux0fuPbBDpGkVGW/UABd6Bza6XQWRANh17TGHbnL13p7NbhDwVP7DB2GNMMHeoWuWB6XqgApGn68Hq+29HD5ivI9fYNYjIQj7JGquT9dXb0W/VM/feAxWI3HufVlcs7gGYDCzm13fvDkIS0uKVmzcLSYwCkM2XkQKtSe1aJRHaDSGwuMXVJysP9NYDpYLImekKbMo/WIUv1BjIADt6rb0CuLJrsIYBv1jPtslb0KrwqJgDR6dq7LaNGBMMQ9KkCeP31bNn04WbN3vGjMx2FAWRfd5WYUAbcAFYZQKHOfy8QwlHRwsD8vkwPUw3C3UM02OXL8eWjGY6yxlE5s+n160LwJBfsdIAJA7aE08DYJGiAJBisK8vtsQB3wymnguo94/HjjU9YDGzlg3amBDAY+xwoEJIKty9WyiXgNFAF1qjrnP6+vXQdsaemw5rrj6vOgGRMaIx/jYtWhSH18m1Hx49WviQyaw3ng8c27J4cYAugKSvHThQyCdT9Yn87/zmIIDdIyOJDIeFA91foLfiQ1EgWSz1K1rIihJY8IBok0Jbg7Cogfq9ZCLzU39/f+QabW/5NjRrVuQuDVl5rA910lwTUKgv6kt0nVWU+QOAfGIah3pWIHInkSj+2ZkCkR1C6h1EbkgeKPYVOXgDk5dcjENiP7ljR4yHxjigbCvpIoXazIpQ4NG/FEYwI2I8V+Qp4KLcR3YsXRrvhcdWrUp3795N3zh0KMZ3h4c0YzZnEBnQ63PxnlqwICbG+teZN95IVzs4XHLBrFmx20ZxiUa6XS/6FCDb31s19hujvFMVkb2LAOAOtizy/AVcVH3kLeKBCkR+iwSyeowZ84D3jHeT3Wh2jZnjGJedEzPds1lm7CGqG71lPFCByG+ZUD6wD4JJ7AwcuAIymjM7HDhvNzHCRf28kySpdW9Icy5aFHNUOIh5tfWB+W0R/OSBdVZl+FvOA6WCyDoLVjCwDlCoAVi+tG9fOnX1as/B2BydzLDdvXx5yFpYWAIITXYOXLoUTClbYXVWoFcG4UyQMGMt4gEAAGR/B5Z+ae/eABrLWIh2AiJ7Rgt14CfGGfCKBMXXDh4MzWaMYEB9I6DqGbEjDVgZQAYcA6PpDIuLAQzbrRmjIIPIigH8AsA1gfQSd1AiWYufnDgR38VIZkP4t67LZD+7v9wAFDy+enX60ObNATAA+X9w7FiA4i1Bgr6+9M5Vq2Jrs3vT/6TfjE167datNJqfve7eAGv3dl8/mK58/tGtW0NfGkDigDWAfCdAR7vRoBMQWR8BaGLiigcgPet+Xr51a/JgvPqXi2fqr+lkA034U2xcg++B6p5pOkzYdjHYvnRpMJ5tN/fipI39oxMnIvZZ07nxZZhtzvH3XVIxH9myJcAxzw1M//SOHem/PP98z0Hk/Dzij9Gvj390y5YoahkfxB/YpbAVfag2PtTnsLElF0AGa2MFIBxw51kA1MDvbx06lMSuGxZotnMmQGSLvzJas3FScW947tz04c2b4/BH+t80qWe6zRSI/LFt22Kc1g/srPjO4cMxxukfxud6iZMsbaNvGA/kJ1b7+zZsiJ0eDlLFZG4n4eC78s/Okvdt2hQ5/DVjo50lb7wR9/X9ZjsTvPtMcO30AEYrsigYmhgfuXIlNJaB2K2KRBlE9qzYGApi7163LibGZGMcoMsH3r1j4+MBTDfmSLYhClULFqRtS5bEVj/FGTIaf7d/f4zPAPF2Y9Pw7NlRRCMrwwf8d4Lk03gZb++Zzt7qfr3yQAUi98qT1XXeqh6wHvI+sG7Ih3t7h9PIp9n/9YMHQ9LM2qNTucC3qs+q55o5D1Qg8sz5urpTcw9YTyB/OVvJujjvWLeehIfUz7eNp3APJEVkL/N1ZA/nCyGwkb6rWuWBB8kDpYHIQLusf+xPwA1JCBMOoKfOUpS12KlDM2AIJLUI1WHXDw9HJyUXADixIM66isC4ubNmhT6Nxa/qkAmS/8eyBGqyGShURusURDYQeTaDEEAXixN4eujixViwY55hXGcgl80AAoBADHhDQ8HUNoBptG2fO3UqnhHY0AyoaASRsc2AfnwrvkBMk8jXVOEuXUqnANqjo/dcC8hhQko7FvCG6W0Ltt/zMV8D7DFC2zXPADwH0AALMCDE072Bp3lC6zkye5l9pB7E1TY8h6sBMgzy2HK248lJIEcvWicgMtCElnGWQ/CSAXdgvit6YDGSZZGv0Wf6+qK44TtkRfIBXPwqZ1VCMRcxrLvRVi7y/ICuiOHy5QGgAnZsbdS/bLl338YXKJvFQezEzXddBztTPtn2DlD+g8ceKxVEztrRGOAOAiOnITe8zIF8fiIPb9yIIkXWZDauRPFj9uwAz1WTM4NeThpfsqa4glMuaBTxZ7PPlAki6zP/149+FH21jJYLSPVj/NsJRObTvJsFO12ey3GArt0Txtx6dqwxQHHQ2IzhpU8ZTxXrMHkzQ6EdS8EiPzOA3VNxENNeXiqgym/jo5zOC/5gHvf1xbix3DulNjay17+9VJNwwqxot105g8iAWgUUfcY4Zqz1rgIgO4BJ/9C3PHu91jkA2fPrR/rUxsWLQ2YIaMxu8wbj+1Ta+64DgMeixuL2nIoVioyNrJAy8r665oPjgQpEfnBiVVn65ngg79qiiT97cDDWEH6sJ8zxSM95n5lPVAy6NydGb+e7ViDy2zn698ezZ+KFeTt2MUzDPNxc1JiYCUl5fLQmMhe16/XSrVsxPwc4ZwLg/fFUlRWVB4p5oBQQGVAINHbID+2sZU6MHxuLg3YspC3s7haz72c+pQNicQH8bAFop8ObgUOaM7be+56JT15Mm/hYlGZwyCIW2Gwh7bMWut86fDgAzrC5JCZTpyAypwAMRubPDxDZi9TgZXFuQgdEBcTmwStA5L6+2OYLLMPysrgnS4CBnLdR8E0rrlYjiIzh+pevvBKgB0AWaw1YADwD6AYrGiO5BsoGe7N28Jv7AhKBLMDHg5cvp5+eOhWs2SL6veJlkMYiJqsgZgZlz84HgJfMhvXc7mugN7jT+XRvGt35uf05HdmBZqncCYicvw9YlXsO+gOgYAACXoDBdJbqQZBgH8+aFQdeeSaAEb+cu349wFiM7voiQpfdreXXMjgPrMFaBP7o92JguzlA2Utxko0+Ph75B0iUM4AeNmNXAvGBXMeuXk2/tmtX+rcOBSyRiZwfSr+TizSp+TxLswC8+FHRKLNG9Ys8TnjOyKWhocg9uSXPgX0/PH48AP9e6AOWASJjqdKD1ic+9/LLPZNvuSdRxsdjbG4E4d9uILI8MSbaHWCMlkvGJ0Aq39SDyBbmxjSfNzYp0CjIOEQu8rGDgzbd1/gu1sBk44BJqusoMBpHFDjiPVIDkb2vybIADfzIYYAzTWN9Gnu4XdE3g8g+96066ahf3LgxPbFqVTy7/mQ88yyePWQxartEjCfev8Yz46DxBLDttOpvHzkS7202TdWAG3ynePxrDz0Uz/ofn3kmAGjvo7IK11PZVf37/eeBCkS+/2JSWXR/ecC4bkeH95L1lPHVGGqOZy1n56J3WrXH4/6K29vFGnMFcxzrCOukvF56uzx/9Zz3hwfyQdqwFTvEzaFhLdZZmfiAYGE9DLOSp8ZQpBIkqqJSnPfH01ZWVB74Jw+UAiIDwICKtovbimqBrAOZbGQGcreTDp0N2GNRaItrO/AvH6S1dO7cYGt64fhxYJ4Fqsp6rhZhoOrc52/eDADUohvYnBe8RcDNbhOrGxDZvTA7PcfI0FAAoyZ6fvwOkJAlLHw27B8fD91Zi3lggh/AgucFerXbjtYKROZjbLcABoeG0sqFC4Md65mAhvwbchJ9fXF/gAYAAYhCOgBQIYYGUr8v2gzOGNjYc4A8oCQw1bMDREx23ZsGrvt6NrnnHp7bPYHdsYVkdHRasgO9ApGzxMea4eGIJ396KfElAK7en/qTZxK3SzduxATKM4XuNwDv5s1CgHxRfzd+LkuTAL6W1PoX8AtD18sTC1F+Aoly7nmB6r+qr0BmvvfDbnFR1PnN3btnDESWQ3wKsIrCxvBwAMOeRx55Bp+R49GHUgr7AXByRj/CKMW6t10e+99zTcWWLOrzUkDkFSvSv3riiWC78j1Waq8bhj95HbrewOQMqL/dQOSQhxgYiLFp3cKFaeOSJaETrAChr3sv5mZcVFCTU96TmRHvHZQlYorGybhnl4L75HHZ+w+72JhpTMw5PZHY46E9Lk7y1zvP/UlOGUdyMajd/RtBZLsR5Je+5SfeDbUf43OMZf39E++Gmg0xRo+NxbvBGM0G41reWVLPXG5lS2Yi22HwW7t3R37/+x//OIpU3vHdzjuK+r763IPjgQpEfnBiVVn65ngga9NbK4WUV80MczU7Dc3byphDvDlPW931QfNAnlNaWwCSFY2rfHzQovjWsDevJ81vzb/tGDdeZuzI3NPfM5AcY6jdzzWJubeGF6qneLt5oBQQed3wcNq1bFnIQqjIROep60zTcXJmIWNH2TZrwT1VCybqwEBat8W3H4EAACAASURBVGhRMDyBjRa2mJwW8rlTAxmBmpMM0GvXfkbXd6p7dfPv3YLI+V4megADINiG4eFglAHKJxfoKQXzG7gDFDh340Y6culSLNJDY3JsbEqzgR4AaoAtlptt8BikweTu6wvADfgm3gCL8O/gYIBw2Q42BFBfAxAB9Zk13S3L2z0Al+6Jgea+7KBXGwCg5x4fj2c04QWQAGawAf1/pwepTemo2gewU4E2wDpMeCzrHxw9WujrAHvflavAZEC5F1MwQWqAPL/zpXjqA6qaQB9/b6ebWsiADj/kRSkG8kPfB5qx3wQvXqK1vg8EYhsbgUNyyN/FJh/WhdWM+eIgTJrOgJ+ytUwzS1+Bib+BXRiRUWgaGLgHcAMgm6hiRQJIjRcZDO/1ZEBFm944vwHWFM6mknppFTp9cD4pkeHh0CB3oGVZTX/7/pEjIZGTGenuxZeKWwqMtK+N3w40nOkmrmyg7RjFDMWX2sGcvbYl60jqD8bG3D8UX/SP3AJAHR2dHJ+838R8Ohpp3m3ecQBcY4lio/ExtiPXCiPur3+6j0JeLkSduXYt/r8o6KrPOwBP7Elg6N98C3gQdzYojnl/KDKZZMe7ocaGdh8TamNylr4goeF3zQ7yaxUn9/M+9R6kUadPfnHv3niuTq7T6zyornf/eaACke+/mFQWVR6oPFB5oPJA5YHKA5UHKg/c/x4oBUTOh9MBbi0g80K1F+6w2IyqY23RXYSdlFmT7GJPHLBWx5DFxAqQFVO2dvhQHADU5PCfXjxD4zWmCyJbDOVDAT2jZ8M2y6yBfL+QAqmxgesPFywC4GY5itk19ib/h0Zv7eJhg3+jmVZjmQXPro69kMFEi3m+BcjlQwC79Ws+5Mw987MHw63u3pP3rTFh2Z7lSYo8eze25YOysg5wrjoWuVaOp1zNvgzwuCZjEv2pdnDgPb6cwZxtfI58aCGACoAfLPAGoEo/Ewsxj/hne+sOQcxSOFiRtp/n7xTxW7efmRwfarnrWTKTvZ7NP+n3un6UgfEYK3osd6NoIAcyAxrDYjpAWOzMqMkm5HG5W5+1+14GBHNxIPexfLCi5xJnuyLaHZJWhm2uyQ8AXGNk7j9lslTzWBD9udY/2JDHx5xXWT8N8IlVk7e/deuH+rzO77172L91F867BNzbT6fjsueaP3t2XFGRpf77GUgPPc0W7wbfCxvq3sHGh252AOUTsO0u8H2AtoJbUUC8W39X33uwPFCByA9WvCprKw9UHqg8UHmg8kDlgcoDlQfuDw+UAiLfH4/24FgxXRD5wXnSytLKA5UHKg9UHqg8UK4HAIQhp2P3S4nnGZT7FNXVy/TA/Q4i263gzAF2OrviyujotIqIZfqyunblgZnwgOIziSZFUcVOUm52Nlat8kDlgcoDlQcqD1QemFkPVCDyzPq76d0qEPk+CEJlQuWBygOVByoPVB6oPPC28MD9DiKTVvq9xx6L3QsOQSXvUjHq3xapWT1kCw8AkJ9euzYOYaXJ/PqFCyGfVLXKA5UHKg9UHqg8UHlgZj1Qgcgz6++md6OXSU/2V3bsSBsXL05/9MIL6dkTJ+4DyyoTKg9UHqg8UHmg8kDlgcoDby0P3Pcg8vBw+v06ENk5DhWI/NbKweppOvNAgMjr1sV5FQEinz+f9lQgcmdOrD5deaDyQOWBygOVB3rggTcRRKbx2pf6+ujX5lPqaabW/hunUly+iiHdSNqYdIQxPug3arQZs15m2Qd7AZEd9vfJHTvSliVL0p/u2ZNeOHUq7JjUiazpVPYg5lNeImvyZp1bX6jXUx6jYdtj/ddmRmUt0XoNa5/LmrrT1Qyd0hF1H6CzKUfisL6cI2JSy5OycySbMql/XdPtzTkSGqQ1W8rvNaSuJ3S4+UO/yW2mY6O3Zv3iNzs2ub/U60FnnduZjE3WPmYH30T/beg3M9J/U5rQn68d5DY5ttZ0d2ey/7aLTe7DnYwH3X4295l7YkMHuKZVzyczEht9t9Z/82Gdb9bY2iw2WbvfO3imxtZ8rkB9/xWL0Ih2bsIMnZGg/+Z3Xv3ZBll/3ZhSlpZ/Y16Hhndd/83zAD6ZSTsaY5PPOcj63d1oZ1cgcrejWPW9ygNvjgcqEPnN8Xt118oDlQcqD1QeqDzQ6IE3DUQe6JuVBvrmprkDC9Oc/uEa0GGxdjON3n0j3bxzOd0dv116xGhrLZkzJ60ZGkpbFi2a1FE8d+NGOvPGG+no1avp/M2bpdrhtHqTI0zkR1asSD89cSKduHIl7nl1dDSdvXEjHbt6NR27dq1UO/LFF8+Zk5bPm5fWL1yYVi9YEL+mK8mOk9eupaPXrsXhSWU3h1+tmDcvYsOWDFaKCV+wxwFsZTeLTXasWrAg7BiuHSAlR9giT8rOkfyMS+bODVvYsXL+/Pj19du3w45T16+HTyysy2606dixthYbi3ygAjuO12LDrrIbgIMdijB8snDWrLhl7rv8caHk/pufUV9hA3sWzZkz2X/1F7GRL0UOAp2uz/Tf9cPDkR9sAbQDwcTmRC02DsUsu9Gk5Q/913gyt6ZRe/qNN9KRq1fDHxdnKDbydF0tNrn/0hit7zczAcwtnTs3fDJSi40Y6K/1sXEgYdnN4YYbauO72GT94JPXr4ctYnPp1q2yzYjri8u6oaHI1YW1sVWfPXj5coxncmQmCmMO4tsyPJyWzZuX9CHt5p07YYd+c/HWrTgMtOy2YNastHnRonj3siO/9/SZQ1eupEs3b8ahlGU34wY75Kv3jv5rHDG28om4zIQdntNYxpZlc+fG2KrPuPeBy5fj4ER/73RsrUDksjOoun7lgd56oAKRe+vP6mqVByoPVB6oPFB5oFsPvAkgMv5xf5o9MJTmDSyp/SwO+8fH76bb4zfSzTuX0rWx0wEm3x23oO79EtICCQBlkbZ9yZK0a+nS9NDSpQlwqQF9LNp+cuZM2n/pUiwey2JErRwaShuHh9Mntm9P71y5Mp2/ejW9UVvAW8hbwP703Ln0/JkzAeaWBRJmts+m4eH00LJlafvixQE0xGJ6bCyduH49vX7xYvrJ6dMBmvJJ7yMzwXK1cAYq7GbHkiVp26JFcZiGtu/SpbT30qX06oUL4ZsyY8MOOcGOnUuXhh0W1BrARW68evFi2nvxYthRVmzkKqDHQlqusgP4ogHD2CE2fOL/5UkZzcJbHCzq2SFHti1eHH0JCFcfG32ozEOt2AE0ZscOObJ48SR4C8jOsfEnOzoFGYr6L8fmkeXL0xMjIwH+ADs0/df9X7t4Mb124UK6evt2aUBUPkxsw/BwenJkJG0CRM2fH/3Js+fYvHz+fABBo5iVJe0oAFIqzhnPdi5ZEj7JYyuQkk9evnAhQKDbJY6tcgT49ejy5ekdtdiwSwOC7bt8OfrMK+fPJ+Btmf3X8xtbHx8ZmQRw2WHcYEfoO54/P1lsKGVsTSnNmzUrQP3HV6yIsVVsMsDvnWcsY4fYlMk2lSPzBwfTYytWpIeXLZsETflEoUGe6jfsyczXon2yk88Z4xXFjGVPrlwZdvCP9sbYWNghR7xzALhlzQP00wWDg1GsZMfWRYsSYDuDyHzxCjsuXoxCXZmsdbkKzGbHI8uWhR1iJQ4KuHwiPw5dvhx2lFWA8ezsMIawRbHQ2BqHat26FXnKH8B1BeVOYlOByJ30kuqzlQfefA9UIPKbH4PKgsoDlQcqD1QeqDzAAzMOIvf3DaSBvtlpaHBVWjR7Y5rVNzdhJWshZDF+J926ezVdHTuZboxdCEbyeOo9sxJgipG2dfHi9JFNm2IBiQXl9xrQFPPom0ePBpAMECuLWbl96dJgIH9g06b06IoV6fqNG2m0xjSyWGLLD0+eTN8+dizsKIv1arGGhfX0qlXpg+vXh+6YhaNmccYOC7ZvHD2a9l++HLaUsXi0cGQHcJAdAHa2WfQBVsTh7BtvpO8cP55+evZs2GGxX0bDHAQqfHDDhgB/LPIzmM0fbBGbH5w8GaByWcxK7Cvggtj84tq14Y8MyskRdgA6+MTCnk/KAKEA2ewA+rx37dpgIk/GZnw8XR8bCz9899ixtOf8+fh7Wax1dihy/OK6dWEPOzLgAhDkk++fOBHx4Y+ymJUKUWz5hTVrwhaAXM6RHBtgx3eOHYvCFFvKaPKBHY8tX55+af36YLsC6oxo+il/AID+4ciRAIFyIajXtrgf9iJQ/xfWrg2Anx15bBUbzMFvHDkS/cbp6mUxGjNr/z1r1qR3rVp1T2yAt3zy3NmzYYtcLYu17l2zZfHiiM3Tq1enpXPmhE+0HBug3N8fOhTFoMu3bnUEiBWNoRiww9hqLAFq18fGOHrl1q30xQMHou/4/7LYt/qu3FBo0H/Zkfuv+4rFP548mb56+HDsyCmLoW2MZ8c7VqwIoFKscv9VfGEHAJcdxla2lfXeU6hUsHxq5coYW423WT7JfATr9mtHjqRnT59OdhOUVfSQF3zCDgVldpDGybnKJ8bVrx85En2orDEemM8OBQ+xMcaLDTvk5YVbt6IAxA7FKbEpWhirQOSio0b1ucoD94cHKhD5/ohDZUXlgcoDlQcqD1QemHEQGYA8Z2BhGh5cmxbP3pyAyo3t9t030vWxs8FGvjZ2Mt0d7z2r0mIV0IEF9cubNwdQ2dgsWi2UfnzqVICVttb2soW+bX9/enrNmvTe9evTo9iDw8Pp1q1baawBFH3+7NlYUL9w9myw+MpoFmxAdeAg8BbDsrEBwX544kQAL3xSBrsTGMYOrM4PbdgwKalRbwvW0fdOnEjPnD6d9pw7Vxr4w44MZmOaNmvPnDoVYNiL586lwzUZkl7HhyTA7qVL088BKteubXp5INT3jx9PcgWAW3Qx3YmtCi38YEH/82vWTDJu668BrP3u8eOJX7BNAWJlNMAT4Ofn166NIlCzBgj7wYkTAZqWJQdjHOGT96xend69enVTOwCDAP4Xz54NNmEZDZhtPAP8/Nzq1ZOs7Pp7GcMALkAozOQyZC2Ma5jQwMGnVq2a3M3Q+Mzs4BN2KAqV0QDZcpVP+KZZM459/ejRYIrbpl9GA+iLCZ/I2Vycq7+X/PzygQPRfwFiZewm8N6TowB1dmS5ono7jOl/s39/FFAB63Y2lNGww71r9B1xqm9ZE9k778sHD0bfxZ4vo5HSYIf3DQA3A8jupRAHqJUX7Hjp3LnwSRngrfeesR24D7jNbOj8zOJiJ8OXDhyId1+WcSjDJ/rL+9ati3df49wox0bfZcspck49nhvlZzIfev/69VF8YUv9nCT0qsfHg8H/twcPRhGVT4qykSsQuYzMqa5ZeaA8D1Qgcnm+ra5ceaDyQOWBygOVBzrxwIyDyLP6F6QFA8vT0KxVaeHgqtTXBES+M247PjbyiXRx9GBN0qKTx5r6sxZsQIV3jozE4h6Dr7FZKAIFgYN/d/BgbJnsZbNYtbX4E9u2pU9v3x7bvzFdR23LbJAjINtw8MqVYKpZWJfRMMPeBegYGYkFdWYO1t8LQMgPQEK2lMFSA1QCOSxk2YEp1tiCFX3pUkh8/MPRoyFrUUYDuAAHH16+vCUYBmCwgMXQBvKX0YCkgA5MdeBpswaI45PvHT8ePimDLYchrsAgNtuWLElDNQ3iensw0zBvyZ7Ik14XX/K9sG2BLnxjm3OzBrAF3AJdxKiMJh6Y6uRwFB2aNdvP+QSgDdguowEEP7ZpU/RfwE9mujb23+fOnAkQ+UenTpUC8Bs3Pr55c4BQG2t6qs2elx12ebADw7OMJk/ZQu8es7NZU3xhi2KhP8toCg2KlYBbf68HKvP99BMFOj4xjpSx88V9P7F5c/Qb433W7q5/ZiCcPBUXfYeMURkNO5xP2NH4/o1dFOPjUYTiE3JOZfVfAPant26NcZUdjcVTttg9kGPDljKYt1i2n9m6NcZ5dvj/+saOW2NjUXgRGwzcssbWj27cmD67Y0e8e7OGeLYlx0Yh2fjODn2ojCYmv7FjR7CR2ZJZ2fW2HKnNR/QZxcKiAH8FIpcRseqalQfK80AFIpfn2+rKlQcqD1QeqDxQeaATD8w4iDy7fygtGBxJQ4Mr09CslaGP3NjujNumeT1duX08XRg9UMoBe5hgGGr5B1OssWH+YB0BfzCzpsMAnjUwEAv2h1asiG3mqXYCO2bYzmXL0u7ly9OC/v40u68vAGQnwdc3DBssYIwbC/wyGuAJCyqz5ZqByFilADHSGmwpA0S2aM3bz7HV8iFH9c+MpQfgByL//eHDcfBgGY0dZAoAhFmDuPE+7CDzYZtxWSCURTSpBP5gS7PmMKwDly4FyMCWMkBk7LgPb9gQDFPAXCPQwS7s1tDOPnMmgPWyGIRY6oBKdjTrv2yxDR1TnZREWQxgMfnwxo1p15IloUPcrClyuD8AGfBSRsNW/+TmzVF4kav5sLT6e2GVKoph8BtHypBfMW58csuW9P5168KOZv2XTRi3+ouiWFkMYOMZW4xtzVi37HBvABRgDrheRnN/QKXCJTuybEP9vbA5xYUNfsqQ+JATn9q6NWLDjnyQXb0dQORnT52asOXMmdLGVmApW4D7ZEeaNeOIHQ3s0I/LaHShf3XbtgCRR+bNi91BjY1Gs/xQGJOzZUhrGEt/bdu2GOfZQae5sXnf2vWSAX52ldE+vmlT+s2dO6PvNisUuqdxxBgCVPf+K6Nhqf/2zp1RKDR/agSR3RNr35hqPAEiF52TlA0im/OJIfB7+fz5QRiYQ8JmnHDbRMOmNtO7dutWjMUXbtyIwp5395qFC9PvP/ZYjBWfe/nldIi2P7mONo52v0Vz54YcmAObfVc++07emWReqwhy/o03YgeIXHbdoo1cEd8NzZ6dltcOfxyeS5bOeSf/dIKJe4rFG6OjsVPs3BtvxH3cXywXyq3Zs2PHxfErV+4pzLj+2uHhtHju3HR9dDT0rv3p+UYWLIg/+dK1/N78j1554+4r9vCH6/CJe/IJ/fE8P/KZLE3GH5du3AifdLLLjo/jkF8Hps6fH/fJRVw2Zf+LNbmgyzV/+Hv+96L+7+Zz+SyLFQsWRF6QqlNQnBDvS5N/Zrkadp1xYGXtfI12u9o8Z308rVXOXr+els2fH7kvxrNr0k1y7lgt1p34Nz9zNyCyPLHek6tyQO7om+H3Wmzu3HWo+3i68MYbk32wk11aYh+HtOvrtQJgyM31Taxwcx90/oP+rS/Is6K79OIMn4GByGP3EEN+F9fY0UqGsZbTxhJ9QRzIQPFzGbsSu8nD6juVByoPVB6oPPDW8UAFIteA5DJBZBNWE5dtS5emf/6Od6R3rl4dk1gvdpMXk+Drt24FiDy39vvGFAPcYusFE/nUqVIyEEOuHlhvBiJb6ABNg4l8+HDhBVsnBt9PIDIQioSEw4WaSZ54LiwsAKHt37bGl9EwXMlHYDICLZs1YC3QBeuWLWWAyCbhH1i3Lj25alWww5oBDDMFIgPCAFHsaLaTgI8UgMQEeMs3ZTTgE1a0rfCN2/Lz/SxyXzx/PtiMJHLKaJmJDETOWreN95kpEBkjGtsVqN5sJwG7AKUZNC1LBsZ4xhaHlLUqAikOZlvK2klQgcg/m/H3C4iszwKz8+F+zWScMJGBt0DkMpnICg2ZidxsbJ0pEPkjGzemX9+2LUCXZmx10ZwJENmY+hvbt8cYz5ZmIDImsvfdC+fOhSTN/cJEBp7ZIYM48NjKlQF+AoAAiQEe134UbY5evpxec4AjQP7ChZgXAsw6AZEBTQ5p3rpkSdo9MpIeXrEiirzApnz4oc/Y4aBg9dKZM+m5kycDSAY6FW1ioI+sGx5O71i1KjnTY/OSJWk2wBqQVQeOX711K528di29Sv7s9OkAk2/cvp22KLguXhzXMKf89qFD90iiAPnet3Fj2r5sWTp59WqAzH74xPzZc/KlucYpOv+HDqW9NQmvepAdgLfVAcDLlqVHHGhaK3wD9fLBlHwCvHedn5w6lV53uOn16x0VijJQ+fiqVcmP+wBRJ8Hj2lwfUKkYsM+85PTpdPDSpVIPyMwx5U/AMdt2r1gRvvf/Yun5M5gs72LXIxLAqVPpyOXLAXr7fasG0BTPjYsWpfWLFqUfHz+efnLyZHp05cq0a/nytH54OID8GDNOn07fOHQo/N0JSJvv3Q2ILE+A555dDuiHQ3PmTJB1akUcxQ2FhJfPno1+ceDixQDRi54roo8BeHeQWFu1Kq0eGgowOQPIircZoN9/4ULEXr66T5F7iJM1pOsjHe1asSLGQ3FVFNH3rCnJ+xxzSO/58+nHJ04EYG99WcZaoOh4UX2u8kDlgcoDlQfemh6YcRA5NJH7h9LCWWvS4tmbUn/frDQxjfmnNnr3eughX4+fM6VpIgMVgIO2OwNdTCzrLTGpAHL4sXicDusnqtTz5qV3OP3dtuoaWGwxERX58fH01MhI2rl4cUzEGxdLwI2siUxDtIxmssUPmLcf2rhx4jCd2kGD+X7AHnIJWD8Aum7YBFPZbkIG9HnHyEj6wPr1ac2CBffExuRfBZ8/gD/sKOtALCCYBSw7gLf1sTExY4tt8EBK262xospo2C18Akhmi1zNsYlixPh4aMsCkDH2gNplsA8AG5jQT6xcGXmCmVwPulhsOLCNP/QZdpSlqUojE/CTD28btCCq5avYyM1vHz8eBQ8M7en033YxxaRkS9ZE5o/cf6N/25Z//nywsuVIWaxbYI/xzE4CEj3kcepZlfyh0MAOLHHFj24WclPlt2fPetVigyle3+SqPMGWx5o/fPlyaYeFurfCi8PsyHzUt9x/5aninLiUJd2gn+QCHYmNega/RSR/KDT83aFDwYpWNCxDE1lu1tvRKPEhNu779wcPRmxoERdlS02VF43/vrN2qB5/NOrN59j86OTJiM3hEg+kVHwhn8QvDk91MGZuOTZy40sHD8bYWpYmsvuSk8oyTisbdkcBkI2lXzl0aPIgV0yzMpo+YwzBnG8sjAW7tHZeBF1zIGFZshoK2+xQGGNLPYNfrhq/AMcK2tjQxrc3WxMZ2LN24cIA1ICJ5pSAU++BzArM4KKxEhBkfgiIjMM+R0cDzAKG/84jj8R7vh0T2fXNLZEU3A+D2XWwSP2J/ag/ZbDK9bAaMSWxo4FagE2gGcCwVfNulaNY1Y+sXBmMW+8X1zdXNobl+7hXZiwbc8wlzeuApsb7APbmz0/rFi0KQPGbQOQ6Vj2f/NKmTemh5csnGMx37oS9rg/w8//+5CPP6bquk+c87s0XfLJmeDgAN5+TL6NYxjUA37MGy7O/P+LAH64L3APAYXN6vlbNcykWAKmdadKP9T0+HvG+eedOxNuuwnp/8EOO9cUbN9IeB3dfuxY29XrOlv0OPAWma+HDmm314HBmteZ8lJNiApDkByzdZoAnEJmfAdMbFy9Onsn3XEdTtJCHnk2OyTX+KVrsqfd9JyAykFwRh207ly+PHM2sezHNhRXPpE/IZYxlzy3nTly9mvZfvBjP0wro9VnPrxjiPv4/WOz8Oz7xrZxf2b+54KB44x78If7Nmj7HNvED1Ncf2Cy3xC8zkX02M86Nk3LR9QHWnqEMCaYy3j3VNSsPVB6oPFB54MHwwIyDyABjOsjDs9akZbO3p8H+uakvTZxSP7ERbjzduHM5Xbp9KN0YwypRDS5Sq+3M4V7sXsgWSJ/dvj0OsjFJzeCPCYYJtUU95q9JVBkalaz2wgfO0SD8pXXrwo48ActsFfIRXzl8OLQZywJM84QYg/BTW7bEVuf6LXl8Agz7/P79Aco5Gb3Xk17+MGkyMQdWYmYBgvLWLf9ukmax6KAjYBgmSxmAi3sBewBA7LCYFZsMmpoYs4X+8NcPH464lLEFnR0Wb3wCQMaaY0eWK8jbUzHkaHeTPSkrR+QqZinQx5Zni3y2ZGa9hRMmi35DauTirVulsNX5xEIUCPaJTZsC/KmPjXwwaSa58rXDhyMuZU2i9V22iA0GXywSawsosZEjClEkcco8DCsKVdhGIyOhewsckzc5NuyQG+wAhvFJGUWgADXmzg3mPo1X4E9sda4B/Hkx94UDB4JBCAgrq/+yAxhHbiSKL3UFOotYPvnusWPpL/fuDbB0tA3jqrM3zL2flpvY8sBK/YZduQhkjGcHEIwdQLFbJW1B9X5jB3kAxVNAbmNsxONze/embx09GnEpCsp16h/jCFs+umlTet/atZNbc13HIp9PvnnsWPrc66/Hu7cb0KGITXa+GMfEhkSOcbYxNnR/xUahLgCRIhfu8DPeK/ShzUXYsXl4eIIpWOs3AGTvvS/s3x+7GdhRVmzERf+lf283TrbD+97hfgCQfC6CHCkrNgpjfOLdyyd5HpClEtiBEa3QoPDSSWzKkLMQQyDrk2vWBGOQJMM+ut7Obbh6NfxWL19gzM671BAMgFEYjV/Zvz8+/5lduwL0awUiyw0sREzgD9AXHx6O6z2nsH30aMgKhMxDLReNzQGuDQ2lp9euTb+wYUMwIgGFWKKA03rAuT6F87PtWLo0fcQcZNasYE+/UmNvAmjzOB7s1r6+eBbPhAX67rVrg2WNbQ388uz8gxXdCkR+eGQkAEfPtHnx4nT86tX0g6NHA+TFTG7WD4GBfPLudesCiPZd+fm9I0cCsOUT76B6n/AH0P8XN2wI32AKv3zuXPgE+NyMyekZPZ/v/dy6deH/186dSy+cPh1FACxegHXuo8EYHRgIJjAQ3vMYZ768b1+wX7P0QIfDRtuPAzixcD+0eXOw4V8i+XL2bNgpFzO46yL6g/6FUQx05T9xwlYXMznSDOjOIDKQ2jkZC2bPjvWLGIn3HgSca9da5lUnz1sERM7FC3HxzABYeSRvsHMPO8j3+vV77JEjJEj0CbmK1GOu9i3F5UuXIn+arXWskXauWDER05GRdOLKlfTDY8ci9oDhxr6u7/nse9ati/6hz3zn8OEAepv1uzg3Z3AwfXLHjvTUmjXRPwHbwqxkIAAAIABJREFU8pJ9+sakLEutyAPMdo+n1q6NwspX9++Pwg12fRnvrU7iV3228kDlgcoDlQfeOh6YcRBZXdZ/s/sXpHkDS9KcgeFEJ1m7m1Tub6Rbd6+mG3cuptt3b9QO1Svn1WcCR/OPJuJmrJE6HdFzNU2pzC7FvCkDcMmTNxNMdmCbWrxlHVELNlXx1y9diu349RP1Xqchf7ADi4YdFiRYwJrFAc1dh+ph/lqY+F0ZkTG5YgfwFsjBjrV1Bx5hC2L8Al2A6mUCHewwsd7p0DQsnyEs+gmtSkAtWwALQPUyF9MRm4GBYIqzRVyyjqjcBNyKDZ8AG8oC5Sw0AKTkXxRg9Bk+ydtY2SE2fJJjU9ZWuih6zJo12X/5JDM89V+26DMYt5l50us+43pyhC1Y68C52MpY274J/JIjJBPoM+u/ZQEuOTbAYwUY/RiAalFlIcsfQGR2AKNaLYx64SP+AABhJBtb9eXM8JQXmKX6zNFr10qNDTsswoytxhJ25IPCLo+OJlvhxcaBlPpMWbkKgGHHuhprHUiX+28+wFX/la+KYq2AnOnGRi4AfwC42PMOPuSTXPSQq1njHQs5b/me7n2bfd89Ld7FRb8BvuWxVfEpYnP5coxpfFRWbKKIC0geGopdJ9hry2r9V07oM5jI7HCwbFnArf5r/JIX7LBTyt8z+zbbYTzDhi4zNhh5fJIlehSnvAfNgfI8gLyWnM2MvjJyBIhijDeGsEXeLpo9O8AsY2u2wZ+KYp3Eptcgsj5u7AfoPrHKodF9Ab4BfgBKGMb14GX93A+4tNQ7lTTE4sXxWWxhkhTmf61AZH2ZfIVt7piwIVdUA4MxxG/WAbs5PvlAZ7aSGsCiVdT67tGjATDS623UleYrgBmJCTZ6DuM4gBwgh+kYzMga+9K9AuAeGIic1qcwgj0bpjSJCqApABIY1gpEBpxhLGMHAyTdz4+CHx81a+QKsDb5jqwHf4gDUB6oxvbGuTw/ej6AN0YtfwK3v4tpf/Vq+OQemYzaHBXY+uEtW2JuZk7MNsxufwc+1/fRzBgFPJM62FUrMiiWkTMBcPJjL1pmvSpmvG/DhvC19wqZCuC7cUxu1L9nvBsA8Pp9sGtrTHqgskIDEN5zNZJpMojsXj+/bl3sTAAgKy4APPncM/aCcFIERPZewcwH6r5/48bIFXYAj/VFvoh+WJermYluXis/fZcEhyKJmB66ePFn5E34WB/6xPbt0XfF3T3E0j0AvI05k3ekeg79Fdj7rcOH009OnAg7G4kOiiz6jD6KTa84xB55Yi4J5K+/h/iZd7k+KRGx0Q8VKYDbZb1De5Gz1TUqD1QeqDxQeeDB8sCMgciZgeyYgYm/+7M/zR1YlOb0T2x3BiKP3r0WQPLYOJbrhA7X3eSFD7DsDWRpkuFlnrcwYS0AW1TRM9BhkebHi93LmiUmnhmw7MWEKINPXvyxDam/PyayFtQmDJrFNPDHBBDokaUL8na0XkwK+IFP8jb8zJjAAM46wCaBAIY4EGJ0NIAf0WBHZjP0IjqAlnzgx+QCZP78sCMvpoEcx69fnwDUx8ZKiY17B+upxtCwEAp25cKFkxqRZ27cCKDDhBGQW0psgE+12JgM8g9bgLf5oDCLZz4hI8EnsWW2x7GxwOAPfuETiyZ2sAHIT0pCLgIHLSLyFkb9Rn5gKPeiz+gTeYtmXvSwA7ggNvmgMNIVfMI3eQETjO3aNs5eDNP6C59kGQ2xAXjI1bwVXW7wiYIDn+RJP5uKHgDVztbMurFFMrYw1uKkCBULd7p8fX2RE1kSYHJ7aY7NFIc1FfFVZp7FtuzagT3ssaABUio0AKa0XGTA+s3bu4OxjVnZAyZw1uzMcjz6DeAYEMaOrNEsJoodxvgMUsphOdKT2NS2ok6OrTUAV2xWWaySNarFgB3eN3yScyTvdCji/6lyJAM6k7FxSI+DsdixYEGMK5o+A6R078w645vYrl636O7WpmaxAQoaW/lDjDRAJZ/oP3wS8ha1928vijB5m3B9bOJQsjlzYkzLY6vnZofxJMeGH/inF4W63G/ynCTvkJIjAGQ+yQA/IPvglSvx7s356s9eFD+yHfps3lnid/puHBbmQCog8vh4MBiBxyENUItNnhv1otAuNsbUGFtrhxzKEXawB8AfMgY1ENl7j0+yREHR2PQaROa3J1avDvAGiHP0ypX0lX37Ys5UtO8AP2kMA42AR/onJuSf7dkTf9YfrMd+/SZrB3sHAIG/duBAHNQ31T3z/BPLEQCYGbTAsEZZi6zv/KmdOwNkw550L6BckX6Q55Qf3ro12MHkDoCsngFLshWIjA3rPAg+/F+vvhpsWKBkK2aw3OF/wOniefPiQLev7d+ffnT8+KQGdauxK/c9IPKv7NgRcx0+cU8gZP38JYOB9Jk/vXNngIcYn2JOsmGqJq9DZqGm1ewd9Ld79wbAm+fWU12j3b/rO5i1QNRPbNsW/v3BsWNTSpbka1qTyGe6xr+8fXv4/9kTJyZA6AbJtgwiv3fDhvTRrVvD1988eDAA2MbPTueZfLcIiAz8VQR4bGQkPbl6dXr25Mn0N6+9FvlW5EBU7wGMdAUCMSc38b2jR2MNVi+XIgc2LVmSfu/RR+Ox/vSllybA5gbwuPGZ5agf7PCPbdkSwPAezPVLl37moGP+f3rNmvi8ogkg2DgwVfMMGQx/z/r1oVH9V6+8Uh2yN5Xjqn+vPFB5oPJA5YHCHpgxELm/bzC0kAf75qb+fjrIEyegD/TNCl1kDUg8Pj4WGsgTZ1ZPwJK37lxLt+5eCVB54vfTaxg+FolZ/yoz+Oq3sVo8AhPygs2iBehAt7JXW2sBxdhP7pulNEwugWJ54ZgBuNC2A7rQzBsbCzvY0wuGlgkHO4ArGBkBJtekHPIJ8Rbw/JHZttkvAG4/7Jhq0TJV1MQB44hEARviB8BdO105S41YvGbAyaLVvbFG+ASY2wuQQX6wJYMMwVSgmeZk59rCli8yaGsByydygx3A/17EBvgFzDcxjpPWa4fayN0sNcIHnjuAnxow594m8Fm/c7qx8fz8wS/1sWEDW7JkAjsy4MQGPgHAAEB6ERc5BFjhE/7ItijAyN0cGzawJZ+6zQ4sLQBZrzReAT18AnjKuZp19XJsQjKhBrbk2IgTMEi/mW7LTHkMV0AP9prf5d9nOYssmRAsrJo2J5/ID7GZbn7kXQzyAwM625D1FRVCsj6zuMRhLzV9RnZgRrFjuvrZoTHa3x9gpHHeWJoPn8kAWdYVDN3QWtGFfwKQGxuL2GDZTbfFeIF9vHDhxCE4tbgEeEOPtAbcuneWW8lawHwiPw7Ysj1N8DbHRr/xE3bU8iQKMvWxuX07xjCxib5Te++JzXSlenJsvGciNkDCfDBQzY4cG2MrO0JTlPbt2FiAANjRxvrpNj6QG+xgT32+8kfuv/qF+2agNusB6zfG+em2/F7xzsNO/5nYDA5OSmvwR31B298BqOwoAo60szXHRvHLmJbjkItCuSCTi5Px3qtpuIoNsD/PSabjE0AeHygGblm8eHJHVtbVzWB71rzP772s88ouxe4iY2svQWTXwib+9YceChYs0Ab7Neu/Fi2wR0F03rz0wS1bQv4BaAbU/W/PP5/2Xbx4D4ic5SB+++GH4ztYs6+cOxeAZhEgMrNVsS4BZhi8wOOvHzgQ4HB9y8C2Pz3LNw4ejJ0k9dvp28U9F21830GDwHYsTnMUW/lbgchAWn4lE0D2gV2tni3v1iIV8FsPPxzAL/YskFphm0TBVHHgE77kE/q+CrHPnz4dQHQ9cI1NTCoB2E97+eUzZ9LXDh6cGCvGxqbsAvyh4Oy7H9u2Lfob6QQM3k6KDq1uFEzUFSsmDrsbHk7fxnY9ebIpC7vZNXK8MhAZu6vmz4/rAKPrWwaRSXooEHx57970+ddem2TjTumMDj5QBEQmY/HxbdsijllzGgDeyJRvddu8o0BsFWiw0P/ylVeCyZ6LZPLEvM+uAyC798Ofv/RS5GeRQrhxTv4AuSluuwcbFSHqGwAY2Gwc8aOgUaRIkYsA71qzJv3mww+HJMmf7NlTOP4dhKT6aOWBygOVByoPvE09MAMgsoMBZqfZ/fPT/IFlafYAZhzQ+N7D9Nr5/9adyyFvgaVM4qLbZtLmxZ+3aGbW61TXywsWW8CBUJh09Pe6ZQHnrd6AMLYACvOidSpb8kEi2FG2cFrMWkh100y6TdAx0dhhEVuvC93umiZKbGFHli4ABHXbLBqBco87yGfJkglWZcOhfs2uncEf20Vt07d4PFV3QEun9ogD1hPJCIcLZRC5yHUyUMkOjD7bNAHv3TQT2QyE0ZTNB9gV6TUZrKStSgYFc2w64FxmkzpYEMDQaWz4gm5lnAI/jRwB4POJ2LAlg8hT+dfCUfEF4MIO/RerpFtQO0DKuXODDf7oihUBQolX0dgAon569mx69eLFALSnAwABjvVb0gQAsY5ic+dOyAWwhW+mc0hXbKGsSZyQjsjgfpHY6DcO5nKgHCCKT7oFtfVf4xk2OLkVY2vWl5/Klqwtzg6yEnZ+TEdHmx1iwg5gRNHYeHb5SmKDLfrMdGKDuckOfZccThSjaoWwdj4BXusjxrEXzp2Ldx6QqdvY6L+KHWJDGii0MwvYwUZ9hA9IKQG05UgRBmSz5/NeAdrSQWYHhmv9YZjtfJLZ4cZ4/QawO93+yxaAqfGkaGzEAIAHVH/x7NlkVwyQv9uCg7lRlrEyvuYi9lR9JsfGNnea/GIznSK7vNwgR2oH2uZdA0XsyAA//Wp5MpUOfi9B5JBsGBpKv7prV4CxWLOAxdhy3mERSIHpg5s3p/euXx9yDMcuX07/6dlnQ84hM5GBfApTAGtMWM+CrWyre94VVcRnPiP/gZmAa3EnneE69VvlMTMBv3IOIEt6gc5tpw34CpD87O7dAaJ5JuBmKxAZE9PBdDRmAZgA1lbN2M8nwEyMaezRz730UvijCLCbr+s6ANN30EjfvDmYoq5Tr0EOXP3Y1q1pZGgobKK1nIHKTnzC9wBPusVYvvxBr7jbuUm+NzY2jWYxZB9JD9futCG4sJFW8Ac2bUpf2rcv/f2+ffcAshlEJuHy9Lp16YuvvZb++rXXCoH2ndrTDkSOAtTAQLCQf/uRR8JGjGjFhMaiSLv75usAiH9z9+4oPPzt668HiOu9Y4yNXQC1/vfL27bFOwBI6z5Fx2DjrX6nT2hY74Dq+gbExu6WE5kR364P1H/XcyjYYKLzgR0K+TDKTv1efb7yQOWBygOVByoPNHqgdBAZ43je4JIAkIcGV6XZAwtrYEsRyGXC3NG719PonSvp0u2j6frYma6jaMH48PLlcdI3zVATgXxozVQXNTGwmLeQ/uGJE+nrR492rZEM+GEHwJQt9YfGFbHDhAVbzuFY3zl2LJie3TQLBgekAeTYAYyKrVYFLpYPjKAnSjf6H0+eDBC320bCg0+eXLkyNDJTQTvcjy2A49cvXIgDzNgyFeOklZ2YWDlHnhwZmQAHC4DZ2Q4LVwAUgMHhR90ecGdRKiaAbPGxmO7EDs/vEESg6U9On47tx902OcIWdgChitqRfULLkx0O2gOKdduAPuwAqrMJW76oLbn/soMNz9UOsunGFgWP+tgofnRih8KHAyHZ8BKtxmmwXh2ix5ZHli0LUKwTO+SI/vvs6dMxlkyn/wJK3716dYyrQOS8Pb6If8UGiCxP9Zs95893DcwptjgYVI4ATTNLvqgdFu/seM5hUefOdT22ev5fXLcuvXvVqklN6E5jYxwRG3YAlLttxpAPbtgQfTfG+A77jfcLO8QGONcteIul7nA0fRdwGtIaBcfWkBkZG4t+o//yiZzppgFq+eM9q1eHHQogRe2Qq2zRdx0sN90dBe9cuTJ8ou9m/fIitoQdNfmR7x0/ngCnbOlWTsL92aGYnItRRX3LHwB+/uCX6ewoUMT+2KZNcZCeXM0a90VsybH58enT6fvHj8c7T5G9VesliJy1dAFp2PVAJwzibrTNzTmAgK5FbxVL8T8880yASBlERgDAHiaH4LOKxF947bXJg/GK+Ct/Rn8AfP/uo48GeApExqIO1nsNAP+N3bsTuYLvHDmSXjh1akKyqoUmcbt7KxIo7P3OI49MHBQ2BROZZqznx64G5ipWtGpAPf7gl4eWL4+D1EhEeIZOCB+ZlY/FyScAYj7JWrrGTwDjH77jHQFaOgSRZjAiQyf38RxIHMB0Ehr+DuglFTKd4qXrAn3ZDnwks2H3RjvftfJpZncraojZ39VAZIWibGMGkeUhv//DwYPpqwcOdJKChT/bDkRmKwkPWtjYt0gL//OnPw1N607fWcbgXChwTf1Bfwb0KwrJEb8nSYL17gDF//rCC5GnRcdg6z675zJxh0yLPlfffn79+tDcllu0lrH2O5EIyYdovjE6GsWEomzswgGpPlh5oPJA5YHKA29bD5QOIvf3DaThWevSwlmr4yC9wb4Jrd9O2p3x0dBJvjC6P125Tdssy110cpUUC5MPb9wYW+EtHjttJk2A5G8ePZr+at++rg/Jcv+PbNwYi2l/z7p/Re3J8g3Alr/Zv39CKqCLQ+6wj9jBL3lbflEb8ucs5DE7v3TwYPrxqVNdH5L1C2vWxCIWIyvrUXZii0VUHNBy7Fj68sGDMWksOplzn9DX7esLAAzAYDEtNkXY0PV2YqsAtF84cyZ8ginWaWzYATT+xObN6elVqyJXs6xIJz6J7fCXL6evHD4cwAvbOlnkeHa28Id+w4584FQndgDSFV++cfRo+sqhQx0fxJS1jwGlfCJGtuUXKXbU26n4wg6AmByxs6BTlhh/OHyFHQoefJJlCYr6BHiLnY0p/jXakg2sryLXydvgxeX969aFHZ2w9vI9yDYYP7517FiAQJ0ekhVa7gMD6Z0jI+ETQCX/dNos0OXqM6dOpa87wKdDxmtmDwHDPrN1axRfsoREJ7Z4fv4AUn71yJE4TK3Tlrfef3rr1vTB9evDjk7AsHw//Zct/PG9Eyc6NSPeK4Dan1+zJv3qtm0Rl3yoYCcXw74SG0Ux+dqprIUFOYkI2qbscNii3R5F2ND1dsbOFwW6c+fSPxw50lVhLA7jnD07/erWren969eHHUV3AdXbovii8CIu3RTGQk99YCC9b9268Im+m/XcO4mNMUyu/ujUqbClU7DEeBaHGy5dmj69ZUuMrUB1v++kmRuZjwCRgdrtwNtW1zUfAWJ+ZsuW9J41a6LPZFmNTmxRfMmx8Wer1ksQGXCVD7ICsGHNdsJ+rLeRXZipANTff/TReG83gsjyB1DoM/IXqOueDrnrpgECgWFYwt84dCjARyCc+QJ76L5iRf7Fyy+HnAFQqlu2rPclpjCQ3LhPO7cVE5lPbd8HztFgbtRqrn/WABjXrk2rawdkYziT+Oi2sY9PsKD5hB3kEeQkqQMgstj88YsvhmQGn3RKXuAL8gvYs4+vWhVg9Bdef/1nwMSizxBztv7+RNLj9x57LP34+PH0Zy+9FMWHbnX+oyC6cWP67EMPpWdOngzNYyz0DEpnENkBj1uWLk3fPXw4Dosro7UDkcUF8AvIfv+mTdH//nTPntDf7jQubDcWkZNQYMHAV8R5/tSpWFfkM0JInsgR75TvHz0a/UYuxNk5U5zvkOVkMlElmO4N3zGukLxwEKPP5Xt4JxeJp1zgl9hNa/5fI92UEZvqmpUHKg9UHqg88PbywAyAyLPS8jk70qLZ69NA35zUnwa68jDg+MLo3nR59Ei6Pe70+s4lHH5ly5b0B7t3B+jTyXbNbLCJCLbLPxw9mv7k1VdjS3zjScVFHg5L7g93745tzhYAnS3XJu5gUmCx9CevvRYsJJPxTgBC18CgZIfFtAVtp2B2toMP/vS11wIkjIOQupBwsJD+vV27Jg9vK+LH+s+IjecHUrIFqNxY1W93zayLDQz77V27YmtxN7HJOYKxJ0cwCOnkdRIbuWkr/B8+/HCwO4Mx36lDav4AxvEHxjrwp5PY5MNwfmvHjvQbO3YEsFCEJddoamaI/fW+fel/vvpq2NDJAtR9TYSBYfIVGNYpuM+mnCNA5D966aWEId0J6JIP3pEbYgNEnk5sMDz/+8svp++fOHHPVtkiocawtXD5zR070ic3b+5oV0X99WN7/p07SWw+v3dvHJTVSWzEBfgDDPvtnTtjTOkmNrE9f2wsdhH82auvppMOMutgHHFP/tixZEn63Z07owjUjR1yBCCGxfhHL78crOROG1AOWPu7u3alj27cWHh3R+N95CZb/vjVVyM+nTbvOeDkL61blz67Y0eAhd2MI/nQw28dPRr52qkkjYXsUgyx5cvTb2zfHu+9bsYRY6jFM8b8n732Wuy06LTJT+PHZ7dvj5wtuvOm8T7ec/zAjq92AZjov2LzoY0bwycYjd3ERn7wiXcvWzqVttJ/MX7tivrUli0d7Wao94n+yx9iwo5uii8hL7J4cfrYxo2xu6KbHGGTd7+DGf+8NidplSO9BJGBdkBAICdAl3wAELablgtiW5cuTf/uXe+Kcez/bmAiezd/ZOvW9PDISLAUMSRfPHMmWLvdNIUD2rwY1cAychYO8AJqyc0/eOyxYCL/v889F2B10S37zWwxv3EtthsbgLStQGTMYlv8sx6suVSrRhrgI1u2xDjHJy+fO5deOtP9zkVSAKQmrhpzMP3JpV29GsUebGfgoXjzCc3mboBKc26+f3RkJDngEBP5f774Ylcsb35xPeO+AwnZB0T/7z/96bTi5bq0qUl78Kt42fWH4atlEBmbWgwwwEmJlNHagciemw403W22sJOO9nT6hBz1TArB9MaxxPP8SD9VsCBho6igr9AeJhthTC7KJs/jfrP8AWDTtFZ0odPt2kD8fPhlkZxrd/0yYlRds/JA5YHKA5UH3h4eKBVEBhrTQl46Z1swkfsCQLa1bCyBxfKBeq1cbcPmeLpTO4SvL125fSxdvX0y9JFv3y0+QbdgoztlQW/xmMFSCy4LU//eDED1gjYxyABgrvLblo8dBsTFKCzaTPwtYi2QLOodZmcSDTwx4TD5bQVuW6TlKnU+9AJTjawGezCjOgHE2GHbKn9guwLq8gFtcQBVC8AhH/yUFxHsx7TFdgWGYc51AjKYkNuCbuH4K1u3TjKgAMD8b2LYSWyAUBb17MA6LdqA6HRLn1q5Mik2mLw51K/b2Lj/lw8dCpYYsLIoK9qEz7bmzNojISH2wD1b5iz6W7GSm8WG/Vi3PzhxIuzoRFtVjrDlk1u2xBbj0MFmy9hYLPDZ0Yyx1qzfiCEG/98ePBi61Rb5RRtGGlD959asidgA6PgzDhKs9d9WjLXGfiOmr1y4EKCc/gvILQrwZy1VrD2AC9mVfKCivhfbE2uHpTU+G3t9JrO7+cNC4/P79qUfnDwZdnSirSouFhf6DTAs62C7h5jov81ikw+gEqMoCjC0ry999dCh9PeHDoUdnfZfoDqA/+ObN8fzy5Ng4kwRm1xMMIbEMat9faHv+sUDB2I8w7IsskjKi+fNw8OhUW2cp7ubY+/PXBBplnONsWEHAEiOkMexFbiTsRUYFjsa1q9PT61aFf7ItvRjB7eQyKmPjTyN1tcXOaIPi0snRUvjKlDdTpNfWr8+Ym0BLO587s9WQHt9v8l22Gnyl3v3xnbaTnLEO02fAVSyQ+4az/Luj2xLs9iwV57kgwD93TuXT7JedCdFD7tL6Iezw9gauzNqfSEfWtrMjhiD79yJcU/89Hvsvr/ev3+COX/zZkcALh8odIgN2ZN8xkD2hfg3A1H1h6zNGnMFdty9G+xfsZG3nTDFja38oCCG/UtzvnGcapUjcRDlnTsT5wb09cXfnY+QAf48vyo6zmdZLfMR7z/Xy+OU67dirotNHve8B/IBt3/++usRG3OJZjnSSxCZ/ix5BmAnsBEI2418QPYV2wBh/8dTT8X85/977rm4Zpaz0B8+vWNHohlMbgHw61C2diBruzjYmk/zFis2g9KvkJ6qHQD3mV27Akj8Hz/9abAhp9PECLsSEOu+gNl2ILLxhl+xdNs9H33oT+3YEf0GeJyB8G5tBUb+Uk1XGPM2Dkq8fDk0gjGHgfiYyZjIfNZNE2fvTPrL5Cc8o1h3G0d9cfG8ecHypqWLNf4XL73UjWn3fAcjlrRC3o3501OngnGr1YPI8ueHbxKIbD7quRVfrCvkzLePHIkiQDfNNVzLz+bFi4MJT6bD+JKbzyg2yBVgs/FKv8dalxNY0GQqxNP5KJ0WX6IgPWdOMOzFwLsKK5o0hXv4cX152Ck5oxufVN+pPFB5oPJA5YHKA9kDpYLIcwaGQ8Ji0awNacHgiuRs5LvjTly/mfr7gIPzAkxu1eKzaTQNpFkBON+4cyFdHzubrt4+nm7emZjAFGk0iMkkvG/t2tiWnw9jAw4AEEwKm4E/ecFmAWKRZxEDcAbGYZrS3QMyFG0mBBaxFmwf3rAhsYstF2/diomH7VOAu2YtL6YzGMlei0V2WNzbit4JwJAX0/xhMcsOEx3SAxaWbGu2iM2L6ewTwJnFNyD72TNnwpZOwFvb8OmoAqF+Ye3aCcD0zp2ww4SLTwC8jc2/BWuyBlZlBgYGlC217LC9tmgDTLID6GNRb5tzxObmzWA2yZFWW8HrY8NnYmMxb4tx1r4tyqr0fXY8tnx5gIPkAUw+xRYAbEIpNs1aAKu1XOVHdniGfzx1KmQCgC6AuaINOPjQsmWJ1MjTq1fHAiIfcMXfQKpmRQ/3zBNaf4+ixOBg6CKzRa4AG4o2LBAAFICfHa7HlsysZkerreDsyKBLXrDRYfzO8ePhD8y5opIWnjl0zFeuDK1bsiv8AaRgi77L1maNvVdv347Rjv36DbvYIVfZ0QkwB6RkC8AF+IJNbHHBjtliM39+00PL5Ag7/Jm31LPlR7b+0la9cCHkaYo2rE66zBHS3q7qAAAgAElEQVSbVasClAQe0ct0D3ZgKjdr8tlnM8Crn2MAf/vYsQCTX7l4sfCiSx66PzvEB8tTbHIeyo9WduSczvqP7Lg+Nhbsff2GTzo5mFKR0FhGtkH/df0srwNAYUszgN84wicZ9GaH2GCZkhs5cOlSRxrNG4aH03vXrIn4GOPzc7qma7c7NJS9fJdBPN+x4wUoRwOfvEXR5n3y3rVr07tWrQqfGAvkes4/drQqAskPPvEd7175pQClUGhs5ZNO2LfGd+MZO7x72MHvrh8+abEziC/kQDDeZ82aPIiPHfKEPzrRaM5FBpJWmNmeUd8NO2o7pVoVgXwWcMwOvmOT3RXkkxQvFemKNmMWuSKxcS6BOQ6f5DHb9VsdfuidxCfsMLdRCDJ2/K8awO9d0wnA733nhz+M6SFpk2MzOBg50my2KFfZAWi2G4Hf9CFFILIn7GgGrPcSRKZd/O61a2O7O7DRVvpugcAcO4Dcv37iiSigAG+BxBlE5guHfgEf//HYsdhGT5qoKPuxMT8ccsl+TGTMTfdy0JfYAwmB5LuWLQs5C4fqTae5JoYnPVmyHYCwXoDIgF3azd47Pzp2LB2tHW7cra1AfD4xJ8M4pkcLmOYj98L2NW+nRV30sLNGW+SzPMRi/8PHH4/cwTrvFvjUD7F1yZy8a+3a9Mzx4yGPMd0GJFVEmD04GP4lk8EX2v0CIuv7DlVUTNAwkTGDO1kX1fspDoJdtCiR6SCRYXcBje36ubzckM8OApUP/I6VjKWtmKQfAdvJzBijckHZYZFFpcPkyNrh4XguDH5/mle7B4Y8qRe5bs7lHZ81wPP1OwWup5sr1fcrD1QeqDxQeeDt4YFSQWTA8YLBlWlocCTN6V+Ybo8DbZ3uPpoG++emuQOLaizj5s4evXstgGPfnTuwON2+eyPdvHMpnR/dl94Ya61113g1rDTgAvDWD/D4/M2bkwtZB+7ZUtaseRF7+WPGmSxY/HlR27Jo0WZRXbS5R70dFjsWxBZLFjnsoPXarFmMWSCwA+gMaARG0B7EAP7C/v0dAR1AMIAcaQ2gJAZilufAyGVLMwZSZv0AitnicwB6wBwgDNO0k62s2JwAZHZ4JnrC4gM4BRqIXTM9URMjC2mTeMw0Ez6xMdlni9gA6Io2i1bggoOOLOyB02zhcxM/dgCSmzXArc+xQxx3LF4cuXL46tWIzd8dPFgY6OBzC2k+wZizQHfwGuCATbYes6VZyyAybWhazJiZYgngcCgWwKMT5nwcyLV+fbAIAVJyXr7KRRN2dohRY5MjgFX5JK+A73KEXfsuXw47gHNF27qhoSj+AE1dx3WBFVmCBBi0pHbCdeM1M8Brgc0/vi+eQGyx0X+LAh0W7oo/AMKsZX7kypXIVX151fz5oSnZrAWIPDoafRcDmT8VKtjx/NmzYUcn4A/Qhy0Ye3JCYQsjhR12XeSDyxptCRB5dDRdZsvNmwF8s8XWZQWpbx8/HnqiRRstdQxkQLaigxgDsrL2rPGsVWEs+yIDQL7v7+6v2CA+RVni8hBjXmzki5jKe4s1rGzMz1ZazRaZbJErACk2s58dwDl2dMKcJw+Eqa7IYIwGdPK5HPXDH812V1icsgP45B3js2yxm0HhhSZxJwfsZca8QhBbxIVPsPr5wvuoWREIcGwczcCmsYwdCmP0iO32UCAr2tznU1u3xkF27DBGAqKN6/7fv7cC+H1WnmaNSeOZJi5+FHH1p6LNjgq2eOd5LoUtcdcHls+dG0W6Zu89n/Gu1Y8BB4pFcqrejk7HVhJB3p9AmDgY7/LlGJ/Ex/usGXhrbDWWeWb/zm9s8a5RjCK/4pmKNn6wKwojWuFFjBVfvQ+NcfpVK81o72k+yUUxdshbBw/nAxA7AXBoiNtpwg45qP/FmL1oUfSFVnIscoRP9PkAPcVx9uzJPPXua3Z4aS9B5F/hw3XrAmDFgu324Ln6uNlp8i8efzxA5D958cUYo+tBZAedAZWAR/zsZyod1lZ5wW8rh4bC74BMgBlNYeMDoNd9gGl/9eqr6dlpgsj54EAMT4AnALYXIDLpi99+5JG4pjFUn+1E0qzRN1jSrhVg3blzcbAfpvCGxYtDWoB0hs8cuHCho11EjfcBEi6bPz+Y2WQg/sOPf9w1iKwYsHbhwrgWYFqsvrR3b9HhoOXnxP6xVati3sfeHx47Fux37X4CkX9h/foorOg75g4KFEXnd40PL089by5wkukAyN8DIteKAD6n/1gjiGVIJtYKX76vf7FDgcYYi6XMNuByEZ1icfWeNL+MwvycOXEP1/ajn+YdVa5pHobhj6FsXCg6j5p2olQXqDxQeaDyQOWBt40HSgWRF81al4Zn0dsFSM5KN+9cSLfv3oxTzGb3DwVLuW9iI3PTRrYC63j+4LI0NLgq3R3HtLyezt16JV0bOxX/P6F02rpZKGBh2eJsUY0ZlmUofNNiw+9t42zVAAjkAEzmLba8sE1OHa73t7Y33b07pVyBhefIvHlxkB0gmx0AA4drxRbj/v7YHm8rdLOWt45iPwOMMksVC4tt9P8woaaaMJkAsuWXN28OgDAOKLON/Ny5WKx7RraxpRWIDMy00GQLZhfdXv6wCKa/61rsaFcBz3bQIAb+AKMsyn3XYtzi2ITM75sBDJklbhELSBBHwCsQzaTJllpbwItU+30H6MYnWHt8AiS3+DRRA/qwoxUI5VnFwSLeBBEYbbJncYdByCcW/VMxXvnbxJU+tNh4fotGwA3/AqTkB1uatcziBtAAE8QGIO7efve5vXsj3yw02/Ua+cCWX1y7NvQ6xQUQhx169Nq1tBAot2BBgNTNpDXYIQZAUUCA51C0iAMhb95Mn3v99ZC2KBobQCnZFc+in75+6VKANwHaLlgQsQOcNmvs8PzsECO56hoKN7TN2ZLZG1ONI3IB8POB9esjJ1w370Rgh7xpdSgkEIwtQDzAsbwHIF2qgaZ/8frrATYWyRH5ygY+sYDDPOYPfSHbkYHQxmey0GCHzxoHAdCYs0BDOf/5/ftDXsOiY6r+a8wyttL+JZsAcNJnAIwKDHJVbFoV6MQAELX/8uW4lwKOZ2GHfqMQxN6pFkD84R6/s2tXHDIInPR8xkXXYwt/eNZ2OeK+WIu0e/lR/trVwA5/LxobBwyyZQHW1vh42GFsVRSKXHVwWf/PvvcsTvmEDYpAbHaYpEKM3FCgYw9fTdV/LVoV5uhUA+H4BNtcvgL8Fdz0g2YAYWzJvXUrihLswPDkE/cNCaUjR0KqZyo7+Jod+j87gMjswDZX4ANgsgVA2GqXB4BQP2MHe9gB7HUNOU9GyXtvKrZVPojy17ZtS7+1c2eMs3LeGAAs905WfDCONGMA5/HMveySMQZjM3vnGVvzAZlT5apxlU+w5n9/9+4AjNmCzayYZHySJ/zUCkQWg2DXjo7GO2HH0qXRp9liXNV3isQmDqIaGkq//9BDYY84v3rxYvrGkSNRnFJklsOtQGTvOuBsBinklM8fvHIlxgDnExTZXZF3ItB39+7jDz7GIvauImOk7/JJMyay+PGJe+WCgPjwh8K2HDHWNbZegshkFBzChRVMXgJI1AmA3mxcwnj950Dk/v70Z3v2/AyI/LuPPJI+uHnzZEHKWDNVP2j3jvPe18deOHUq9JVfPnMm3vukvUgZbF6yJP31K6+kZ0+enNYCSXwxeYHINGVt+e8JiLx8efqdhx+O67pHHCY2xeFmbf1Rmytj3GKYkzPA+nSY2jtWrkzY5+Z5xvbp3CfbYNylYewwOHPHbhowMzOlH1u5MmL15R6AyNivdJuH586NcSIOeLvPQGRjoWLHk2vWBIhuvmY8mGpMnioHjLP68z8ePx4HLNbLWTR+N49lmMN2EoiFw/4Av/zmXQY8VmSio+1PRBj3ML+Yqv/mA/0A1e5BQiPfw3imaJ5Barsh2O3/5dN0Cird5GL1ncoDlQcqD1QeeGt7oFQQeensbWnZHDq3s9PddCdduX089JDnDS4JEHmwr72cxY2x86GDPG9wWVo4uCqlvv6QwrgweiBAZLrI7Q7Yq1+wWdQDBixE6Afaogz4ADAAB1tpmQp/BpEt/DGJMyhCQ9TisYiOqMkFUMViGlhiscWGbx47Fr/HwmVHK9ZeTIjHxye2zl66NMGGdEBRSrEtH5ht0cSWdi0vptnhQC4LxFiwHT0aIJ9FPaAD4N1Kk5EtAEXbzm0df9fKlfFZbCBbWQEdrtlOwiHHBlAJhMJ8AmADKDCZLeotZPkaENSsscMi1jZ8wCZgHahpQg8c/LtDh4LZ2G6LZ2j7Dg7GvSxi83ZrTCrxxcZlC9ZoOy1iICE7gFdkUzDbLIC/d+JEAhCKy1R6xGIBMAdyYJkqVng+dvi7AgZAtxUolw+OA2bLyw9s2BDAukkv8JJmJpA+b6trlSdy1bMCKuWJybkJLlDAddhhyzE7mgEd7BADLN0MFrkW0AJgC8z++uHD4Q8s3lZNjogNJiU79Fe5AOQUW7kDnNZ35U6zxg5AlH4DwAbOY+rwCZmADPBPpUeciwns8Czup9ihUBGHl61f3xKUY1de0MoroCK26hMrVkSfc1DYn776aoBRU+mI2nIvHpjZQOQsi8EOuccOoCF7mxWBLFKMI7Qdv3viRPR1B69pFjh0RIFQrXREs4+NI+wguyJfFZ6Mj8YEeZK3yEdsWvRfz24B7n4AFzmvOCEW8le+it1UW7TZoV/ov8ZFIKAxBOjq+cTcZ1qBYXKELcGePHMm5GyMA+xQfJCvdl2ITbtFnmd1n49v2hS28Icc/9KBA1EwVEDkJ/5oNrZmmSV9DJsTEMYWuQq8dFCnMYat7RbG+pmcVKgAyvGBePGp9w02rjFbDjcDTMXY7gqAEvYz/xhbvZvE4osHD0bRskjxVFw8B4apAp2FNMY73WugI01vjK1WOZJjY0zzvtTnFTjJjSiUKRbalTBV8TTru3t2zHljM5+KjbEb8O893OqAO3Z4dkxwQDygly2Ay5Bw2Ls3fj9VbOQIn9hJgHkLQGeLsUj+KXbzUyu9amOrvAQMANHFlVSI94PdBeYBX9y/P+xoV/SQf+wgYYGZLd993vtBntAW/8iGDZPa2c3GVn5ji7kAkB8ADohnhzFObIow+BUTnM+gfxiL2GEsU7wxhpmnAJFbHfwbBz+OjU3uuFHYMscynulL7MDkb2y9BJF/efv2YCJj7wIbsQB7IWfxr8hZ9PeH7m6jnIWD055avTrtUdy9fHlit9I0QdMoZN28Gb67cvNmMG0BYO/buDGA38+9/HJ6ZppMZM9DRxbYa7yXy70Akdn3W7t3p0G7SMxBb9yYcs41FYDo38WRTxSdjAHAQaxnUhdyD7jYyW6IdvfEyhbLbkHp2N1hPWHeunp1xOqLPZCzID2C2RwSaSmFXIhDALX7iYms2EF6g+yG4kT0mQ4O6G2MjfVVHvsVvIM5PN66hGtMybJpCjDm0ZmV7O9Afv5SmMlSgN8/diykUgC9RWTv4qDp2vkbruknSyD5+5J586Jwi0VvzqIIgjVuh8FUIPVbG+6onq7yQOWBygOVB3rpgVJA5P6+gdSfZqVlc7alpbO3xOEcpCgujR4KBtWi2esCRO5PP7sVvv7hbgYT+VSa3b8ggGcH9WEeX7l9Il0bO53eGKNn2norq8W0xSNmKPDHVlULNswUiyVgUAYNWy1Q2AMQtcDzXWAjwBOAZqFkq7OtqBZR7cAwIKRFM8AlL9hs6bcgB0yzJSYbLcCwDES5p4WRhVLeEp91RAEeFtrtGpCST35z587Jw9Iwmy0+LaAtYi3Y2NLutHj3yUAHJrfnM2HBHrKYxrZsx8Qx6Vk6Z06AE2xxP5M94OC+ixfTRzdtSrtrjJJWB/t4TuAsO8QP8w54YiINyAKYAPraLWQBPfmQI4ALAA5oAzzhE0DshzZsiOu3AlzYYfEmNtiM7ABIKBS8eP58gMBAram0ZpfNnRuLKmw5AAUgR6wBHcCGvNW3Xa6yJUDkI0eCXQZIMrE0AcYeBPDTT2sH3soRBQ1AJ1vkAeAZUOkZ2AFEaQWG5fzzWQAhliFb5J0ccx1go7wDIrZqri8XAZWfdnL80FDkiD7Hp+wAmk7VAAzsUOQAOus38g1b7gsHDkxoJ05RfJEjvkemAADEDjFlBwAEINRMdqXRtqxfDnDBrGZHMID37QvGuW2I7YAAeUD2Qb8BfMlV4DiJEL4ECAH4p2oKTnwizooCYm5x+Df79k34qsZ0bHUdYLYto1jMn9i0KcZEC2zANDYkfwC3pmrySp83xn5g3boo6hm3FR9omoqZf2vX5IVxmT/0PfF+9fz58Mm2JUvClnbjar62go8+zLdyTq4q2CmMGe/Eph0wxwfsB4QZv4x/GKMAQjbJ11ZSNPXPhzVpHJVvClJAVr5VjNJvANLtgHV56F2j+JUBdLYAoOUfO+TfVE0+KS4qKACzsWb55O8PHgxbsgxTu+sojipM+r6xlR3Yoa6LZV1/mGq768gpoKn3JIDTWAyMBhB6X2D0t1sg66NsMRfAbAX66HeKSwBVPgG2T9XcE8hq/GOLPsNPf7V3b7wz+KQdEGDekLX3xTYfsOnZvDMVh/hrqgYAZwdAwxgo9/zd2Aqgn+oQRu9U8xBFUoUXz+45FLTY4vfee0Wa8cIcSH+Xd+Z49QD/VIxcfTfru+u/8tuYzJ/GR/261S6gevvE5ltHjwZbHetdbPRZOWKupfBQD871EkQmbUCDFjuT5IFDvYCO3TbvXIzXf/vkk5Ej/+3559P+Bk3kX9u1K7SFsVcdgmessXOplw3otWju3PTxbdvSYyMj6U/27Akpg+k0YwgmL9AX4IUt2QsQGdD5q7t2TbyHjhxJx69cCYC6l00sgHOYuQ47A1T/zTQ0kXtpm2uZVy83ZxoZCeAfwP2/Xnll2rfZtXx5enrNmujb+jNpD5q/2v0CIpN8eNeaNcHO9Z7GGlfUuR8YuPmsFJI/GMQO6sMglksKHi+fO5f2X7jQtba2OJjjhI7z8HCMHbSZFbXNVcnT6Ldi1+sxYtrJVV2g8kDlgcoDlQceSA+UAiLP6p+f5vbT/NyQFs5aG2zh0btXA0Tu6xtIS2dvTbP6F7Q9VI83SVcAksfJVjiwbGBJGuybWztg70y6fPtYsJFbNeAVFhTg6CObNgWL0UICwGjB8ZmtW4OxYjHRDjDF8LDAsygAOmI0u64FFxYO8AGLsFWz4LWABhpZJAISvMyBrfRyLbCxbXIVu9V1LBItwLMGsIUjSQHMHwCyRReArV2zfdV3sH5ChmJsLBjM7DDhAKRasLUDbl2fDWwB9Pnephr7EThvEQqMaQf+AHuBz2KTgUB+Bh4BH4HZFtvNGHv1z2fhK5YmisATLFNsP3ZgH2GtYhG2agArgIBFLPAoH+gjrr5re7zfs6NdjlicsgMwkQ8mZIfFvi3+NF4BOO2anPLM7gdIAASIjbiKCRYdEKKdHa6fgQDb1TES2MH+rN/pz3asaMwwPgEussVBbMA832MTpiUG21SxAcwCreUtEFbu+VPeZ1vaAesABH4AhL9nzZpgcVgUAvT4FIhTBAwziWYHdpv7Z8kHOfxj2o+nT0+pA6zvAuUUfPhTYUJs7AJQMNCv2+1myHFnu++wgxwHnwAY9VuFKv24HSvavbId/uRjPgTiWDgBfooAlXzhfsZE15Qn2Pz6rVxlRztgXZ/PGvN8IidtKZd7wPUPbdwYvpqqBUv8+PFYPBkP2KIPuj/AlL/4uV3D3My2ADrZofjCJ0AtPml1cFv9deWlH+AmYEvRQ5yBZGJmjG8HEPoO8Io98lZxz6E6iiUWeMb5VnIn9XZ4XoCvBSegT+HAOAtIpUfMx1ONrXYg8Im8Baqwxc6AMzduBDDt91M1QKt3G6CfHXxL7oENAMw4xO369baXYYdxxP2MXRjw/MEWY4zxZap3jRvIkedOnw6JhSz3oP8qFMgVtrQD+H0HgAyAxmT2eT7Rd+Syol0RoFIOKAoYA9iiz8sJ/lCUct12hzC6B58Y0/jEZ/lEIUhh78mRkZZyRfWOlpfsUERih+KjXRvyhhwFSQljdrs5ifcuW+zwAOwpXmSZDP5SICrS9A8gyLtqO1TYYb4kNvzFlnYAv3evsTzkXhYuDDvkB98YC+p3f7WzJ4PIuYAiNuZZ7PDuzWcW5Gv0EkT+xY0b0ztXrQrQGpP0lXPnAmDstpln2mn2755+Ouac/88zz6TXL1yY1EQWr1/eti0Yp6QnANe2r/caMDNuAiZpDWNa/9fnnkvf6eAckGbP75quxXbXZncvQGTA3Me3b49c4xMgomv3ssWZA/PmhT70h7dsiTXBn7/0UkgU3A9NXhjPnlqzJn16586QncBin24jjfH+jRuDkS3Hse2zb+8XEBmASqvagYgAZf0QcDrdHQHT9V39eBNyF7VDXBUiAL35HA2H9vFrty2vH801sKDlgSKTQzEVtb57+HA6fvXqfZOr3T5n9b3KA5UHKg9UHrg/PFAKiOwQPIfpDQ2uTPMGlweAfOvOlQB/sYkXzdqQZvXPm9IDDuAbu3sj3bhzKd26ezktnLUmzRtYGqzmN8bOpguj++O6rRQigWH1QAfAAmMYuGARBkjF6J2qWYRbfGPHWBwBhIFaFvIWxA61Az600rTKGog0ai3MgIwWSa5FoxYQVoRRiQUAIAFU+n6WODBx9HuLyql0gAEk7veOkZF4DvZbxLLFgg3g0kpSo95PFr3uaRHOl665ceHCABWAcraiWsS2WthjD2IuAVwAFPwLcPF9C2P+baX9W29HaFU6RKLmFyxMTFFaY7RWxQYA1KpZaLIDUzbnAl+4HgA4H4Q4VY4ASsWFLSZqAE9bxiNm16+nrx46FIzLdk1BA9DBH8AmW6fFmR2YYhb8RdiuAEJghu/JXf4AWoq1xbQcaQdC8XtmY1rYA1ss7H0HE4eNrbS7658PCAVAABACBCzu5Z/f6YN2BLQrvpgEk0VQaBBX4GoAaDduhMyBvl2k/2L2ynHxAZ4rYGC8hY7olSvB+gRYtmv8oW9kjW52yxF2YAbr20XYrmxgC3/IDYw/LGDAKxAqa7S2skU8sFwVGxSDaJOzRZ8B0vFJK+3f+msqvnh2i2AgOwAUMCb3AfTGEkBsq8aH7JDjfILpjkmdtf3YwdapmvwE/sjZOJxwwYL4HgDbc2GKZt3pVtcC4IuNOMjPXDCgD/j/s3cnznbd213g9501z7Ik25Jt2ZaH955fXlJAZYCGhg4QMhB46dBJCFDp4U+ioBkKSAghUJAOgYQQQkJDU4R0iP08SrY8SB40WvOdb9dn/fa6d999zzn37Huuul5S51elki3p7r32Wus3rO9av+9SiWwOb1e979lswL8A626tSJRIXpIDcMpHBgH81jKV6tZVgaG5lg3kzL8EhLfTiXVTgs5NBLKwjfWAnvDmAgo1D+036FBlLRsAfq3RkiWoJMwpc2aYRENWDVtHyCHhYR7yG7QfkltkGjTIwTZ+Nm94SESRw7PIMgyILCFIJ0BY36dKG2BmbadnsvSq4Jfo4ld0oaLVnLHPsac1jRzWVnL0owlqfl9wMX/+eYBfZLEOSlbzOYkxegbE9hrk4KOqr817PmG+kV3CgI3NwWHAbDr0Pmusf+8b6EQTxkzQ9WvCmA1Jk3vfuz2Pf6O68U3k8GuY4X3mDiCbvwGCrS+qf3+31kuvK+Bpm+978slIXrMrIIgc9i83HZwpJKh7NXBty+bWQPZHUOFHJ25MNJOWzX0vQOSnn46K0q+eOhUVjPZXlXpB5XLlSnCg2s9dYx/EWfoNiRIV8vicHz2q/uvVq1Fhu5NBL9YflAk/841vRBL2bwKRb95cB5GtZypNcb8mBQIAapTq534+65t+8rXXqj9+7lwAkpq/LWo4POBa/6DvNne+//nnK8CkBIwK690AkVV4kpEP0Ule4d+JDfr9zDr92bFj1Y++8kr1cHGx+sff+lY03xuFe3e3ZAyqgxqk13iRD5NPkcNOmy6SzTz5CxcuRKW9xpEf37mzXjX77QIiO3/h7U5wViX6r7///q5RjTRtZO2wX+xBn7eyEglA+1EXHaO04LN/5rnn4ndV/hohxrxaW1tv4KqxpbWkS1KKn9rvXz15svr+F16IdQOojvpGwmk8xhoYa2CsgbEGxhoYVQOPBUTeP/1EdWTmXLVnCofpvurB8vVqfvVOVB6rQN4/7Trq7BCyg4fXqjuLH1dfLn1U4Vg+NPNU/Bm+5GsLb0Wl8upab17VqBA8dy6ASkAH8EawZ4MVLAjkhgHDbOrADgGr6+/AAPQYDmzAoH/45psB/jgQ9zpYO9wIplWiCWwALar9/O6qMtqGYSrDKAyIAWABBAJ/0A1kNaM/c3WTHP2uxKuszYANgEoO4Hg2bQNO9eP+bRrMOx6trAS3rYD8R198McBKehLw45pV+ePf9WIQU/1EDsG7IJhd0FII8AEwgCRB9nYj+MpWVgLMAAa6hv4D58+HHK7ks82g6uyovnb1/umngweablW9qWZRnalqDYiz3fCN3gkMIwcfU13ugO3P8bvivR00+Kqr9/QhcAOgASpxEgI/Xj5+PILi7UY2o/LdgBKNC1VG8h2AxT96662BVWr+7Y+//HKAPEd0uf/88wAE6IOv8RF22m7wz2zqJ5CXQJEs8WfmIl9VDdtvACrNM9et0aUAwQEM/FYSwpx2TX27IbiL5lw1mGbuAx7p0p9rkCnZMGiwy1968cUAjPh0VM8+ehRyADnI0o/XtflcIDbAhj6vPngQ6xPQ0Z+p+sQ1Owjgl2j4KzUHMaBBdapnqVrzHL+GAcP4pG8HNAGNgWzmrz8DbLGNav5+w9zkIwB+75MMQ6HCZhoG0gdf2W6Yv0BKQCfAFaULwN4gC9qE7ZIvONXZhj0ltySwrMuvHD0aPqxCbRAVTcroZwGAqDBU36tO9Q0AMdeTjNUAACAASURBVH6HL3pQBT8//WuvvhrrlnUdHY49A4htPduOez/lMH9V3GeSUSUv7nl/BkhFr9GrUVj+vD2NHHzFXDHHyEIGFbDm8TCJQnuId5p3bAPkpBPrrXUSD7Aq1EHjp199NdY0wJG1jOyGRBTQk062u1nh39tLrBl8BYAm6cfv2AttEVl6cV8mqMKnrCUAUwz7qFJUMLOZPYhOhllbvf/yl1/G9/tvyVPJBskhtuZ7ZG0P3wjcsZ/89Fe+sg6eSwiQnRyShL5pGMAUYCHJ473kiMro06djXc8q4H5rq3XKGsg2+KHpwzpg7cGB66YJW/drdtj+NoCvZKc1jL9Z54Es5PN9KoF7nYvYxtlIMoq/8hHr0i+8915QlJAtwP3Z2aGSQGzCNtZPc4gc9gfy0YVqcftzDjKqiHUF/ms1iCz5y48ANprkATeByKovJaX6AYWoFPwCYlnTgFeq/3Yy7P0AdDJ989VXq0dLS9Xf/J3fCQAPGOSs4d8kJYSqwxsaiV65MtJ1+H6y8t2f+NrXqj/x7LPVL7/7bgDkd+bnd8w163wZfM5PPhlVkW9ev74rILI5/HUJ8wMH4gyLZ5YNd3vwG0DlX//61yPR97Ovvx5VucPw2e62LL2ex17fc+5cyPffPvus+sU33wyAc7veAoNkU3X9U6+9Vv37y5er30CXMz+/Tlf37QIi2xc0nEOT8qefey4KSXx7F/B1WPt4F+5lAC8uY0l0QG8XHfMja97f+I7vqCShfu6NN2JuzS8trc9xiRbzREU5SoquAzjtGRJ0qGPcIvidq1e7Pmb878caGGtgrIGxBsYa2BrbfNff+luDGr13VBmYeCKA3uNzL1ZoLSaqyQCAF1buVHunj1V7Jo8UPuSJwXzIzRdrrgdIPjTzdAWgnpyYiermWwuXqocrN6MyeS0Y8MoA4AlOBHc/Aqg8diyu4QIp8cKqhtSsS7AN9NhuZDOqaAj0/vsR/AJ/klpAQPrbV69GQNvm/xM4CsY0wcIxq+pQwIW3ENDgKqeqsGH4GMmpUsiBBU8uoAQYpropeESvXAmQmxxtIMqhx79Rff0/X7gQcgAJyAHAEYACXGTH+zWya+opG/0JzICV9CFo8w70EeQALJGlGUA6OPk3bIAfGujFViof0YyoQPYc4AKAd7vRtA1+WkBJcBhPTAQQxDau6Md14RZfIDmAVuQAavh/4AwbC0gE9Q5fwwCmYZvV1aio9h10Syd+XrAMCMN724tH1HsF34J3wDp9CILJASCgE7YBTg1TUendgs1f++ijqAoHqtMpOQCD//y99yKwJktz8vt7cgCfAC58MmVnHxXbnkOOYSqi2Z0cqifpBBBGJ97Jh9kGuNyLR5QcgAxy8E1BM9CHv/IZyRDX/IfykaoKOdxCIAcQBXABUFLxYU2QgOnFI8o2QB1AmLVEgAY8BhYB5fHfApGBcsNUVAo0gXDkUPUatC31bQgVfbhVs2K66ftkjur206erb774YshOFnL8188+C59nG+vcMBXRKmaAJd6pIhyIhT/X+gLs05iS3YCmTR5R7/QOoBVflfzyZ0Aa/oqP1HPog7zbDesIPWZFOMDoB557LuwaDTIvXlzXdTtIT353cqB64W9sLCHAx/702bOxtpJlO+oVclofrKmae1oTVa5KdpHDGgdkMx/b1cj07R3Wi2/Ways9ksN8M68lMvnRsPNX0M82kgQSL+Yee5m3ElLmQrsJI/8jh7WCHNZCdpYEsh5/z5kz4ScAlmF8hG28AxhIDvOev2aDTPr49Y8/DvCk3QjK3mhtZRvy+zdkJ4e1Q8W2+T1MwpJtJBTo3lpunpq/9j3PBSKThe3aPuJd9hL6k8g1j3JtBZySw60EtrHGbDfYxfsj6fnZZ+EjgGTzBNDONvYQtmpSOLA7Oex7dALclERGmWTfsi+zDbsM6yOAHICxZ0ja4Cb3/fRkbcVPTo52dRy7SNRKQNtbyPHO7dtxprBfWedO7NkzFAUMfdGHfV4yC6jmO4IWan6++s0rV0IWc6bX/OVT/INO7Fu5tlqD/JmEPX8bZm119krbSIxlk0J/5v/ZRiU5fVgfPFMVcoLIeEStWeS8DUS+erX6rQ8/DIAw+NAHgMjJdfo/Wrvm5qpfeued6t0bN0IfXZtZ+V78ymQDcl+7f7/627/7u9HILEFksgOIgJkaqFm7fuW99yJR2qUakv1ij5uZCX5Wz1Vl2qYAUDlMHsC4ZmWadO0EnPMeSXEgskZtnodfdzcqkdmOTr5y8mT1nWfOBCD3by5ejH2hS5VwnlGdL04fPBjfSSdNOwL5f+TllwME1LyOTvhJl/fQvZ/HYWtdciaid3Olq8+01y3A4Q9euBDN5VDNkE9lbtdBPv78fWfPRiXyv7l0qfq1S5fCD7NQ5dsFRM6GdigicGOrypf0sJYAersMZxr+JCnEpvifm411sznkM4cPRzWymwr8WHKlyzD3fuY7vzMaZAKRrTlAZNGs3ch68gMXLlS/evFiAMnmeZfmmdZ5lBZPHjwYsd1vo10ag8hdTDT+t2MNjDUw1sBYA300sKuVyABjTfWOzD5bnZx7tZqcmKxW1paqmwvvBiXFsbnz1b6pEwEC+7fDjvtLn1f3lj6t0GT4NTu1P557d/FK9WD5WvVINXK1UY0M+BLERkUloPLIkTgIqMZShalqTdAGqBgmmE45BYeqaoDCKmQEgkAPVWoCdUFku4mbdwgeVQ+qhiKHiiVyqHL7yxcuRAXsMKBcyiEoIodDp2pqgA7QU6CUPKKCpeYAyqlcBGiQxdDAhhwOWf4MAARAHgZwyWerRBNMk+Plo0dDDjogR/KINg89AmS2AZ7/lZdfDiDBgRQ4+Evvv1+pKmQbh6thqgdTDvQIdOJwD2gL4KiqolIOyCZIbjdxIwcb/PiFC8ErSQ7Xb3/hnXfCvmRxkBymwjTlYBOgnEAA+OlqLx8BQqlQBsg0q6H8HB9BvcI2AngHRRQYqkGBE+QAZnW1DdDae/HTAhj5bfKIqmgkSzPoMRcE//RnjuBUBkKowASyqlzbiW3QNKi2AziipyAHn2Cv5BFtV3jSB2CEHEAeOvFv2UZjLLIMAyw05wCAEUjrmwEdkkh8gK/iEaWPNg8wWcmimhu4iX/c3PqXFy/G+//aV74yFDVAUw7vJwcgihy+z9y0flijXA0HJDdHNEw5cCD8VIU7W5EFUOk6v0o+Nx26Dt/u1gAwHCDmudaXX7l8uVRL37+/CTSNKqzDh2N+8AUgLfAOuAcs8j0/+corXcWIxBN/951xU0Jl6PR0PBPIBhhr+4i1gyzeCQyjDzbkq9ZTa9owHMRNYfk7fZgf5Pj6iROR7EuAP+l7mj/DR8jBL+nEAHoC+CXS7EHmVNdh7eInvg8wTw5glsp5vqNKuL22Jvc+OaxtAmnrs0TJn33mmfimroM/kgNYwPcAZtZEemIb39oG1u1JyXlsbyCrpIkbO7kfDpucS3mBhN7JxgBQPqh6WLWrP/eONh+xd9iXAL32X89QrUsOvm0Pshd1Hb6bv0pA0nVW3lqfJA7opJk8Na+Sez+TydZ4dnSTx9oiEdJ1SCb4dmul5DC/5xP+TIKXPtrJUzcFJK7og0zJZc5P2O0vvfBCrEddhu8F0rKBNdvtHTqRkCFLVAe3gBx+4FZLcu+b46re6cO/9ZxhKHHackpUWBfNO1zLzjPms7OO+egGFZCOfABklX6vnT4dzajsxQEiz89HxR4Q2U0tVYaDQGQJCAUJP/0d3xG0GJqZqYQ1/9oJlkF6DSBsZqb6Cy++WOFZdsYEAP79//7fq0sNENnZBniloAFtgfPSP3nzzWjO1RWE1DjPuQ3w6Dtwp6ribA4VvsAo33hvYSFAX3rpApqSWZUwzlp8vTiRgdFA2N0AkZ0t7Rnfe/Zs6ATohq+Y//e6pdDPDnTpXPDs0aNRDU6n/7FuYpk/owLVe3yPZ0sY+A7UBsNW5fBLQDWqCDanC3qXwOii117fQccSEWw7NzkZuvj9L74Ivx9avqqK6lX+zDckK/71xYvVr7VubX27gMiph+ePHat+/CtfCR2ym9sJ6EaG/W7P4UsAWCCuRJDqaxQpaRf7H6qICydOhD8DkX/10qXYn4dNAGSx09/4xjci6fFzr78eAK84JPcOlCl/9bXXIin1m5cvR8y3XaPSpj8Aj/FESxCxk4aT/LTXII+oHIA97Dd02SPG/3asgbEGxhoYa+APlwZ2FUSenpir5qYORjO9o7PPViurS9Ec7+7Sx9XS2qOgo9g3fbwGkIe5xFqUDSR+tHwjaCwmq+lq/0ypRp5fvl3dW/68urv0SYDKOYIb6/DhqP4S4Anybe4qdoBFCSLjEu4CVKryADLKajtsA6nxvAqy8YECCdtXWQFV/o2qGEGvih2Bn3+rYgyI7MDaBahUSQXUcM3SN+ANBEQBJ4GpqqIFp80h8EeJAGgCJuQVciCjQ7ZKS/yh2zUZbLs/oFjQTP7kmqVTcgDWgVTNAzwwW+Wma9V0wlbk9j1k1uxQVaRndAGz6d0zBGwCCRVMKmnJ5rm+sw3eAmYBm4JpwbO/F2wKYv38D7/wQoAUXcBKQbvqWsE0AFq1nEBYxRiaD8/WLKw5kpNTJSMwDFCV/I70wDZ01sVXPd83qyaVpABmu0qdtCwAWb+aAW4mR1AbuLaumpIswEQAZ1audbWNnwX0qBx1MOf3fD65O+nL4TiHlQHIwafJoTou6Q5wsaqUVlXYxS6eLbmBhgLg4ZnWCLKYj2QhR7sJo/lr3qpUx3vsmrUKRv7tG37o+ec7A5UO6OR4C0VAzatq7tEBQFhV75b5u2dPrGeoEYJ2QrNPFWF1tT+eVXOq6/AeSQ/fyU/9bi6TI+ckUDkH2wdP+OnT0QSMjyftAr/mwwCxrgPAL6kAwAEs8XeySABZRzS6BDA1h/mbnOWa8tEFWawFACrrS1egEgAHIAQ2oY/hH+Rwe4QPW0/aPN7e1W526OfJoXop1/6uOuGP6ILsH2xj7piv5GAba1UzoLSWohfhp4BR66fbM5IeAFPVuJIFXYdvR1XC9pk8VUEK5Lan0of9tTkAx3zB+mp9k+C0T6IYAnzRyTCUGs1nAsdUy+K6lxRjG0C55K59hj7YvzmAcCqw/XuyAKDZMOSdmAg5+FHXwQaSFeyuWR99AD6BpuaUdcSNgxwqnenD3HVu8Hf2g0yOWPeHaUTZlpNOJSuy0SV90Csf/k9Xr0aFfzt5SgbrKp9yLiAHH5GkkYTgJ12S2mTys27bAME833M8O9cX+mgnxgDNQN48R7EfTmc3iLyfjMPQjbV1wletJdZsdld5LTlIPrbnz+b5boLI5pr97U8+91xcc+cLwF+Ajf1mWFAGr7TKVKDdyydORAWhat2ff+ONOBNkJbJvBnQBM7///PkAiYC6KC++9cUXQ4Gm0Sx4YiIaAuJWjir2Bw/i2nxzP/YuVYxnDx8OzuGgUbJG3rwZla7DgOTWDvL+MfQhtX/5f5X9Kqx3A0RmT+fy15z7n38+bEAn9MEWw4CI9KFSGqgHdKMT4D2dNIFd/glcffnkyeobp0/HNyTNwzDNDb3H+YGtv+/cuXg2qgjVws5ow8g6aM1yW+jMwYNh2z/69NMBQOJHjoTf0kas1O8ZWY3Nl9GYxA2shw8DiH671WPk2w1E5quSQ3S7b3Y2bIfGYVheaOcfCSXgsAaK5gJu9FsPH67bhT+beyhsUH14NoBdxTIdD5MEyOSNCm+UW01O5Fwv+IZbAOaZeM96omHkMP7BZuY1+STAJMJ6cSL7d+GPe/bEPGdn7xuPsQbGGhhrYKyBsQYGaWBXQeTZ4DsuDfUOzJyum+ndDhC4qtaqo7Pnq71T3QO2pdUH1cKqiriblWZ7h2fPVXOTh+K/7y5drW4svBv/ncMBT/CQPJ8OgoAiAaYrtYAf1+G7DtU0glABEQAH+JgVcAJZlUnApeYQIJFFVSrgihwqsjxHQA4gHIYDsflMAajvEFSQRaCM1iLoFHBVXroU14+bQzBGDgGeZljABaAPYI2+BHM7CdgAJWQhh/erevWdQFSBPVmaVWqAyqZtAOIAIuCC668qVYftCt/8Pt+RcpDFc9hflZXAUWWlv28OtvvuM2cCMAaGAToE0w6NqrLppAu479m+lW3pRbAKDOMnKpIAoSpNAS/NAcQQuANNVc0Bj9gHIC0A9i1dKyo9n58BGQTQwHAJBPqnEwAQWZqVjIJ+cgAHfX+C+/xeUyz6IGPX4X0qwfmmAzYwBQBE1wAMIKZ/k8OhViJBhRo52ABoBqDg++YUgKBLksGz6RPgBczwTehuvMN38hn0H+RpDnMUmEEOSRi2M8cd8gHz5AhajA5DAEAO7wTwAIDIIQDmN+YNEKg52F9FKiAZ+OJn0fMA+tmWvnYChlkT6Va1DT0DooF+5koCQM1GYQJ/crAhOSSIVCGb74a5a151HeYvOdDBGBIe5i990BVwztrZHGQ1N4CsgFx6sw4Dc8w7oNywvK75XGsYOd6rwUgV0Z5jXvNhwBwAsb220gng1K0XcqIWsq4CsX3HMI3s2jozf8kiYPUsfO/AAfqwRvjeJkAoQaeaXKMyewKAEgit8lKCj3x+dR3Wj2zilry+1kxJEGumhEg7+WIdUbUczc2mp8N+/o3KO/aiE3bqMvga/fNZdgVGWwvcqAFASppJ0jWHdcYtAvOYLOaMJCt9AFzJocK/67BOeB8giI0B1L5Tkottopq2AdaY4/RhbpDDGgTopM9M4ABeuw57Cp1YF8kiAeObyeAXOqM2eCux7gxEbusY21h/6dPPApe73NAis2QGOcijqlXyVGLH/E052k0Y7SU/9uKLMWfIbs6ohiaHBJ+9sOvaShZrNFnYN+Q4ejQq+zJpqRAAULebILL3siXQTXXiqydOxHkGOGrfop9eIFYCOH7WTQM/75fKVHMFXYWf/2dvvRVgchNE9k5+hRbihePHo7Gh5sT/6eOPo5rVmgXMagNaCbZaL/bPzlbfe+5cNPH71rVr1Xs3bgTw2q4atzeR50dffjlk0sTvvVu3AjSTQAi5elS5Bng8NRVz3dr1PWfPVt/15JPxLc5Z7O77dgNEzrmDYoBOUFsA+ujj9z77LPRhDcFt3QbhfJ/9z00YYDmdsA0AWiUrnTQTAb7LfMdL/SOvvBKc1P9Fw1PUJ/fvl/4oPd7jzJL0Zc4PgEoV2WgQfuXixdDFsAmHQWsF+RSY/Knnnqt+5KWXqv8uEXvtWjRXAxIOko8e0v9Usf7JZ58NEP43Ll8OapV2UurbDURmQwlXiRggrGQH2c1HVfTs0uZozyrcpO9Qge5Wo4HKRIVws2kl36BfiYQfe/XV6tCePXFzQTKBjgH1vfrBeA/9Wl/5Gfuj3/Def/Xuu8EP3hzmpe/w73zXv//ww+qta9ci+eLM1vZlciV1IRuyHxAZAC2JIEmBh7w50ldQd7ht4Pnm93iMNTDWwFgDYw2MNTBIA7sKIgN2D848GY3zVBzfW/q8ur/8eVBc4Ec+OH0m+JC7jtU113sWq9uLH1TzQYvxQtBiGPiSr82/WS2vbVTLCTBdGf2jp05FIBPNzj75JIAwGyvARkDedTiERgOsq1eDfkEgJjB0INX05++9+WYE1c0haARCkWPv1FTIIdBygBfYkqVrwCYYIQeQAbcq0FZ19UGdgtfWqn/w5pshX3MAmADngl2yuOqqElUFFYBD5Zrgr+tQEQlkIodrwnkFlYyqrf/BW29tqpYTiKiGA8yQA+DqZ9kFYAMkE8h2HSr+AJQAHs+LzvPnzgVIClhylbVdQYiLEcD7wuHDQYaiyg2YlZXBdDIMT2ZT1rQNgOXfffhhJaBJnmOB5M++9VaAps0BkAFCqb5VEc12KkEBQYBOOhmGu7utM3bha8Am7yaH4JyMQMp/9Pbbm3gqAXHkAM5Fhe7Nm8FhCsjmIwGS7QDoYBeyqChVWSpxAvQU0Kk8+9m33w4/yOEgTA5AFDnYFuD9YHk5bMVv6Gr4uwzlyYAWB2hgILACuAB0MwRGP/f221sahal6ds2cXdhA1R+ZAWF+nhxdgUrvA8xJMtCJoEb1rsCHTvghWZqBLl/wb4BmAGXAjEpI9uQj5BiWV73pJ3GF/O7dSLSwgW/l9wAwtwwkxtzAyCEAojMJCVXU7IqGxgBgkWMnV9C9jxzWNGsogIksAAogGDoFc6I5UBTQie8WYKG+kNzz52QBRllnuwyAi4pngKfbJfunp6PqHdjiW3/18uUtaysb8Gnc+9ZQ841OJA7NJXLsZP6mjwDf6MC30i856ML3NgF+OsCXbU3jk+xJb/4b1UY0otwBYMoGdCIhZQ21dksWAghVXKvwBOI2B9v9xMsvh/6zsai1iBz0RCdd9z1ruQSO9dyzrFfew2Yf3bsXgDnu9vbaig5IwoMs1j02JIeEBznQ9nQdkixk+awGZCTYIvly926scdZ4614OYBk5APz2OokGc8u6CtS1h1tnuw7zVyNI9nHOcZ5w5pBgtn7b59vV2XwVDQfwQK8AVEPOE+Swtrq5Mgwvc1NWayt90Au/BeDa5+07KsedBdoNbs2Nn3r11erJ/fsjIYiCQnKTHOYO+3atiCYTOcxd3+Q7yAGMNh+s+3RCrt0GkT0PqAu8RJFhLXAe++DWrQBocesCojb1IagBJRXHqhoBVyphX792LYBcABCAth+IbD1GOaBiUpWvOQUkBJwBgno1VON//FEDsldw2k9MBOgFaASY+pl2dbF/A+gCagG9Lhw7Vmgc0GLdvh2g8GKLrzUbWNODn/naE0/EXk4H3mH/VvkoAbmbIDKfoRPNyv7ok08GWI3OAEAHEOz1fZEM2rcvKArYzwC80YmqzHZ1MdmdDe3ZX61BPj+nSvfNa9cCrPPeJrCe4L29/NyRI6FDwDrgUbUz3Xfl7u23XpDP+1ByqGhX6WoO8IkEOoNypwF0J8DJJklhwZ/9O3QddNGL2/zbDURmF2u9OSFhQccA39///PPwAQkWem7OQ8A+/0aF4efQlLBdzglzSvzYHPQrnvmOM2diLkkKqPZV+Swe5APNJI5/b77Sr0pnVcJ8wBx67+bN+N1NgOaI3gL79gW1Dd/0fJXI7Oi/AxRf2/gS6x2ZrCf+ve9wdrH+oKmx7rXpjTJhIMHz5154ofqld98NLunxGGtgrIGxBsYaGGtgkAZ2FURWibxv+mRUG++ZOhwgMs7iBJXxGU9PdA+UfIDGeTfm360eLH8Rjfs8a2JiOp5/c0HzjI1KZFUPghDVgwI7V6UF9gIbQBhgSoVK12GzFsiq3Pn5t9+OQFQlosOHYF7A3gYqBaqCbu92sFMF5SAWHMJ11VDXaldHBgcagIsGWA5AgAPXWD2rVyVydm8HJNAJMBtwRH4gJX0M06SsrTP6ADKQw7cDlwCNZBJMtyuRHYrYBshDDgGm4N/VcVXBgnrAdteRthEgkiUqak+dCjlUWZGjXS3HLlF5efBgBGq/+tFHwQlGl4JpOulKmeDgSSd0+0/eeSeCNWA23bI/OdqVjDgqcd0CFIAJgA6BsEQIQI9Oulbt0Z+ATYCmkR6QAdDB/nQiEUKWZiUyoItt+CXbAIaAIfTITwQ/XekByKEigyzAG6A0fte0jWpkcgAQc9ATOfilIC2vidMBcNk3qLrqCiILmMgBpPy/PvggQAoJHvMXl+G/fP/9LZWMQDvfjhdZYKKJF0BPg0BzmK/6+a5DUAr0yUaY5LBGmL+AFHzWzSDHewDv5pZ5zr/cNpAY4uv8hq91HRnUq4q0NmWiiR+j7QDeSw7lEKTkmkEOgJE5Rz6c3pImO5m/qmoERNGg74MPwsZkAWaoNJUY8s3NISHm2/ktuQBVgBq84sEzPTvbGQyjcyCH+UIOazVb+1ZJDNWS1v/mMFcAVeavgA39CzAzE1nk6Apme76AT/U8kNZa6raJuenPY25++GGAgDn4YTY4BSaZU7/xySex3/3F558PUGsna7z5Sw6VnNYmSS9rkz2PnuikDVRGJfL58yFazt9MZEme8tWu9DzWeDQUwGxzJKvi/U4WFai9KpElAawXxn++ejWARD7Cv9hmJ/MXQOT2DGAUYOt7rY+SkFGJfvXqJg7vrET+ek05A3y3tjofAJclgHcih+QLnaAtIos1ydpJDmsrOQAazSF5CnzPRnb/4eOPA0hM7n2+2nXfM0+tE/zgP336adyuohPziSz2G4mv5nAG0PQViE8Wskpc/S8vvRT+RY6uZyPPt9/7dokWNvoTTz0Vibcb8/Olcv7KldgHdhtEzm8DWmnupmIXsMhXVOxaV8yFWNfrql1zQAUyABPwkz7w/1y5Ev8et69/0w9E9ii2s09qfOcZQFQAKFASONykE7Nnep9/47o/sFD1rArmizdvbqlSbNorQfKktXD93bepvAXSWifYMb+PXGzo33kX4CzAshs3qgNzcwF2kdszdhNEjnPBxESA1mgNrMlkAXaTlU6A+/HP6g/0b6xJ9i+gmmpS+qOTNt97UycSd0A+FclAfM+nT+cu1cVARG9KUJcO2dp65OesaXhqJRqAe+0K2a77efvf53cBCIGK5LNe+N3aESBy6qKuXmYXQKfq14eLi5HQkCTo1zjw2w1ETh2oQgcIA3j9ev/27QBg787PbzTJQ+miqlgl+tRUxAIBIGv+/PBhVCB/eu9eX3oK++wTBw5EcoX92Rt4TL/2JJXCyTHMBxPkZX8/FzzFbsB9/nnsF22ANxIPExPVd589W+Elz6Qs30Sv4RzZbBzp36Kb4Vt82eCLkhuoSHrRbLiFyd5oM378q1+t/v7v/V71D3//90d1vfHPjzUw1sBYA2MN/CHXwK6CyBMVjuGZamZS45191eLq/agQPjb7fAC/AOTJie6AS5y5q9Xqy8WPKk32gvp/QhM/TWQeVY9WblVraxtZYhu1qh6HIcF/VLnduxdX+2WhFgAAIABJREFUsHHu+rudAC4OFg5cglDgig3ZuxzIgSBA1DaXnAAJyCGwsMGTA8giiFUdTJauARt9eLdASTUikBz4mQchQa0/aw4yehd9kAXAIKjXfEaw17WBXD6bThxkyAFkyIOSJnAAJtU/zaoWMjZto5JZRZvqI1V05NgJ4JK2EcCqFs1DOzkEjORoVoaRn13CNnNzpZr87t2gLNBsCehOlq5AZdoGVcgvvvde+IPnOGyyP9toqNQcwNGwzZ49AWqQQzCmMZjKsp3aho+oxgKqoyYAZAhS6UTAD8BvHiqBy5tss7AQAbmKe/7qG3YS1Gc1BgBK9SQ5BF/kMDfZpt00LeXgt37egRxoCOgwf8jadbCxQz0wUsKH73m++RcVqIK/Bjez57MH4DzknZqKAzmAhI9IQPizncxfB3++QQ6gk2CPbvkb4KMJqpMDZQU56E6QC2AgyzcvXKjwIdNl1+rB9FXzE6huTYt31M25+I6Kz2YQHZyR9dpqnvJTtqGLn3jllfCfHdlmbS0Ce0DTL76LnmgtZPF860tSkDRtHtVje/aEPrxTNbn5rMoS0EkfO5m/9AHg11BSZTPw1dwFxvjzJvUKeehBkiHnF1+21lhbrWvk2KmPCPI10gMYk8NaQQ50LCrEmwARGSVG7HvmKt3RicpssrBr15sV6SPsYd+zlng2UM788Xw6aa+t5mheB/YNEgH+jBwq+MnR1TbmL6AKKKpZGzsA7v2591vTejXGRBfBR4xsAqgJnaTaTm1Dt2RRTSyZQx/WEnMFsE8n/j6HuU0OoIEhaQmYlzwyh+l0pz7iPYBRsgQgsHdv9XBlJdZUOurVkBJY4izD1wGbEpU/duHCjrj343y2thZnICDyP3333bAFnQBQ6IQ+kvImdWLfBbz7djZMCgVyOKt15d7P5zrX8Df7L/oSyWB6IQdAmyy++3GByHkmBOQ8eehQAFN+2UPsv7kf5t5rHsQ8AkDWFYzkp5+ffO218NFBILLvpkPgER5c4JHfgWG+Mftc5JkokrpLSwGOoWnwXjQFvapMm+ttVt9a73xb0DGgEgKI1n6d5zDf5t9bn/ifqknfxi9Ugro6T05AnyrP35YQa+y9AD00CsA5gDgQE6DbptkYdAZgczrxHmA53miAduijBg+DxmBiIsDSuHFB//fuhW6AwPQ0iN826Tp8f1aYepf30pN1M/We5w/faS58jCf83r34bu9PwLnruWbQv08uavZKYFiiQaV2zLsGBUmuP/QAQKULegCI9qpgzfd+u4LIfIgNzAO+aj8yL/yZOWVtCp+emIj1wLzgnxIikgh81hqtwr4fB3FUF09NxVw9rcK8pqigk+T897NJocHG9iAVx8DmTDiY//0ad/JRz2JDwL4kThQNOPtMT4dskbxZW4tnxI3Z+fn4hqYvt/eBtJ91ibxAZEkrAPLPvv76brrh+FljDYw1MNbAWAN/CDWwqyBy6gdQDExeW1utJiamqhNzL1WHZp4OWovS/7X7kM9/EPQY1wI01qhPk73VCvfYfDTdy9HkhcorszZZTXQEsQ7yXa/SNiV2vVhljUo9YE9WjwBd2plkh5XoGj01Fb+TQzUZgFC1nZ/tGkynLIIh1UdAseQkdiACzLWrJ/Iqle+Ob9dIYXY29AGo3GkwHQHxykrIAUQWRNJDgi5kaXK8NW0TTesmiz+4qv2XX3wx5Ohaoda0jUomspADyAKscHATfDSrbv2MdyU/WYCjExNRyfXjFy5EVehOQLmUxbVelWYqzrKhXz/b5EGfXehkrQbq2EaTrOmOTQab+nD4J4eqLHLwC89z/Xi9Kqr+gbjOWHP2pZ/4PWhb6qrC7jN34ycA/KrOyQEEo98AMXpcn815wy4AQsCtCjuAy06oAZpym7e//uGHMX/JksGbudsEfvxM2iZ9xYEbKAHoAGqPMgQTKoCD7/nBg0h25HzqVZHCbqkXwQOd/OiLL0ZV4aiDjwD5BRpx3RcotLLSszoqdeF3/pFNwzQJ3Qm1R1N2a9n/9f77ARqThX/4xW/b8zdtk8mz4Ns9ciT81e+jDMkE1+tVeAbnZ81xad70tI11vub/tK6SBW0AkHDUISmmWVjaBjDBNsl52t730keAmoJPFew/fP78jipdm7LzU0kgIGn4Rq0L+mjbJtayukKfnejDvvdD58/HvjfK4BvAbNXY5i7wkgzxq3XlmC6albWSHKofVc1bT0YZThzkUInPP+iAbfw3WZrgU1ZlZhLOPAGyAkudS3YC7jdlt+eRxd4bfKf1jRg+0qYmaNrG2kqOrx4/Xn3/s8/uiHu/KYeEMPDWvkcPMX/X1kIfzYSHn6ELPpLglSSDtZUcO+HuTjlyvZAESnqTBMxj3qysxJnkcYHIKUdeEwfaAZeAmr43gbt10LBOKALsErTzd0f27q2+9+zZ2INURAJbfVs/QMvZCrAELA3g+tChcp6qz1j+nh8CxZwLsgIZWNoFnI1CgYmJdVALSCd5lT0KmsAku7thAsxS7ew9bv2ggNBMlrwoplTjukWSg8yoNnwLgM23AzPba+9289c3ewbwkD6AZc2zbgK86A3sxypVJV7opH0WGPQuQKKzm2prvxQEWH/j7FsD1QnySWQA7YG0qoLN1d3gQR4kn292diEb31AN3b75wH7kSJATcE/v2wHpWcnqmYBO1BwA/8cx+IvqYrIH6FtXfg96VyYTALDRbK9OOqdtzC83Oz2P7T+tEyt8oN9ca78veaT5GeoQCV9AfcZ2WS3sdwBvVqwDku0b2zWn9JxYq2s/ZsN1H6uq9XUhbtstLcVc4sv8S9KmvT835fdcRQzBIX32bPXbH30UjQjHY6yBsQbGGhhrYKyBQRp4LCCyF7okNDU5V81O7quOz+Lr1Wxpp3CpJ65V8yt3qofLN6o7S58EN3KOJoCcf5ZX2vwO5BBMA1uAUFmFsFPXAByrNAUk/47q2/pB/SoJ8vDuoEEOV1iBUA4Co2jE4ZocAEJXQQUGnpfXp9rfl3L43bvxy/65556Lq9+jyOGAogobgKsiSrW150XlRYOvq5dtVHDg6UT5oGpvFDk8X5UanaCMcDV+3Ud6NH0pfloCq2iocuBAgLYABnKNIouKOM2XAC+4pwXQYZtt5CALOVSps42r36PIAVQhB13E9d4HD4a2DXABl6ir+oCoUQe7kIUc/nuQbfKb6QPgQg6gDz8ZFagE2JJD1Svb5AG+V2Og9BGBoMCZHAAXcvjvUYbDPpCSbdAVZBX0dnLE/D1woEKD8qfOnYsk0KiDHgBRaFRUH0dFWV1h2GsdCb3UFTLkUO1KJzvhMG0+XzLs/5YYu349fCTXj+10ohLbXEGBko3lRtEJMM4aYv6SIyttt5ODbVCOkMUNj1HAsJQfTYPmhWwDQB3WNqqjyYEqh052UiHe1CHQ9jc//rh6+/bt4L5NXfTSSa6rfh64sm6bmlpgFNuo4kMp4naFWwz2vfTVdtDflMM77XWay6IJ2gn3fltucvATciQ/dd95U1c/egaw9I+cORMV/GTZSRVyUxY0Dehc8EW7yZJ62M42qufpA70QOUZN0EX/iY8/jvXVTZdMZm8nh2+hC/svOUZNNEgs/Nrly0HRI5lsPhtN2zxuEDmrXDPZlRXBvYAp61w03qurCcnq36Oe4MP9GsK1/TGvvwNh20nw3FNTB8B974wzSY9z2qA5muBrgtT5banj9b293kOyqaCzqXPwNzQD1MBxerr6/N69Cn1Hu2EbYJbusnK7V6O6YdYRumjaoPkz62f3tpx9zmn93pfrTOo9KsBrf1s/QzTOxL6F/ns1+Rvmm7r+m5QvizQUb7TPlXlmD7C74RuDKrHzHEC/fnmuJMEg0LKr7M1/T69xw6gGvJvzpa9tahA/kquNKvSkGVlfFxoVw/2qgre1fy0fPTSLYWLO13OMPlO/XRII7BO+XH9HVtRvmnO136Ze8jsGgeHpG8B28amzTvtm0Sg2G//sWANjDYw1MNbAH04NPDYQmbrwIu+dOl4dnnm62jc9WtWe5y2vzlfzq3eqmwvvVQ+Wh+8eq8JFIyxBvSusow6HXVfOXf9WSTjsALBEZ/onngjwR5A/ylC5KNMM/NHIqcvGL5j+xsmTAf6MCoYFV+XDh9HghxxtXuhB35hN/QSyfo06VMnRiWrGdpOlQc92eAJACab/2OnTO6I7aT7fNTjJBtW3uICzynS773M4FkRLNLANWo1RhsN8Nk7DrQr8GXYAsrM5GH7xUQeAAcj/bz78cAt36aBnq3L6I6dOhW3oBeA/ygAo0InEC50MW3Ek+KUPXNp8RbX6KAMwALAFuJDDfw878InyU3LgbR51AG81g/ytmit92Oe5VkknCULthNe1+S7riCpGaxre2+0C2PxZ75XsMGfwme+kSVlTDgA/znkgMh7s9lX8QfrhH/h2yWF9G3XgAHb7hT7aDewGPdvagVv263Uz1VFuVniPKtNMAkmeDjtQcESj29OnQyc7aWTXfJf520zQJUA4jDz4gFX+opawrow6ANn/7xdfRDK5y9pq/koSRgNIyeSJUVKFVYDYdCIZRKZhB9CYHGxDjlGTQG6YeH8mT/tdoe4lH85vnPfk2An3fvOZQEu68Etyu01B498+bhC5/Y1u6KF8W62WN9GvDWur3s9z08p1e/DsKAOtA2Cx3AzzvNW1KEeI/0eFoPJRJbGkDfqFYYBCz/Pd5Xnlpo1K+O89d656seZ3V5Gr6dkw51c3G91AVCqxGhR2SkiGrRfdqp/CiIveooCqvnk3dOkmpmeurLmJt7khW3crFduUkocC+I8mo6/Ob0Yls7Jum+6ybfyEm6Z5OzRtPcrziu8U2rKw8trKSLYustCleSg5Mfq88ZxC0TgRenT7dhR/LOVXSbfimWu1n4+iSWud28Gz4Y+ra0s9H5Y3zIarjC624YfFHzO1vTM5m/4Yq0/YZufzulg6bWNe787zrD9lzfBM/jjquss2OW/cXhp1rSi2nox9pumPO9dl2mZj/RnVx2MWhj+ycelntXP50tZsE2tFvW+N4j+5L+TteXv2btnGt+/G2uNbm7f723v2zmZisc3Gnl322FFGPq/M62/XPbvMm92yjfP8HBrDycl1KqOdJsGLf9cJRMna+plwi9EsU8WNHvGZYg/nup2MxwoiH5g5XR2aeTKA5LnJ7o3sen3Q4uqD6ov5N6p7S58N7dxAUs2gVIWNegWdTMmH+I/feaf65xcvrjdJ2c4ArvS6vgpkIMeoFZV5rVm1zT948824wjSsUwmmgequfQOCRhneyaEFsuRQXTlsZQvuUoC6YHo3KsPYBjj3D996K4DkbGCz3fdJNEgwfOepU6GTUYFK+hBAA6B+/p13tvBS9pNHYEsO/irhMCrQAYQjB2CfHH4f1kcAg6qyVVbirhx1WKQAPuRwBXxYOQA+bhFkk8FRqGh8Q/I0koEs7Svw/b5TJSd9mDfAweS826lezF+2wYlMjnZzskHPBZaSBVA4KpjtPTg4Vam7Eu+GxbC2UTH4Z595pvrayZOhk51wZje/k48AotBraAg5bKMhGyE6DU203CLYCa96Uw7rSAJidDIswG+zB4b9pRdf3DH3ftvukpY47smhcdywtrG2oggK7v29e0eudnUNW/JFco59hh1AY7ax9wH3R000APgB2oBKyZc2j3k/udjmh194IW4B8ZdRfcR7yCHpgQrmW0Ne4SaHfeYnXn455sxOufeb3ynJQRaV0ZrmDjPIYX/BM69JMJ3sxvwlh5sVGtW2q0sH2YaPaEa50yaDzWfb91RlW1v5a6+19f8/ELkAQ9OT+mLMVsurjyJw3nmQW56n94jAR18QwNDOn1cCx+nJ2RqgBdGiQSFjAUlcdUcjgD4guMfv349r84NGAXFKjxRBMznJuGd6KvhX8R2jTNDwTMO97Sg14nbjhGape6u1NU3olkLOUYL7BHAKWDkRdlkJsHvYVbatgQL4zkzio56ullbuj2jrtM1c2KgAvgX03am9E5wFdE8GsIg2KikBd/bdxTYae++JPjjLqwsjAoueN1NNT8yGgvnh8hre6J2DGgmGTU/sDYC/zMNRbT1VzcTz+I4md0DaUWQsAE7xS0mI5fjuUfyxrD17K43vl1YfrM/DUZ45PTETcxFQueGPOwdUC8jtu9lbc3Jr2ih6BMRrzLqncP+vzY+YhDCvp8IfM9EW8yYA+Z3NmUwYTE/ORb8oFJ0r6/NmmB1869pjT2drcm744yjJEvNwKnQJmDYPffcoa27ZF2bDH7WdXFq9P5Kt6ZGM/NEIf9y1fYGflz12d+ahM8BMrLejnQF67dnow6y7O5+HCfg6q0ja5Z69Ux9PW5d5iGZtd/dsz2eXUdfx3TxPJd2Xnj0wA/1Pkvpv2Hi2ObMTQHajM6l4gb6S7jvto5A3yRSRoPcT6zrX5a2vLqvPYwWRj8w+Ux2ZfTYWC4vkbgxOfXPxYnV/6bPYGIZZzFTd4mIEUu4G4JLXkf7VBx9EQzkGGKbiBlCJW9aVzaf27x85mLZ1yW4Ipv/FpUsR4KvEHWb86AsvRAWSxlSC2FGHyeGq9b+4eDGu59PJMBWewDBAB5By1OrBsoGUq2K4OwEdgHWcu9sNQCU5VHaqgho1mA5OypWVuJqv0RCgY7ugi4wCW3Kg9iDHqJVhfIQcrhZrWIZzFlA3aDGLK4MTE9WfePrp6sdeeinkADCMOgBzFj/6wPFKjkE+Ug5EkzFvAT+qoV2/HoUz2zdk8kXV7S/gEa27dQ/6Pu9kC03bgPzkGBXMzmZUTYA/ri0PuFqc1zn/9NmzYRtA9qg+4ru9F8DPNhqF2fQG8fSlbSR/yKFZGp2Mei0/kkDLyzF3NQpTwb/dOsIOQFLN0v7400+v88+P4q9sQAfmCzk0xPT/g5JjyfEK3OevQMpRKSTSNgBccqBOSK7Zft/HBg4bki78VaJhFO79fA8+Ujcs7HmSp3n9fpCevRdQmdz7e11Rrzlad2of77Xf2vfw7wLYt+OU5CPmCb5sex9bjVqZTX5yoEsgh6rX5L7s923ZdM3NCrZxgEPFMuqwrpJF4tSv7Wxj/tKHfY8cEoZ0shvzlxySHXTiZsF2tuEj+2t+9x88f35XbGOe3pifD/BYMso8bo/HDSJnNdPe6WPVgelTAbIBGNGy+bWwcicAt65jbupQtXfyaDU3dTCAaWfihZV71cOVGzUY2C2I9Axn9P1TJ6vZqXK7ZnHlfvVg5Xq1uMp+j4J+4qUTJ+IMI2Hxzo0bwbXaaxRAek+1b+pEyAhEFjQvrN6rFlfvVDNTj6pvvvpqdeH48eo3JV+uXYtGY23O7Oazpyfmqrmpw3G70a9CubBUPVj+InqkdK0KDJBuYqbaO3Ws2j99ch0gebh8M2yztPZwR9W5blz6bo3FvYNtUO89WL5WV9x1sXZJFMxNHqj2TR+vpif2BYjseXrDrKwJIrtULhYgLGw9/UQ1m0D36oNqfuVufPfi6vC3ofJLgFZ7J49U/NIvQBhAzDd7ZtcR4PHk3mrf1PH47nJmWwoqQ98+bNyX703wmF32Th2NZxd6xLvVwmqZi10rp/k4P0yfJLNnPFy+Vd1f/qwzyB+VmZOAtYPx3ZEgqiarR3wn5nVJPHUdbMzWfGh6cl+AyGzMz83HrqOsFQeqvVNHqj1TR8L/yMYfF1fv1vNweFA1kzhk3Dt9PAA7tp5fvl3Nr96tFlZQM3VbzzzTvCYfWQ3rj3WCT3ZNvrg94rv3TB2KNZKdDP74YPlGrOH9qrt767ckAfmOtYetrW+xL6yWfcG60XX41vTJAGgjcfegurf8eaznXfVYEnbW8eMhK38093zz4qozV0kKdhnWXN9sHlojU8aHK7dCn12H5ylQZBv2jkrSaiVuqj9cvt55X8gEm2eVPXs2+no9Wr4Zc9F372Qeet7+el/gP0v2w5W7scfSY9fBLjMT+6r90/bYctvRGeD+8ufV0urDmENdRtmz56oD06fjeQl088dyVrnb5XHxb+ku9+u5ycPrVee5Z3e9tZG3KcqefSJudUl388dHK7frfaHcduoyyj5jHu6JZy6s2gv9ur0jW7tJpzhE8aq41LnGDWzximKtLn0dANLOxgo9FcHCL8UyiprcTgX8ig27DlgkrIuc4jOxPzo+twjdfO0yHhOIXBbJ43MvVMfmXojDmizWbgwL9p3FT2KyOFAMmtCJ4LuqqdoGj+huAC75Hb995Urll0Alm6f1+8bszi5gU4XEMXYjiPU+nJ14CF113q6aERhGlp985ZUIqAWwowb1+c2cmRy4ZskxqDw+wTDXvv/qq68GF+OowG1T96qP8DOTQyDbbyQYZsKT42snToRORr1enO/D/yuox1OZnJn9ZOEPQKe/+sor0WgwOQF3Y94AOshhkUDFMgiY8/3miYrKn3rllZGTHU35gSy/dOlSVIdZAIFS/QYfIQcOYv6qMns3B55Z9Ct0s101I151NwnoA/fvbg5UEgAXlYwq9waBLtEEZXq6+vPPPVf91KuvjgyoN7/D5kYOtpEEajfnbP5b64jEwtefeCJsMyrtSluf1pFfvHgxOtdvd82ZXWyugNvv3gV+6KYsAH468Xt0UB8A8PPVpAf45osv7qaLBEBIDhQsbDPoIGIdJYdkJTl2I3Ha/BjJ03/89tvVg7qZ3aAPZRsHFbZxA2c3B5qCn33rrU28yP2eL9niIAbgN3d2c0jc/txbb0XC0J43aP5KLCQFzI88/3wcMndzSOLyE3IMumFhfzu9b19UqWsAuRs3tJrfYd9jG/0RtqNy4qtk+YHz5yN5ulvDHifBQA50I8n/m89//CByqSo8MnuuOj73UgRmxqPlWxE83l28siMg59DMU9XhmbMR2BeAdiEA5NuLH0Sw17UqR4ArMCOn30PGldvVnaWPA2xyzlaJ/PKJE1FwYC36z598Ek0AtybVyhXyPZOHqqNz5wNQFZxG0Lx6p1qtvqjmZm9XP/ryy9XZw4erf/rmm0Fl0W4S2vYBQMHB2acCxNk3TUaVn8vVrYVL1d2lj+sq1eEDSAGufi2HZs5GoUtczV9bqe4ufRqxhe8GmHQdx2bFPOfrhMFUgFf3l78ICj63KLsMMZQAF+iip8zs1KG4qk2+24vvVwsr9zvJWCpS58LGx2ZfDNBFUgOYCPy8t3Q1ZO06POfIzLmgLOSTq2uLkXy4uXCxurf0aeeKZOCSZ2rGjgrRKHHfx3Xcd6dTcJ9A5dHZ89Xh2bMB2AG/+Ljvvbv4SedkjmeS7+DMmQDEpiZKpd3dpSvVjYV3a2BxeH8s4P7BADPosgD8U/G9d5auBKjaFfRlb+Ds8bkLAQz5bgCTNeLW4vs7tvWB6ZPV/unT4ZdAZMAafwTQmuddwErzEHhj3tAnwM6cAQCyzb0akO/ik555dPa5sA2dlmrF4j8K0LrSoli390wdrQ5MPxHrhTXX0Jvpy8WPA5Sn12FHVnu6qa1fFH/3Dv5oHbcv+O+ug63NF/5Y5uFKrLn8EUDb9fYCH+Q3h2fOxbezzeLKvfhuIK19oYutsyKePx6c1jB+LgBfuvty8aPwya7DrYKDM3zxifhlzqAk+nLxg+rLxQ/D7l0AVXvXzMSeWG+Pzj4f66XBFx8sfVEnS+53FTP2a1iYWwt6hYWPr9ysbi1crPXYDYy3PkqwmTP2iLJne9774TvW3y7Vw757bvJQdWLupVqPk7Ffedbdpauxjncd/Ofw7NPxvD2TYveS+L21eKm6s/hR7N9d/EcSXlLaNx+dfXadeoI/Wifml0uCcfgRddLxLHsDYN6fSF5Zy/ikJEzXgWYy+q488URgjvpzoLzLQs8u9Hvi7FP790dTcpiQ87r4TjzqxrDiCLSLXYfnKbryuxhNoaVYW+zgJuOwTALe+1hA5MwYHJt7vjo2e1595TqPUNePbf/7Un1wLX7JsA3K4lC26rjvfvLJUJiKyt0CbsnFgEA5VzcvfrnR6K8ts2AF2q9aTyWyJkPZ4GFUffh5gVpyVaqGGjQ4DFl++Pz5oJEIprUR+RjzfcAeVBbJhzjoKiu6CHJo+CSI3Y0qxuZ3k+P36sZpaDb6DQD6E3UDKkE9oHLUxovNd7lSC6wEeMgcDRoqsS0Y5FBRuZu2AZL+l08/rX732rVoWjaoOts1DM39vu/pp2PhGrXitvnNKjzpg5++fuNGT67K/PcAU3LIwAF+zu0Cv2xTFo3KNC1jm+14vJ/cv7969vDh0MducHc35VDBrzI7mlF9+eXAiixgmOpB/L9//rxgdTQu1aYcMqbAW3zEki/Ayn4DGIbKAkc1jtlRKXHa7wH6kEVWdDsqCXLYDPGpSgLt5kiKAI3L6GQQD6j1TNX8H3/qqV1PNADiUBWYw+QYdBABZkuKAW3pZFR+2bY+JefwmrPLdokxctjvyKFqfTeHtfVff/BBcHlLBA0C+AHZfEMTyt2ev/Y91dn/5bPPQieD1lb7LznYxrlkVEqrtj7NGX0ayDEoMeZM4oaWanVy7HYSyNlI0tL8lSwcFCKZv2RhG831dmvYa/gnOYDa1x492pR8edwgclI5RAA5+3zNIboWwRmQEujbbBA97Hd7lkC80BGUoFmw53mq7bpWiAH/gLMCZ5VDhmqcEjhfi99VzD9z5Ej1PWfPRlL5l999t7p461bsVc2AI4ECQIYg3O+ASoDGSrVUPX3kbnX2yL3qxP791eLycvXvLl+uLt26FTfqBvkIuY7MPBuBM2DDe3z37cXL1d3lK1Fp16VCTKUeMBXQ5LvzeaqPACQCU+BY13Fi7uXqxJzm3SXmISMg8Nr8m52fJ8DlO2QEYgGvAvysAV8gRBewyfNUmgP2gWypR4GyKrYvlz4MEL3rACb6bjYqPKer1crqYnVz8f0Apkvl8PCAKgAMaKUSEABhsC0KQ74IEOsCFhSajb0BFADZ2Kb5zBsL73Su/BTjAoUkdGamMGB8AAAgAElEQVQnVJ3PhG3ICCQplZrDAxp+viQMngh7Axb5D8DXnAYki3mHHeUa+XRUFrKNhAkQMCo/1x5V1+ffCnCo62BrIDd/5D++2XrjWeTjj13nIfDKreUDM2fim/286ke3jb9c+rjT83wPcPLknlcCbFrnq15biTktsaGCvwuw6Ba1NYJPWiuTNiFA7qVP66ru4Ss1yVTAzzOxLwAqzU0+zd43oufT8LZOG1orjs8BpfdGEottgL43Fy/Fmlb2heGruq3d1opIlExr8D4RgC/ZfLt1rctNCHoDAgLO+XnhMC781/aua/NvdXXHuFVxeOaZsA1/LDzda1FoeHfpk0i8dKnqZhffDZg+OPNUVMbblxZWvgw788ed7dnnq5N7Xo1iSuuPfcFeA+A3v7smfq07fNIeRgexZ6/cjSRWqcy92aFKvNx4AUxL5thjyzwsN0puL35Y3V74oLNtPM/a43k5ZyRBJQskqMvtiuErpq2JxR/Zxp49GQmh+8vXa5/8vNMe6/w0NbmnOjoDRH629kd79mLMl+sL7+yoAlshhOJI51pFIs6haNX+9eXLcR7Wn2PYlAEMU88j5/TvfeqpiP2dWz3DsxSx6rvVdYhB/vpXvhJ4F5xFgYUYU8EFar7tbjI23/dYQORyDWKuZGqnn9z0fQWgQ6peOJVKw4SaZ6dajSxQWfjLFabltUebDqkyV4srdyvXHyxigzZq4JcqFyCU6kFAZQ7Qi0pPPCMCOWAixeFlUx0p2EvOUwflXpV5AlcApQBlUAUwoOepgwcDYBAocYTm4Ch+kQM4k9f+yZFXtT2D46FnuNOq3pRBACQDtMkyaAA6ZEfIIXBrjqxS3j87G7I42KvmIYcAnS6TR1I1igqs5tV71SRAFxXR/+3zz6N0v99gC3KwDVmaPJlZpexd5PD/dMI23ksOQKeh2opO2lVXqD1QONDHoIZHkgpPHzgQk0kVo2CpOcjgl0pUPuIbH2kss7wcvMmAX/LRAx9pV9YKoAGDgMpeV2qb73LFAK0HOdqN7Ez0lMPv5CCD3x2Jj+21CZRqfzLwieZCRXd8lG1+D4g8oAKY7z8HdDl5MsCOZuKFj9DF3ppTlI+kHOYJ2yQwQjY6aV5TFXCSAwAENFUp1m/wfeAGgPC7Tp/e0ogy5Kh/kSvl8F5AmgXcPOe7fORei9bEQpy22Q7gN2dxQ7v23a6IJmfKwY/TR/zOZ+gkgXjgXxuc9f98A6gtqzioypS/AbPNG7ZpJoAkptIudJPrCDnMY3LkGkhXdCJLmsP6Rw66wPM66JoM35cUAxDakHI+ehadr8+bmZn4/9BJ7bNk8B3JLc9f21XP7GLjfef27bgKNGiwB1n4q6tEzZG2oY85tqkrNL0711w6RPnCP9q0RIC4b12/Hrc92GZQBT8gna/iIm5XdppDTX/1fjbI6khzhqy5md9dWKiWG1XP3tu0zSCAX4W4BnZpm/a+15y/bJOUId5t3vj3yS1Pjvbaag2RKLSubncDh13ohG2s981hvQo/mZmJ2x98wFrh3f6fHOTz/3ykDc6av+SwlpBlEIjsQOcgxlf8d3v/ba7zZCALfVhD2cb6GzZbWlrfD/MZ/owc/PXy3bsDqa3MwWiGWfcAaO97TTm8O+eud9MH+5ArqUXaFAAShOik3Hyx9/Qb9iwJIHMX0N9ONIRtZmbCZ/ku/ee6RGY6Ca7JPrbxfgkP5yNr/KDKBu8ni/NRuxGlOeFd3mm+xhmgXsfJ5e/8Of2oviZn80zi/8nhlsfVVlX04waRy7V81a5PRTFFnmuDeiIC0ss7uu5fQOQX4/y8KyDyerUrsPJIfa5SjVMqr4AG1vuT+/dXP+Bmw8GD1X+9erV63x7x8GHYhJ+y8WYQ+XwEucERPIViZ6164eSj6tljD6rP7t8PPmRUFtcG+Gn6bwGaSrVrygjAUG0GwOp6zbiAyMfrgPRMaYwWgf2d6uHK9brCcCcg8oXqGNto/hdgwXLEKdfn3+4U4JZ9dDIqZ8VQAFqVUgagDlgJTAVADDs2QOTjUX3tmf6M7ny3Sk0VXV1HPxD51uIH1d3lqwEWdAORDwXIBEQGDhl4LwF2fLJUiQ9PA7MZRD5bg8ilode9pc+rAiIPX0lKngIiPx9ze2Zif2lEVScMfHde9x9Wl9YK/uh7ASRZ7WqtAFoBQLtUiWe168HpU5FwmpksMhb6gIfV9YW3dxVE5o9hmwDEhqfdMA83QOTTm0BktgE2dXkefW8FkQtPLoANwF/4aIcHr4DIejvtnz4VtyDWQeSlUildqEG6gcgAsQPTQOTn6gpI+EO5rXFj4eIOQeSnaxBZZTMQWX+gexV/VNld+G2Hp7/ZAJGfrG9/VFHhWqrEAcloW4Z/XoLIgMpS2TxdVWtYkZdDRmtk11FA5HOl2tV6VgPT6yDyyr0AQocd5l2Zh6diHm7s2Xdivd0piCyBJbGh8WgmVa3jbqgUOqZuHPd5S0PCTYLIKCDyZ7F/kXV4qpEmiOz20PG6Kexitbj2sPpy4cNI1nYd9umTNYicXOfWSM+ix64UPZtA5OkzNRiPugStDH/sCiKX/gqSYptBZIWqQOS3dwQiu8GtN895dBZ1nCs2AM7CPrqAyOIgcZx4X7EHfMi5NXElzdZRHHYdYtSffvXViIec8cUR4qvsV+U8PSx/82MCkZHkzxUu5DpLkh8ps2MxiQVq+kRMHotn8D6tLVSHp59a53gpGdirrQNI2fw5oCzToMOJwE+QkcAp0HhDjokAiQW2r504EYdkFUWAAlVnmgABjAzVLK4RtwEvh2c/A0wexEXM6IA5DgVoaHMQk1FwKaADggCaVBKp1HTNU1UqQwuONNEDSDaH4A744WA+CJTzMwJR71Lx2g4cBbB0omSeLL4PGEkOQIMKuwTATQqyNCvzkqtSYEGOQdfhBYUaLrENnTQpNYBhWXEJfBBI3pmfDyAHwEUOgbgBxGCbNphBH37mk/v3Bzb3AT6GbfbuDTnadCcqYQW2qmD9HXAaUP7RvXsBKlos+BmQhxzt5kpAKz5Cvu0Al0Nzc9Wx+to1ULg5+E7IUfPtkEHiwO+CaD6iWtZQha1asJlzBpIJqPEZqnwdxD/I17z/5N694SdNnkw+8kwtA50I3FMnaDLYJqtBzQs+sqkibk2WeDFsQo5BVAVAAr7KTwHsQI3mIAcZ/M6fmjoBXtEJ+/JDtuE/zQH8SdsMAlz8DH/kI+TQpb456CllsZ6kXchjXaETP2cAm1x7bw4cwBIubEOOQdWuSZlg3vjVBJHRXPCR9BN6DttYnx49CjlsSAaQJ6kRUhYgALv4t5/V4EC/zYnPmy++3fxpcv8C/kKO2j78s6kTACtZ6N7aan1pr1v3FhbWm/1tx/lEt/zUeiIB1hxuGaROyMsmNnFzwborkcZHyAIcfbPlI9ZWOgnbbMPvCkj3DnO17SOahTXnLxCYLGxk3TRnfAc5AJH2IHQROVZXV0MfdMFHBlEFAQDJYd6wTXvfa85fc5scnuvdDhV8xH97D+D60xbIwz/Yze+D6GjITg7fRY52s1J7W66t/IivWiO92/pDJ3zJfpgJhaZtHywuBlUR2elzEJe4dcTcNI8P1gnIfBY/aOqErfkrOQC5zgfmvv8HirLNo5WN4Gl5ZSXksM71Smg2Zba2ksPz+Etz3zNP1te0Q4fie9jG2cK7Ac/25lyzzJs2VZO9N2yzTZ8G6wY52MC+0252aC9Jf/X3wGnrtSEhTicSiGzDR95r3cQyf60h9GH+DKq84KcoV9imfTYin3fxI/pyPpNsM5xl+AjfIocDOts0E2P2ZX7MNuRoJoEeN4iMX895V0UTELlcl3RF/bPq/tIXQWnRFbzy3aoLgVdRhTSlWdajCOwF4s7EqnO6DOd0AZ9ASgBtqGRynTN5IKMnwOxs9Y0zZ6pXTpyozjinzs8HFcXl27erK3fRaKgqW4tAHv2Eby5cg3urY/smqtMH16oTBx5W++fuBQj99vXrcW7djvOePAJInJIBLM6cKY3WVufrSmQxQjY0G+7LgXaeSY8A1axqcrsRWKfat0u1a74VoAH4BYx5R1R0L30RVb5dKuI8DyCvAjCrr+gU5PIwrtp+WC2s3u/0zFKdCqxUJf5c+I+r1fg+VX2KwbpUNuc3+1agBp5K/N+qkIGo/FFg35U+IHl3VQ3Tp8EWvpltVPJ3AaXZVvUf8ErFa6GzWKn5i78IMFXVXZcheWMeHpg5VXhyJ/bEMwDdvrtr9bU5U3jJT1RHZp9bry4ECAFTVZ135SX13aoA2Tr5gQsofbv6cumjAEq6DjQ15nShEDilLVrQqrBNAJVr2RBvuCdnMZmqbvYG2pnXBZS+Fj7Zxdbe6pnm9MHpM+tYAn9kZ1WVmnIOD7BJGKCzwF+MLuKpqCI2gNL0yB+7VJ1nER39ob5x7R8mUnh8yw3rnXCJszWaCPZRKY6bXAKCPxagslvzVeujNce+QFbDeqYqPoDzlTudKpuTK58/Wsd9N9vmM/lQ12Euw5ES9C3V9ksFqFz8sG50OfwtiEJnUarE+VDZsyfLLYiYh/igu1McAKSPzDwT/mg/dHOmUFBdrnm/h61NLRqydhd7NxO/biN9WNNZkHH4Z5ozqF+A3ZKCikDNmQBng8ajO82R9azsCziwj9WcyAvhjyiEujY/LBRUnrmxZ3vGncUrsc907TGR+4I9hk8mJzIe6EJn8fGO6CwAvgpWNKtWoOi8Lu7/lcuXI/YcpkdXzgPnrpP79kVchopPoQVg2TnYLWoxa1cOY8+GXXmeWByGIuaBCQC63RKHBQzrPY8FRC4cVHVHz7qqOJVSJqks3KlwMBPepJRp1czixOyFWBQME/fG4nubSOvj02Sv6u7Mg65nAKEER9nVsAmG+TsAg6DsT549Wx2enY3rjhSIEzQazz37bMghuP2n7723hXtE8J8VbIOqB7MyL2TpwYUMdDizf3/IIVAU8AiU/sOVK1E1hYpDwOSQrvFVu/u6YI4sgIXtHBQgm3K0aQpUsAGmcEgrxxeYAXc02jIR8DnnlWRl9HTSrjIFgNEFOQZxQ9I/QDLt0wTDBNPkUMGmiZnAW2Bs0gC+8Gv+mZqXNvlkVR03h3cLTgDh23FDhhy1Xtp0Jy8fPRqVhSqDBbEBNNXVmoDsbKDlm+mDfM3R1Tapk3ZDLkE9GUKW48cDTE85VFjyEQuM4do7WZqgiv+mE4AqnQzKMmWDsF62AYalPhJsSjkALHyE7xiqWckBkGkOc0agT45BYHY2CEv7tLm7X1X1WesEuNrUiYaNdMKeySfLf3rZhq8OAuX8THMdadtGoiF1Yj1pygGAIUdW2Fmk/9nFi5vkWLdNPX+3s836vJkuNzZyWMNSDr9bR9Jfrz54EHJIjhlAObbZlNjQDLKeN6r9BgX3wYlc35yg4+baqjLe+1+tbWOdaeokGjZeuBAbF9+w3rZ5ncybuH2g6n+bxpjWLfYnR9tHgHLpI9bS3HTpxuaMFoS/+38cU22AP21DBrIMAiqtIXTCP9rrCIC7aRt6N2+8l56t/aru/T8g7DevXNmUYMmqz8wYD7KNd9NJVm+2q9WbcrAb2yT9gYZv3/vkk7EXqgC3B7Vv2ZDBeufXoPnLzwbZxm2HlEVykhzWczqw3v0PZ88GiMxPJKPQRbTXeDJY0/w+8Dr8NDBvJgD1tm00l7WWpZ/QBT8hB3uzjcMgOdzisB8299lowtjowDxo3+NraRtyNG3jcNhc460DfMTc9W6VCPjW7IXWWvPGwa85shN0VjBv+svG/9ArX7W3RkO9VnO/5w8fjgMmvQB5fbOKb0OVu3njO+nI36Gf2bTG1w0y8wZCPzn8ufWMTnrZho/QP3nMVw378vqec5O/k6Tgr3jn+Gszeb1um9pPmmvr4wSRE7BTxSbYiyY99bXl0qSncJwCkYcN7tebwU0erfZOH600qwlO5LWFCKCygVKpslNFPzgMyCAqqgE1jYoGXOUmB55P1WZAJ3QHKs6mJ6vqyUOHqudQ1Jw8GeuLpIVkfXYKX15dq+4vaCo8V+2feqKa9ry12WrvzGp1YG6pmpp6UK1U96o3rl2tPrpza1vuvdIUjY/urfZMHg4AFLCalAml+vFmp273nskWvjuoPHBpxtXY1aikDNus3GsAgduHU0nhB/Blb8/2Z2IbQA7QhR5V1A4T3GclaTZu2zd1LEBv3w1g8t3AO/5T7LydrelxMhqcA32Bn0ADgTkQh0/6HTA9LCBfZAQ+FGoQQKUGV3GDNJqtFdsM2wAwG+CRsdgG9265LUkm/ggMo1NA9fZX80tvnrQNYIitASZRdR5No75cTxgMW51anlfAeGBdoWyZie8mH7DJDVpc5cPZxs1cPl4a1pExq87Z2jNL08MHNSC/PSVBASpLY6sA7KYOBDimktTcVr3n+xVkDZN0Sn8szdsORbJp73RprBdNFJc0uET3VQD+7daekiKZCBmBN0A2c1GlJpmSiz1lHBZIjlvQE3siobGnTrLxH/MkuOiXr9U8ucNVS6ce0TCwtedmJTIZH6xcqxZXzGs3podZc4s/ktEajlva909VM9WjVc2bb5fE3Qo9An2Hs3Vw2oZdij+a2/yxAIEFlLZPDJPQyXmoel1DRgBy0hxJhAH27TeoMlYqN1CGS1oWW+8Nf0x6nsKpjXv3Zk1T4ybRMFXiG3os/lj2hUgGVm5/XAufxNFt/dneH4tHFhn3xRruu81zzzQH+Q9/LHv2MD5ebiyUtQLoe7IUViY3eXDvXo+9ZngZrblTdRPTw5V9IZtH0qN9QVO4pVjH+eNg//HNvjwTd8U2R0Jm8zr9sTQfFf9sD8jn2Ycefbc1zT5GlljHJdCXr1cra+VGwPa2YWvr2caeXW6olNtDJfl5K/yxNLnkj8Ps2TNhC3tMrLkTc7FHlps5uWc/HHrPzluvKpBhMfAJZ2extMbsbggCkRW9bNeA25rlfOpsDhsM6shTpyIu8mcZoygyyYLNYZLxYg5YonhLcYZbzZ6vwEKxEFzAOd95blARaPM8/1hAZC9I52wHDzFJp/ZXh6YRl5+PyZNZa5Pg1J6vxiJjuMryxaNv9bnOEkQYg2KTMj2CPmMr728Y58CBaNqFp1ilksD+tz75pNI4SKn3Ny9ciOcLbP/OG29ExVx7CO5N0+2IqMnRj+MWYMqo+FZxApJDNemvfPBBgNz/69e+FlU6gra/861vVb/8/lYC+jhG1pUgg5SSuujVhV1FFp0AAf/Cc89FNZMglRycjByyLMavfvhh6KSXownctstkDLKNyZjdKNlG8E8n+B6992e+9rXgDTZUl/7dN97YUmXq71If2y0ng2zje121/a4nnojqOIGqxcAvNBw/89WvBoBFD/RBvi0+sgu2AULyjfh16tQmOYBXbJNVpjggydILjGSbQUBYmbv95w0gvSmHSjM8y/Tx3q1bIUc2rgKG8Vfzp+e8GSLbxU97zV/PY5fUB9+V7QvbfPFFgAtkMc8tiH/3W98KcL2XHPxjW53UcvSaNxZ4cri5AHhZ95EvvogqOf76Yg3w//OLF6u/961v9Zyio9rGGta0jQq81IdqZPrI5Atd/Z9vvNGTb3jYeUMXvfThz5py8E8+gqOcPJJzdBJXcu7cifWWr+zUNuEjtX3az7CZp49ISvluAKH1xOZpfQHeqTL+tx9+WP3bjz7auW0GrPEOEymH3x0C+Ak5ALHksNb7fxQ81txet1uGsc2gNd58aNqG7tgkqSlUiOO4VkUqw02OXlQvw6zxeRDqZxu3BVInMuPkkDylA9lx+2Fe3cLBbP1/HPsvELJpGz4ZDUgfCOTWwjbATDpBjcBf2xXYud8Ns++lv7a/xTyJNe3UqZDH+s1HkpoCJZd1jVw43MmRwG4+K88B28mxnW0cgB1ayWEv5gd5y8Ya94PPPRfnETrxd5LKj8M2fOQHz58P4Np8BZzjjzdUr7ONimo6AS6TpZ0QTF201/jHBSKvB+ETGoShIcBRqct7CdgEOYIpAbkzL1BnmODMc4C8gjPBeILA5fvc6CsVoAL8EpwNDiALmDFTzUWQd6gu/Ci39QRnqnyAGcBFlXa4AgUhKpJPHzgQYLJme6qSj9c3bRaXV6sPb69W1+87Z0xXiytr1aOl5erOwnz15fzD6t7ig+reopsgQIPNyeVeC6/KMt8r+M6KPUG0ILF890qAdQVcRJsyGMgptlH1eaC+mj4XQXn5aND7SsQbYZcVt4LweW8P5EQ192SxdWnGJEGUZ9DleGbht7091PMSXCvXlfdHBXsmnAo4IJEHcFJhuD1YACR3pZg/hh4nZ0uzczR59fP4YzReW703VGVlacbEHw9Us5N7A0gNvuGwy2oE38srD6tHq7eHqpjOCs0C2Gn6h/O7JMrTx8kowE8+zUExYNoaECbhwi50kG0k6I1dfHOZN/xxu2ihVMUXnzxQz8Nim7I3L9W2vhPzZhjbFNqbPfHNQTtR86aW714Jn+Q7mxMbPY8p638YAPLk4bipwCfTf4qtSxW/7w5dDlGFXSr3zcEyD82ZpA4oMTAaqgeRjNgAcvrLmGsX/ylc2m7luGlY9FjmNXoHiRLzcDi6Ed/MfzavucV/rImSD/Ort4es9AUq+m62wUmOp7o5D8s6TofWcM8fTO9QwDAAsm8uDfX4YyAD67YOf1wp+8IwiY0EPksjvAO1jGUexnoW+4J1vCQNtqOgKMCnwqoC/hV/bO4LpRleVH6uzg/lPzzBN0tgFdtYKyyQwYpc1orV+VqX29MI8Z8yDyVASyV3WcftseZhWccBv3k7ZzBeVGzjeYDZqECemI6npW3YoumPw+zZmfwMW9dVzWWtKGt42bPvxb4wzPOSKpYeZ6cOttaK3LOBoIWbvHAtD56H0Qg39gXzBoXcdL2elbWi7AvOKsM1kMybSNaKbBq5sVagl1yobX0nCke3S2zkvmAtKwB37tmbbR2JjdWH8ezh9uxyBjAfy95Vzmdx9gkqXcl5NzdU3G+fKMmbys6jYgrFRIqanDsVzonzFH+IcZK2b5BtxKVub8J14D9wsSg8qSn+FOKJlQDTXzx4MLBPTr5HwQb6ODImPW3KmEwCbpiKL9q3HPvJ+thA5H4vLAteKXPHB1QOV/eCWN1Gfmrv1+KakKGc/Iv51ztzIg3eXsvfJojsOuQPnT8f10vRQajyBdIinVZVaajE+luvv94T6BjmXdv9mwSRf+j55yNoS/CHHIKn/+O119ZB5L/9+uvVL/UAkbd7xzB/D4hzrVSgSic3gMh37kRjGiAyOZJGAkk4WYbNVgzz/vw3Jp+Mi3eRQ8WUyfLvPvooyMn/99dei0pxAyBEjjZVQZf3Dfq3QGTgIP5ZPoLrGRAFFMNdTJYEkfmIBkuPY1hEyJGy/Dcy1L8sDORQ1Wf80qVL4a/Dctp0kReIDFAPOU6fjivtKYuFh48I7A20K+ToBSJ3eWe/f5vALdvIrtFHyqJpJFkSROYjCT7sxrubz0iuZDpBjxBy8JNr14Ke5H977bUACA3dTwH8j2PYFJo+Ys6kjwCi6APpvwGopJN2lfhuyAWcCTn4yenTUeWfcvhdkoG/ko9vWF/aFD27IYdnAO9TJxoUsAswLEFk64vN2f+rEu+VBNoNWYDI/DRlofff/fzzyP46UJDDWk8O1ZbW/kEUSTuVySEk1xC/qyg3ZxxuHEZU//45IPKDB1EdTo7t+MJ3KguAMGVxsCGH9ZxOrHd0wpfIAhzslQTa6bubP+fA15w39nuAtvc6AJJDosj/awrKX7ej8diJXPywKYf1m7+au3TyP507F81wyeEgyjY76cw8jGwOrjl/gbfelUl0axydBIj84EH1yx98EMn3xzHMCY133YAiBx/IRI9zEznwxJEDNxzbbHdzIeV8XCCyABloJTBTIQWwKyUEGyPC+7XlCJpdgVfJ1i+4D1qMyVLNFBXNAJfWDb/sLSLQw4cocN7u2i3Z9s+ojlKlWOiW2mNpDdiEPudaVJUaASTXHMmoTY7u3RuUKALGyWpfdXd+b/VocaZCt7+0qrnTStjkwZKg3q9yXV312coqsLt3gAYUEOChrxA8TgNcWnokT6kAVd2tKW0B0PsN1UZZQbpn+kgBUlsD8FKA6dtB8zCoSiyrCgEPUdFcNzvcbOvS90Vgn83A+wF3WXyTFdJACDL3GkBKHemzqn3Q/JMkyEpu8Vc2/mv+TOlBwzafFrB7baVPoU4B14AEB2ZOB5BMD718PKgKl69HIL60Vira+42gLImr+AXo7mdrcSLw3HMHAS/05jkoNpLns/1MtvYMVaUqpwvI1tt/SjXuZFQolirF2R7zcDUAS/M6ftWVi/2+eYOyRKO6w+Hv7ZHN63x3uR1wty9IUsC1vQGk7psqlY8AnOJXZZS1QgXxw+r+0rX1JFE/4MUzPU9cDriKir3G8/K5fKdUdktuDE6WlCrFI9XcpOp1XLalV1JzBNVlVCXj4C1N3PrJWGgx5mJ9VEXazx/ZxvqISgAQOghAt+4emHkifCcB3162ycQdfxy05kYF6eShel8o4JWMRts2/A9YGdQtKxKMvas1s8q+NKI8tQFKb7E1ILAkDOZXrZH8p3+ypFB38J2D67Qq7e8uoO+j9SZ7g9Ye38kny9xWtc8fW7auNGjVJO1a9Wj5RrUUFaX956GEEH8slDx1QqzHOl4SbSVpMIieqND82LNLJXdWm29exwvYTX/2BfOn33qWe5d9q+zZQO7NN0dzz7aOq5DnR/0pj4qfqF5PW/daK8ibiUBr2nac+dburGBn7177Qrn1v1jdW8ZJf2Mg6Jt9IEpFs+RQqeRu69G+bw6WBIymuIP37P0zOK9RORzos2cvB4DM3nxoED1RUlnxHT7Zb61g29yz2aWfPzoPAXxRr7op6CzUpkXN74eniXHEW0kP12/uiF0v1L1T+jWuxxbgliIGBdyskkcAACAASURBVDe/+1U4W19hEfA9MQZaVDfY20VgzvSK7jxPgQrcb7vbpmMQeQwir/vwGETeOp3HIPJmnYxB5K0+MgaRN+tkDCJv9ZExiLxVJ2MQebNOxiByDx/5AwgiAxzwewKaylX3zcFj8ysBJDq0l4pAgdTW4L4UXhyI5k7NBn29go9CdaDJjCuj1wbF9sEDeGLPSyXA1QiuxwB0CyBvLry7bXOdbIaWTY76vVxQemvxcnCUunbbr3EW0Fggenzu5XVag17P9DxAge8NWrwBVYsCZo0J0U6obOoFVCbIBrhiG0FuP7AgGjFNHg0OzUOz6Hc2B8ybbX2jurv0SVBm9OM8LUDlVHW0bp7YC3DJZ2YFrQKcu0uDO7QfnjkblAH8kX/2G4Jv34zvtV9lZQCVUyr2joc/ZqPDXs8E0klAFH/8YiBoB/w7MffyOj1EL6CyVNECNK5WN+bfGfi8oO0A+M6UJn2DRuEyvjyw2i77+WicyIcGjaSh4I9Ay36DLj3r0OzTAdj1Aq/8bNBGrD4I22jm1g/gt9agXDAH8aVKGPQb/Ic/FpqQ3pWQWc3teWxTEgZbEy/eUaq6H8S8xns6COCXJDk680yAdubkoIHbVvPDqCTuAzYVSp7D0SSLnw8awN7SNNTV//5Nm4FNT+x5tTo880wNrvWa22uxbktekXEQzzTb4nMtDfqO900OkR2weGvhcjRJw5/bCzwvQCX+3tPV8dkXo8K3v60f1UmxT4PTeFClpr3rxJ6X49l00GsUaoKV6ubCxfjuQSOSlXiLZ87Eujto4Mq1lpXbC72rz5Mb98TcSwNtXRoL3q0b4n000NbWcZzF1om4ldPnu8kOmPXNkiVBB9Njz85kZfQvmD3bV4+exwf1SQgO8D5rRe4L+HvZphc4m3ot81C/gPe33bOtEQo6gdNJi9HP3tZbHOCDqtkL3c3RKBBNWtpezysNZ8sZxe/b7dka9BXAdyso7fklKV+oMtjGnt1vBPd8NG2VDJT47b2e+Xny2Recz6xtvUY2mlY891fqwtN+73YDFTiLAg5QO2i4ifn9zz4bNwHRIfYaEvT66vz822/HMxdqatv2v1UspCADhYVCIZhFvwFERgungEWRyqC+VZ4xBpHHIPK6L41B5K3Tagwib9bJGETe6iNjEHmzTsYg8lYfGYPIW3UyBpE362QMIvfwkT9gIHJW7QEBVacCdQQ+7WC8kLG54ngnqnJV+QpKewX3WaGZ3H0lgNwc+GQQ5eoyIBB41a+jermuPBdNxo7PvVD4HddWN1VLeV4BqiJMiIAUvZzK0n5AjucBK8mrUiyuxbYqFrO6sHBg3gwwp1f1Xqm6KhWkwIfkalYp1QS8VZJqlAXsdpX+5uKlPpWaritPBUB5fO7FAD7LlfrSv6WMcv07qemABQCsUi3VJ4CcOhxB+J7JIwFKlyrxzcBL6LJaKdQgK3cDZAME9hqletZNzbPVkdlzoX+3bOMafQ1QJx1KqSldDSCHvXtVaia1iqZyAIhC3abho2v0m32oUHloDlcADf7Yq3qPLHyxVEufqOkN+ORGtatvK6BfuaauiSRd9gILSOT6uGcCVAE6/KTMm2yUu9k2wLpbi+8H6NuvqRmgTpM6vqNqj122VAO69l6VGwEAHEmdftV7Qb0wfSTAWeBDzIyoJN2wTYJr+d1kBFD34kYuVeyz0fAPuFieN7WpMo7flATGRNgmmgsufVEtRlX31qvq9GUOki/mYdBEtCuHUTugv9GcvvCyltsQW5sLFsoSvLiayp2rgcq1upq0pjgI+oCldW5cFYt8sjetRamolHQ5Pndh3b70sAHcldUxqWmsEeZM4YXuDQ6VdUL147FK87/eNwIK8JmVml8uXu4L+tLbzNSB6vjsCwE2lSpEXOobtyHo3y9rEtDu1uLFUgUZXNhbKXCiwejs8zUvd/necqOkOW+SGuRhPIs/9qu4D6ByutyAAFbmulMST2mbjf5RZJUcurlwqeftj6QNkNAA0Aa/8NrqJl3mWlatFY51t8W/XPwgKmj7VXVLfh6ePRegdPhjj6rcXCvsh3E7Z/mzvqCvqnjrOH9k99B1va6lLnPesHcB5C/FHtsr+VIqxA9WmjtmY9lMGOXzyr6wGr5rzbEXPojmgr1vBcQtjWhyiJu73KJpA9N5BrB+2V/4uGa2/RLJ2VQODWwmOpt+Tr6VailoTOhDctEZYBDHvaaJnrd+TqlqSqLG5kSX1gvV19F0dqU/wF/2Bf54MnQae1brlkGh/Cl0ESp9oyHwyubeHuX1bryg2jhanZi7EHoMG0zYvzb2WLRbG3u2571fUx7N99RlNhEudrEv9KoSL6A0loRy6wXA3zspj1bNTUq9ZNziX64pQ93Azf4rKnxV9Lq5/3B5ufqXly5Vv/7RR3Gbr02z5ia+WOAvvvBC9eef1dzR/lj6uwGDDf2CskLY77/x0UfRMwZI3euWpBvZ3/fUU3Eb1s09/UXgff68OTxLDym3HzXTBiZjRhg0xiDyGEQeg8gDZsgYRB6DyANX0LrTaV5DH9NZlIYAYzqLzV4zBpHHIPJ268gYRP6DDiJvBD0AEkGUQKlc/Vf92bxS7mosbsDCixxVtIsqxLZe91eNK2Aund0FPXu2VLEBCAKgC87NuQggr6sQ68ERDLBTpRldzmeeiQobAVOCoKyQ3MBRAVVNR+Xn3SWBfa8AsgBDx/dciOrm8g0TIUe7wrmADfiVXT+9H6CYoLQ9vBeYEU3Bgk8SEFZkKQFk0WU0i6qWq6lqLjg/r8+/E0Ff4YLcqOouQOVcVMIBkVVorlSL8bwNuojCm5ryqwDM6rBC5bG5Stw3AwkSDPNNZG1XfwpyS3O51XhECe4/6FnBxmeSGkMjpmqivBOXb4Ld2bgOgOCbAkRe/Dj02gb4k9/0xNwrUaUZzdmqlXXgt6l3utTsyLVgNrm7eKUnaOe9nlUqwzQyA3zv2wRKJwUDecjgearZBeVtgK1wcpaGcqogfSc/4adZNR0pl7opIZuhLgGIlaZz7Z4bxR9Rbai09+9XV5fq5MZmugjymTfs4/mqNIHovYActpYwwMGqSV2hiSiAxgbAv4RJPL4BluObs6q7/d1ARZV7QByAU2nOtlZoYWqAv/jOUnj76upy7Y/XSzPJLaCvBllz1fHZC2EbYA1bAYGbCYPkOU19qpQG5JSr9Jt9PBpPzTxR7dcwcup4NTk5E/9iqirJMaNQY/jZKkAZoC+f5GttGdeBypmnq5N7Xq7XgYfr/NLxvBpA9u2+odBF3K3uLX0eV+C3jgJKH515tgbDNCksfMPNUYBKwBKe0pWoWOwH8FtzAdKHZ54K37ROW3OCs7q2TcyX1YVYm8x9gGo0vAyO+83X8303EPDknldiDfKznlN4ljeAnJIMXIi/X1pBF3E9AMtetzXyxgsgufjMdPhdAIv1zRLfmX4FAOeL1+ffrhvDbQa6k/favsAnk8aAn6YuC6BYAHXvIh9w0e0KYO3mUebh0bnnYo1cCV79lXVKlOa/zVsVsaavLlRfLn0YFcS9qnwzmRpN5aYOxGNKpS6Av+wLwQdcLVVT1Wysi7cW3gtQvjS7bH43m86Fjc0be6x1ny5Rt2w8z75gT5kIX/C9WdG+9ZbKRDSfPDLzbDwvKWbaN0CCEzmaHQKnp6LK98b8u7V8m+dhNPuTKJk+Fb5uf2Mfa2QCquUM8Cj8yp8DpP0qDV03J4gyuaiC3X4YPQ+q1XUO483zZjF0WChRJEGv9FhzixXKTYAztVzofsq+lbzf/hUZ+biEqzXi+sLbkQBur49Fb6XJIX80f8jJNnwy+a+z/wMdAviB8dmYc+szy55tX0Dh5WeTbqX5zXmeyvOAfaEfwK+ITH8slb7A5LJf23/0myjJHOCximHAMvD2F959N6jX9O9o00Wg5tRLCYisPw1QGNisL1o+TyPvB8sliagJPcrBN27cWO+z0/wWiU7v/ZEXXqj+2JkzQS+moTYw2e85eNyX8+isytqF1u+fvfdeUNoOokYdg8hjEHndicaVyFuPJ2MQebNOxpXIW31kXIm8WSdjEHmrj4xB5K06GVcib9bJGETu4SN/gCqRowo5OFiPRzAlqAVwBf/n9LFNlZqClNJ4ayWCfoH4zcX3etImCB4FegIygVzw206VYCWHoEyAl83OBFKAyl68n36+cBYejaq9DMKiYnOygGzRmKjCD1uC1azeA7q0QbvS7GdPBHpAwNLJfTmuyLZ5G4GIQCE60ajvxsJ7EYy3KzUFwqr2AIFZ7TczcaCu6NpooFSajS1EgJmVmgJInKLNAJJeVK8BcAS5nl+AytKscCOQKk11VBYW4Hc5quKAtE1AI/lI6fH4XOmdwp706Vp9cxSu2Dt1MuFA2EVlXOHj3Zw0YGuVpKUJ3EwAVKWKbSuIXKpWATmlSsp3tyum6ZlPqhJ3hTdB3MJXuRlkIz/bTFYzYe+s6NoUkAYYP1sDlU8EYAaw4t/N6jC6wufKt8hALt8NTF5efbhJl+QoVXvHg7fZN/l5IEMBCwqwmHzFCZaQNa9DN2UsIMO+eCa6jWiwtfJlzYXdso1mXqt3Y24CTIGpd5Y+6tmgEU3Csbnn679brZsKlgaXG0kNIPz9kkCZmAm/MWf4YxsIDH+cPhmArzm5tKLiayL+ex0YqjmbAVcF6FmO2wtAjbatA/ia3Bf+iO/TPGWb5Ahu+ri1wvyjJ/8O6FvAz83Vzf7+yOyz1d7JI1FRGBW6mihG860CkGRCyHwzn8h3PwDfrQA/mwLY2Obw7Nm6ed690sRt0zxci78DCkU1fjUZtyGsa5v9sVTESob5bjy1gN3SpHAzbUs2l0MNBFy8tXgpqBMAy+3vNq+tPbMTpSGaESBrnTzw/1FtLrERDew02LtTPVwGLqJtAVZvDLKQyZomcSAZV3h43VbZuBFQKmdLAzzJQkDqzYX3et4I4CdAQGsfEL+843C5YbF+a0GyruiQ3TxP4q40iNtMF5E3XqxBgLYCIi/F+pFUGRuV9qU5WiZC6bEN8JcE1kwkFlX5xs2G1UexP5K5OfgenSQXOn/sx4PthsbB6adiyvHDSDKuV5NmpeaD0In9xzp7b+lq3DTg601b0xOdmSMSRPzb3AC4m5+px/LddOkGAEC5UB2oZm8m7nJfYFd7NhtbB4Hd/mzznq3J4514B9/n28XWW3nZyXhw+snQTwLHyQOetytyXfQOPiXBxia+u13pSy9skLeHYl1emw8Z2/OGbfyyDwGvby1c7FPBPxEVw5IQ9tYALyeP1I1mNxLoZPH3Ksrpzj7DL/nj5j17qto/9USskcF9PTFdg897IpG3XiVe+yn5i08WHn7JwGZSPhNY1ltJDf9vX8jK9i22WWEbSYZ9ASA7n/Vq3Asj0s8MLzJQGDirf4fK4az0RQmhb0f0kti7t/qtK1eq/3j1agC01x+VBFwOvMXA6O85cyb6gl17qFngajQbh9GVtcf6uBp/hxNZ9bOKYX19gL/NQY7Ds7PVj730UlQio9NgDQVvgOn1fWFtLRrd68Xz9IED1Y1HjwJERmmhOrldMZ0/NwaRxyDyuhONQeRNcy/+Zwwib9bJGETe6iNjEHmzTsYg8lYfGYPIW3UyBpE362QMIvfwkT9AILLADUipak+gLEgBzEXH9+kTm0BkIAHAATwGzC38u4XjVWWfkQGpoMf1YgGMgLBcYT7ZCkgLiFwq3vYFgFOunt7aEkCSUfBYQMRyNV2wWzhZS1ARlAlVAY9VZglYBXiAwA3Qt4ggsAWcFr7Pk9WjZZXAi/Hf7YBUEA/IRAvg3TfnS4VY4ZYsFWIZ7KkWAjYlaC2QFEBvVO5pYHY3Akega3IjC0jRJzTBgsJH+mTYZ3qqPENlZ4CsLU5WsgA0sio0gvvFi5uuQkcV4cTeuEJ/dLZQgtC1ZmHs2RwCZvQdBUA7Ejy0dxY/Kp3k1yvE8po/4POFCK7pnp6AOE0uyEIJUirqopptdT5AIXyi7aru4COt/VGwDBw3eoHIAAcB/lxcG1ap+V7IXYDuUhlX+EgLUKkSkO1K1W9p+LgekK6DyIDKvSHvBm3LrQZYIEjfEyBg6i3BETbdqIBEmYCCoYC0vpsNNSqkyybADwjaM60J5cnqwP/H3nt/R5Yc955ZBt40uoEG2qHRdrpnhjMyFCkvSqJEUXry0j5Jq9We98Pqvb+Jb/fsOavV6ulJorylLGUoQ9kZjmvvu+G9Lbfn840bhapCVeHeVoOcpjL74KABVGVlRkRG3vhm5DeKpwVcIRfWIPJo1g1Z10uJbo4lWeL3EsDaAFXLciyIYmSi/2rYrWxoDAJ/8818vj4+ux5eFLBPobDNysIB0Fc82j3n6gCYKDxCsQlENvDKijJiD5JldTss7t0+cJUevbAOAe0oksVnMwbk0HiVHt0CnmBj2AFzAaA12pb9bGT0ug9UDhs4nu83cK2hOJrzNStjOgfthtkuQHIrbYsXY2Qtc2DAQRXrgz5bOVkB7NCNAV4jyuomW9OAHPMV6AUbIeuTmxDIiXGK8zxvWareGoFK+gT4xEfuio9+P1OTeTu4Zn4JAHZQ672VzkK0ILXthMKiJlDQsz/3PzlnB1jwAhenEqByVX0xzmYQuawsc4BK1oNn8Bt46QD/PjUPXLHoFp8MEDnUM3XgsFLrBbqifK8ATfOPCwd8hd94sWKMRkXkGdR+uLhfwBVqnpV65je0CQbaIS3zFXbjBS7/c1o7ZJtiF2S2t+pGAHxlUT4FP4I9cvhCYVefdzM1z7QOf/ADKnwocH//MIfP4Qs7FZVQdcOKZ5aetei6EEZ64MZlLVPgsSB9Yh9OeeR6xK7Z29gXWRfsxYvs2Q3ZzZ51DM0P+wINShJe7xQ43p/TOQhEVn/zOnTCThsBfqN2Mv55XgtIyutZEwCrTl2ig1/dqDC6CKONIKsbXvb5prWA3zLudADaca19bB0bbbdnY4cuD3jZeV5ppAYxWqhiONl3Tc8BKsAXKjq49INAHwB7NvPDX7GOjRvZaISa92xuvMwIRLaCf3xx28IA8H3qEnjyef5Z1WEO/t+4jOFl39+7/ICd/jjk53ABfdohQjNXN36cOdvh85jooqCBcfma72EseWUh//T162Fpe1tF8wB+yUoGQHb6CUBkCpcXkqLEgMc3VlZU4J7i8o2NAvD0eXZ4WIAz9BfFXE7FxsFfGhuAMEX6eC0ZzZ+9eTN8aX4+lGrQAdk6PNHfH04PD4cfuXw5fGRiQkXuAaEpAsjfvAESM/7Zra3wyvHjyp4GlCbL+dE6NnmQokf740c/85nOZTqbhvtifrAiIXB+nRP5NobLQyUPpyz0qYE39OBI43rI7M5bHQtv/HtGhIIR7BsRRK6LMYLIBy0qgsjNMokg8kEbiSBys0wiiHzQRiKIfFAmEURulkkEkdvYyEsFIvfo+jPAgHPt8t2ure8HPczSCo7Ni++WoIZghmfgxgDSgx4CPegsCAo7gcjKQoLOoGpZTARTPFsDgLYWexopcs3/uv5O8EgQDnDYXMTNGBv5O8E3IAigHnQRcJ42ZuQQhFLcCRDDQC4DZABAWzORDUReq18V5mqsMqWUlW0gicUIA8oWYu4af62mIJwxNNKCWDbgroJSZSyHgrKvyLZrzPwk8ITflDHBTUzwDWhgWV3NGbni8C2jm7xkw3wJnC0w3x9jY8EoZZYDjgtEbpeJvKIg2DI11+o8i17Yy4DzouIiAFqT+7yypu1Agtwhy+baB3I2JDfPtmuXIQZ/L3ykDggBJAHSMO99Lmhbd8yZ8SBzXr9cMs5YUWAkBxviBa7Tq4wIAGDs8Fbv04LYKEtVAA07FFHGYo3r+QsqIuUZ2AKpxD17VcAIWazMh4MS7L/1qj+AI/boGYTieBXAvw8sAoIwb8tGHdDfDDAdU9ZZY+OqN+CVg0ZkLLJm0KVTNHghL7vmfzHJsF1SnNp6YODZm54VBzEMY14pPTiQwU+G74m+S/WMbeTakxtqAioTbZseKhvKmGR9G8BvoIsD6HbN/6RoGBgz8TSAvGgoGop7AtygZ9YHQI4XP0Q3HBpYf07NM6YDLPhsWVeAdbKPBsBOXOLiGt7WHAGSi7lB0TDg0xobc0SGdhOhrHGSbd8jbtJmgETAX2Ux9OaGZA+AOMbLznV4u3JtehvRYQH0N8wLO2sHIjv3rHOJ23gpavasTtsioCqXlz2arhckn6HCSdlpu3UogL+2Ix/PmClAhh/3Zocsp9WHbhgkvLMCx1uKe/pBmIHIBvADLAL6e5+2ZihsCVB5UWPiMIW1yec4BYOtQrN9fDJyMX7csgBa3tPYdM1fXMg5yYWMcez74DqsaVyAwmA5fC5Zmqt7D+u3WujXbrxMJlnmo4mP5io9AFtLJnLiE1mf2AQ6EbAoXnbbT+xwqTdQ2NKASjt8NMqj5v3VDkFLkhl7Iu/DNsl6bQRomRsyRDf0xX4NwG20UewL+xm0/F0HqDXmcFLrz2hb9m8Z1G+8FCcC+6ztoauSUStQ6ZnNfiDmmfIbJQpdcsBM48AgrzlCSaTD58p8GCzAPdxpX1jX8wTFT1lTRqnTnMGPT1DmteyxKBos9h/m3rofMn5khz3yjLC8d79ey8D3Q/wsGf7HufFSYM/uDCJzkGmUVg50l4w+ScVc9+omyTg4JEFu5lc4pMe39bcUw6O4JbdNlvScgJ/HfnhWaTycZn/CZ+NL7NYD7+MWk+1pjc1BZHwBNomts152yss6sKXBXUyG77ecORP+l1deCY83N1WM7uOnTgmsNb58awC8G3t7YW57WxnDZAeXKpXwe3fvhn+da+ZahrsYKguAZzKAp0dGVFwPfI7PbGxfWlhQpjCfRyY0IPI/z86KAsNBX/AJQG2oLOgL4JkY/Ws7ZCKT3Uy8Cu0Fr4Um41/mqJFwkINfFhpB5InwQ5cuhfGBgfB0YyP82cOH4Xdu3w7/5fXXw39OKi2SHv6Zt94Kb803n+Y0afPf8cPk4KCUS0r8109Oysj+eW5O40D5/+3NN5V2Tvr6f3/rrfBbt2//Oz6t81sjiHxQNhFEbpZJBJEP2kgEkZtlEkHkgzYSQeSDMokgcrNMIojcxkZeEhCZcMEC3Mu6eklgSWE5sljaAZW6Yl+2jEwCN7JSASzIEvMA0q75TypTiH54La8jOG/NqPRrxnwuoIaoAHL9CpoJIA0WsjFaUaurGiOZWSNJBnG7J0OCO4J1ZXvlB3UFnIwzCwItYxrAzrmQ+R3zNZ5B4+lsbATKfDEWgmcCeoACgj4HCwyoHAvQBwBkGNCaU+ZUK9BkIAlZ3QsCR3gfWdi6Flzdkcyce3Si77oCws3SrOQA8NSYWejjZG70x2ciZ4AsgByuhSN/GkEzQAafR18OdgJmHOBErvPuWoYYwSvF3OjTi/UYH+mg5kxWpUDkyoKuMAMWdNKNAfwcAPQITKXomvGx1gSGcfhAZjNX5JEHATRBc/OBgfWOrgFPyR4k+rVCcwv1zEheI25cAZUA8MZpCSjGGFvBB8+YdloL5mgF9u7Xr4Qraxhgse+SAEo+D6Ad0KTVdvh8gD9kZkUSTyjTdXn3jmxHIFCSPYsM6ce4N+1QAg5Mz6hs1DX25XQWgPI75ZWwUZmrF/ZyPlIrJHjSAGZlIk8eoC5xgJ81SFYqsiQjjHVjwEqtntnMnMkuVHHJyqbWJRmCzQAtI63pvcgR/WHTHJI4fYln5XLNHxCRxe6HBkbX0okT2bLZlcFY3dOBAEAOv+P9+CUVMEtuLeCXnPKgEdx3WZo/ma1n2JI1vLR7W5mbAG+8Bzuxq+Q52Ru+zAuQthYLNQ5Wp4EZCuvKWGwu7IW8sBVlZhYAps0ncUDUmgFpAP+e/B59YxfYDVm0ftsBG8V3wePL2pFfqu5IN6yb1oas0AMHDqxDXguwyNwc6AYEFFBZnLLs2IRCwfxjc0FK5LQjWhEDPulPRR9FS2Bgk9k+63BcgB1tp7psmcgq+NhcqA/7oxAj+437QtYggDwHLAZUFvVe6AjwH9gC6xzZtmue2Quwjg4orsc+g390IJD1gk0aPzg3XqC3AAij0GXzgYHRJbFnOnWN3azhUMdpW/Ct6Bm/C4BuGdtljbE1e1arplaR3Dh0AAwXwL/7gfw4duI3XuywclL7LnZph5WNN15MAuhzf58xgH+tbPROThdh+ys3Xrg1A9VNTvavseebgUrtXVXnG05uAORy8o+A/K5rDnC46QEVilM1qIBdoTl71vXEeFiHdotlVHthIy+7H2rQH/4Rn8o+ZpnNFB9tBiq1Z1fWzb/n4PeFJoPCuHbAQkO+Q0WeU9hfhhOg3orjtura16FnPxulzqqeVdAVPpJ1we8n+q6Ggbzd1AJERvetzwCmG8B16hYE27PF835bftWpZeiPdcgNCHSi+gp5OP0BwI02yZv7CR1M5/J2CFPdCmvlp8mzQQhwF18YHQ1fNzkZvv3sWQHEHywtha+fmgqvnmilLjH6CbBEgF8wg7H+/vDZGzdUEA/AloyCvnw+fHJmJvz0tWsCcClwBybI68l6JrZubO8tLYVby8vhyvHj4kv+y0ePwr/Nz4smgwxm2sdOnQrffPq0spgHikUB2sO9veoT3mZvPCNCjbG4zUEtxWah26ppvH9y/37YSLiSW/1BBJFjJnLdJiKIfHC7jCBys0wiiHzQRiKI3CyTCCIftJEIIh+USQSRm2USQeQ2NvLSgMgUgRkIJ/tfSygLHilIsWwfAtLmh3/L3IPOwDJyRE1Qq4W18uN6AEl/8OMS9FiFc+OY1NXqlqAHyXnm8Gb5mcZAkEnRmuW9ewqoCcwA7Ai6GZcFm0+VwQfA0a4ZmLmo4B1wZaP0pJ6x6gEkV79P9r2qbB1eD5C1zwHdOm8DcsisAyAxvtz1pLCXVQEXH2nxVD1LCtkQwHJVv5F3dz/g21WWEHM0+ovlBCywgoF2PhjMqAAAIABJREFUrXpE4BWZl2t7j9Uf824FPj0gJaitQS8goMkoFABWDFwmy876Qw/ivc5Z4SMVtWoBzj2bVGBQeS7JdBtKgnvLEKMfAnCAIfQGKEWWLBlnrVlSPm/AK7KVuR7O5y+X7ulQwDIWkVlPGOu9qOxCsgSR+bHecwI4moEm69GugFuWp2WzVyRL4401sAC74dCglgNotCKOFoTvF4PbtyPL9CLjHh0yv83KXALw0x9ZY8f0e2yGTDgDkS2TuB2IDMiwWVlM+DaPCfjhUAN9CdDOwXF6vJ5RuVmaM5vvOZNciT5oj57JDp+usrNrNcnSM/gFXBXPNs1xHwhszqi0uQP6UvxuQesKG1vceT+hbbFid8Y1PKPMPQoYojNk28p17v1x0GJc4kPJOl8SeNlI2yI+0t6zYatkFCTDCW2AybF53uiD9Ucf+A3sGTkCOBmIXNChjd1SsAxEW69kBe9zxTb6DMZHH2RxckBjvOx364ULlRWdUPNAAwGtixcrbPWPvg79hoEKfVYBgDd1M8BBX/oDiHf7ZR4Am8VgnNTNzW5XsAZFbyIQriYfiRxogH34W+xxsGdC64vPTQsiAzqhT3ym3zLArtkX8E3O08rBHTbQOm8rSEnWMPyuAGoV2SMAOqAvjXkBpgGWGTe16RbwznxFs675G4cj+AbjCp+Sv4UywovkASBCewJwzlpPAyJjk6IWKAw18LIv1TN97bDyleSgcFGfqxsGDXzarh/kxhdyw46YB2MDkN/XNYXlThkvcK5fMhLVQ0Jz1KJsrQF0zesAXfFtHLTRHzIuqADdgHwFYLxnZuN7Wg+b6JvxWQY/n1tQ4T6BuqU5yYvGuDhIZh3jv1XYMtk7W8FU8xTGHc8hEXsA7wPo9gx+AFMyt416Yqp+e8gOlpupeXz+DiIPCEQ+plsQ3P7g8Au/DhjLcwVFHgGE8VVQPQ2IcovWbD+67ZNksiuzt1aTv2L9OsBP1jWUJbzVwHkruNruIFmHqMlBBbaGXQDCsw6NtsUKvyILDiHY2wDV8WOjvdMHQGn3FaxpDkXwATxTQLXEMwn7nq8P5syhGr6ZfYsDg9ZMe9MLh9Nl6QZ5+kGkH8rzmqnBQQG0F48dE+3EXrWqbGMA5AvHmg8M1GetJmqIv3/2LHx0clIcx4DIf/3kSVjeoWAgRSj7BCKT2fyv8/MCpckghl7i4KoO4f7aWni4vm5gcC4XHm9shPeXlsIXn3K4anv2f7p0SV93VlaU3QzfMvQXgNhkLzc2gG6ymEliZS5XxsbU36/cuKH3tmsRRI4gct0uIoh8cIlEELlZJhFEPmgjEURulkkEkQ/aSASRD8okgsjNMokgchsbeUlAZLuazHXOC8roIXMG0ITAqn3w6IV6jKuRIIXAGdCFLwt6hpRFyneyGvkMQBcr2tWc4bsfQK4qW49sLzJ4jKvysUBJZZsV7HoxQRrZbvzersC3D0jJLAOA8Awx8e9W1jQ/qwRP0ZZpZbARTBPIMedO2bMEzQTjjBGACACA7wt7NxSw8XfoFwhy6R9gWMBQfkjz92JejZZCQApY4DyiBO9WQX5VwS5yZX77fKQrAgks27UVaDI+aANxtpIgmUy9HoE4FswWBDTBwYreyGxG3oAPziXaLthywNMoL8ZUXA+gjfEDbpPB5sCScer2JBQhzQXCvG/0wBx1SJGjSNCSZYkJ6K4ltIFnBAwBNpLpN1oku7u5KKP3h/x0LVic1lasEN5RACcALRqAHbrZrsKhWU64RJ2z+WCYC0ALeEVQju1iHyr4WDGA3zLqxnX1GgAXYIZiZnYI0ZwR52CBFYAzOgPPEDP+72VRI2BTZJwBvvF7fsZG2zXPxOW9AIa2NgZFF+Ecr4A1ZKYCWJHZhj2S4dfuhoF/ht8owO4AEeHU5HfowLKv4cjlwGBc64n5GFfswWxX+gRcYZ1YsUeyKC2Tl37FpQwFQ8JHysEQsgWUNgqGZqDAx8haFrdpgFJnXHYMyGaZpDkB51Cp2AEURaLssKCVOsD7Y3zI0CgBRurZ9NhlqQKf86BsQNQ8oaLXomfWTbsmSoKaURLooEaga5A9OsBv1/yva70iX2ToPMOd5s2cASvxhawbgEp8MP4QwNypK5iveJ5DPik41pytyJjxV1bc0zKMRSuUUKQY1QtAZb+ySLF1Wws1gcDtsmedGsRvpqBn/BcHOYyTv+NzKGKKrQKWWWHL420z7V2ufgiG7XkGP/uCCpDW7ICHPviOvjlQwe4BK9s11jVrAcoIgG70xJjVZ2VDPhJ/xo0XUYaUnqno6j5nc+uhBhyu8ONyILQicA+75FDDaFs4IJzU3sD/WbfcXHCqqHZ+nHmgZ+ycdcBhADcX7MbFasKHPyI7R+98ruoakInckilturaDF6OdsPoD6JA5c1BLYzy68aJngDkdhAKmAwa30gc1+nFskj2ZQxH0vFK6J5kqs7l42njS8311XmDWV2txwkZdb5dXQiFflG3w7GAHmPPJzQzGdEZ0skabtGTZ3S28wPv7gtVHAJBl7tijAHkV41zTy+AYBjxXjYLabnL4xI2XZkqi/T7L8s34M2wM30GRQsbqHOniTecml6h5NrWOsIt2B7/Oy85nM1Y7lCiF9dIz+TijBhtVZjMHB3w2NDkc5rRmXtsYnc4reZ5KQG3mjM/Fts6NDIfvnZlRhu/Szk4Y7+9XUb1Tg4NiNmjXyC6GGgLgmdf//dOnyhy+u0ZR5Fw4PzKizGaAYwBhittBO8Hr27WV3V1xMVO0D+qLod7e8GBtLfzhvXsaE/QXMC384KVL4l9+trUlvmX66y9QC+Pgng2I/LdPnijzGPzr7upq+I1bt8SQQOHA1hZB5Agi120igsgHl2kEkZtlEkHkgzYSQeRmmUQQ+aCNRBD5oEwiiNwskwgit7GRlwREJshTgRYKt+X6RR/Ad4K1dkGPz5QgjmvfBIUUkSFoJiOHRiA62f+aFRoq3dfPgHidAGTeA+ACIELgRYArOgIoMqpU5CYDiezbfgEmBFMEogJo22Q20x9AoReag5NVwXhtL6lhAjBkcySrcqu0oKC0G4is8KxWUTAP2EJ2FQDl/C48ooBpFQWjfKmwUnU7HOuZ0VXxTs14RJdCucqcqCBfEn8swCngMkCTZQn31gNGZEOQ2j6AtE8iC3d175GAAQJsspCgoOBwAIAFbk6AAQAeaDfIkuoEXNGfg8gGzpyQ3nkvckAHAEMEr4C4Kp7YYwGzOCvbNPEMV7eTAn0G8ipTM7kKzSGCA0PKeE+KULUWtWrsmsCbIJl+0Svg0+zOO/XsQjgqAWixRwJ/7LETKE2/fK5nXyJDz1bFTgChADqd55dMeysYBe2EXQVvbQbkkJEKsLgs2QDUcAUc0Ab7BKAFLDeqgXmBFJ1AZO8foIE+sF2y/uZ23qmDBeKK7b8uAIm5ALjw1a05j6iDUfgDo4aBR7Y/DBWmdJXarvgXBVo5R3e7fv1gg5sAAP34GfoE1ADEw04A7MgARv+sAebcTdfo2Arf5QTQ2RXwO8ZdGyoCPll3ZH5j8/gOsgLbHeSYrncFzuEfKAYocDEY/y7yaLRHPhOOXsA71ma3JpqNvYeyR+Yzt/tu3cYB6Cb7XpffWy09CmM903pd9/4MRDaw2QF+ir6RAXtc89T4dYCFPcKRO9DR76IPL97I+sHvs9ZZ36JvyA8bNU/+mGgnRCdQ5MCoPdDkftx8Ta+yMVf2HobZnbflH7AV7JGxkfXM/gC3div/fKMMHNhG7oCvyIvCeOi2Ut2VH+ZwREVWA9zD8OOOHuAQ9z798IWMTgpHWoHJvPYFP/BEN/gH6IXwc2Tde72rTvqx4qBLkhd2hs9lP3NKEXwkf8ePyHcUxpMij+19BQc0zoFsAD9FNq3oLJm6+AY7oKQwa6V+CNXuxouPmT7RLfKmBgIcwb5ns69M9r+uPvk9OkYG3Z8B4OV+omcA9ir6XoXGQwVti9pb+Sx8e19hWBnD7O/oqV1j/TFP3SxJDjc4bONgFX/MbQJ8HJ+FXdAv8mZP6tTQt25MVFa1zyFL7NELueIrJvtf1RpkrUOBYzde2jfPOmc8gLn4Dj94I3PYDxd5NzZpxTUp4Dvadh0ajVBFdu10R9gkN3DIxMbn8nwGD70KUXLwmxR97PY8xR6Dj2TtGsB/Q/sCMr54bCT8xNWroVKthr99+jS8efJk+NTMjIBbaq61aw/W18ONpSW9hjgZkBjKCniM+fmNkyfDmaEhgdBYNP2QhXxmuLlIaGPf0FN8/uFDZSRDpbG4sxP+x/vvi5YCyg2ykD994UL4i4cPw6ONDY2RPjuvQQORobQgY/rJ5qYK7AEmA1a3tggiRxC5bhMRRD64rCKI3CyTCCIftJEIIjfLJILIB20kgsgHZRJB5GaZRBC5jY28JCCyrm/m7Wq/czcSeACwdQV9K6sKvAB9CJYImBs5kQHYvHAaATNZoN36E/VCZUNXOHVtV7QI28nV33xSOMd4OMnqAQxrT8FgujCwoKoAlOxhQAgAaLvWy5itGI9d2TUeZoItfu4WkFoRN6sITxDr2a8Eg8gM8KoaqgqWyVzsBlQyRnFqVtZ0LZjAWIG05g7QPaRxWYbkUMKhapyp3UBfxmfFouCOhXfUuC8tqLVsUl3XFff1cYG+3foDJHdABD0R8FpRplIoBKMaYYzQaJAhBQhoFenbB6SeqQkFCmCpAY27SZEwipuZPsjgApRmvHYVvJmPtFFPgGBkR/sVcuQH0OSZv8pYlG4qBqL0TicAUiewgKJJFAUDzDHAgjkDatAnwImBaTkBVtg3YzRwvx0wZGCBAVOPZIt2vdrAImxZV+wB/nID9SJ9gBLdGqCiZ0x7BiMZptijU40wJv4mSo9DgErPWARkA4gwoJGCUtuyF7/mzfqB95rx6cCgww0DoznYSTLslwXYARDRt/HNFpICZkY9gZ2zvttnu5oksGvjVSaTlgL3awIARa+TFKji/bYmR5VtCNVIO3Cf/sStXNtVcT4yAEWLEsrSOUClcaXjI/sNPE74uTtlVLq+AIXI9pTvUQazUR7QeC8gv4F+gLOnBZB1aw7wl2pmi2TO4iPtYA3bGanzVqNrdNMpo9Lnja/BHgFm8RXuj8h0diDZeHFH5BudS73TOHm/HbQZB7tnkvJ/5wO34oSV5No/QGPndY0/JOsYe8HXGoe48eEC9ntBRw7F2HOwyW6Z9lZ8saY1Y4VWjaIA+0HXZoNGr2F23SN77ETB0Khro1ipas8CpDTdGK+w7QPGr8y+0FpcrlmeVnCN/ZBDInxEpcptCzt4Y7/GRzA2Dq4Yn4px5gY6HpTQP+vECjzaPLEn5+NlXFbUcUjui/440GqXKe1jNe7vlfptA8aJrrBHfD9gKAdONMbozwCd9gV8lB3eWBauFRZF/8YFXcjD+81zymCTPXY7cELf6JpnE/5vtw7gRN7RuIw+azypQWAFhjvdbvLnCtadOOgry9IRa8h8pNFcmR449Bjarz+Q368/0Lp2rGDoig4DjX4pL13xGehFB3WFUT0PFAM3v8aSIqEHb7x437Znw6u9k9BwUVhvXfvAsb5egbHwDFN0jgzfT124EAo5bi61I58IgcxheIfJRobagveR+Tu7xU2GIFoM+IrJEgYQJgv55OCgiup1aoDIAMTvLCxIXoDIUFDQN2A1+AQUFlBXAE5/bGpKGdOd2lapFL60uCiqDCgsnmxsCOhm7DETuUFqIPynh4fDGxFErkslgsgHl1UEkZtlEkHkgzYSQeRmmUQQ+aCNRBD5oEwiiNwskwgit7GRlwRE3h+5gWHjvRTrOalAtRuwaNeMCfbmRAfhRbIaJWGAkBU5IpOrUyagAxoE82SEUZWdUF+VthqaZz7ClwtnZZpmWbj3mwontb6PjCkCezgHO2U2ewBp12gXlNXj3KGN/fkVcgAhgJxuoLRdAa+K53B+5z0Fku3kqD6LJ8Jk36vKuuomR8ZCP4BXKjBH5fcWOXrw7GAGQWkngI3XAoYA2K3sPajzm7bK0HkkyZgSJcMhjYAePRM46ypvrbWCupVYm+i/pv50YNCGJsI/hvebPVLEbL4OYjUOA+AEMIMv4yhtxwts7/Ar4Ng3WbMG/jXbo7iV833qD3sEaDusASxSrI7r0w60tb4HcPF4zwWBGazJbg2wAIAEvmznN219PeMiuw6Af7jnVNf+vGgWWbNklDro1ixHKzQGnzhr57AGECR+09Kz+gFM63voD5BJvOQC8LofGACIUISL6/PY58H+ONwAbJlSlm+3de3vBUxlHQIKHbRHK/oHCE82LUBWp4xK788Bfucybicn/CN+wq7At7/67e8zKoYNUXeQWd5uXdtNjiHR9KDvwxo2iD1iO8bjbAX+9ltOhxFki4tzN9fX1f8wRmXMlp4llDdQjDQ3p6ag6Bpz75btagA/twwehIXd95PxHVyH7A1kkWKT3Q4rfSRkmVv2KSCoAfutjbGRhWwHRu2pefw99KN1WHosABmwztbOfnMedagtDsti513Y+PzOuwnlUflAfwJqCyOaM3vswcKWzTPCh+MnuOkCFYR4q1uaslx7z4oy5bAbL1aAdEc+3G4WUOywuRkn76DWNrd0uj1T+DvZs5d3bycHBm1oCEJOnPlkEduBQfvMZvpDB+iFPdupotrpmhsN2hd6TnU9XKQ/7JEDDexRh2EH9lcKAdsB7UT/q6l0zRihibLDh602fRrgDe0YtgMNVTdZOsCPPfKs0q5NDg4KpKW43ifPn2/7Gv9lqUpx5Gr4/957L/z2rVuhUuPZpdm+iZ8pokdxvR+/elXZyPzcqVGU768ePxY1xruLi2F++6Afp4/vmZkJ33LmjMYKlUanBij9aH1dnMx/cPeu/t88wuZ3xkzkCCLXLSKCyAeXVQSRm2USQeSDNhJB5GaZRBD5oI1EEPmgTCKI3CyTCCK3sZGXCkQm6CEj8LjAMKNQaJ9R6TP1K+Bc9+UaK0Fza9M1zJ4ZZdwBpnYLeuxaZzWslO6GxV2CFK6WNwOLVsDnmIAHANA0jaw4uFa5jk8Q3dgEU8LJ2ntVlAyW2dw5u4eQtFTdUeAoPtKkqnpzn3kV+wGkZN6HgQ9eVJDAGe5Gy7DbD8adv5LMNYLmTgWoGsdgGdKLyghEP+3AJkBuDgzE3ZgHsGufgUS/njkM2MQ40VNr4AyYQSYbV8EPu/rtwT3gvhUbMz7JxmZ0Cb0CwwCHLLO58xgtm4vK7guyRzK5Wht9Yo+6og9XZxeg0jleAfgXdj5IMl2b7ZH+rOAjWXYzh+qa8QjgL1Pk0ehaWsJacQQDCMETDKDTDSDhvVY8cSss797pCPCznpkz9nhYRqVzf1shpkdJNmUzkINNA0yzZtD3YY0MYR02lSnkZZzkrQ1gEd/D2oG2pts6tFsGJYHIFPPC3lsBLLKGASkBkdFPN6DSxwKQurJr/KZeeMv/pqJb+V5lFjJOgakdMu39PZYtbBQCBvoebPR3og/++EFlWXZrxvm7o8MXwCHn2G18D36WjHvs8bAsdrcfDguYu92waNa1cbIOyx4NqCx0XYf4bHEMl5/UgcDWOWE/ZLkC2uHXumW7+r6ALXIlH3tvHaOKl4p642xy4NSeRqdxHCruKHuEk5yDtv3m+4KKe/Ze7Xrjxd8lzv3quvYFbr4cBBat8KrbY/fDReuVGxAcqrJ2sKVmgN/AfdETQd9SHO+qF+m6uq09SwB/+UnbgxL8GWAvvty4vDuDgFZUtyIQmXVonL7NzwGecc+eIKqPLj7cZYmuKX5nRUcto92b0ZYUwnGoo3qvyE90X4c19YFtG8VIq8+lZ0DpGcsazh9rW5ywcQyeOQz/PPusivY1wJWMx3iixxMO8O6HQ/SN7XCwocKm5YUWf2YHqqIn6ruWZMnbDYZOjTXCWqG2BOB0uwa/MAX2vn5yUnzG3RqAMV+/c+dO+Ny9e6KzIBO5sY319Sn7GB7j7zl/XpnNXjyzXd8A04DH/zo3pyJ9cCK3NmILivUBch/v52ZS57UNsK1s5IWF8MsffBBur1CIkmeV9i2CyBFErltGK4jMiQY8KBj8ys5O+G9vvhm+Nlkkv3/3bvjvb72llPkX3UjBhxeGz4IUHLJwUur/9MEDnYz81zffDD925Yo+lsXDON5bat7AXtSY4LnBOeAkAIL+8dmz8E+zs+Gf5ubCN58+rbEM9fRIDp956y2N7yjazOho+OjUlL6+YWoq/CNjSL5wCIzj9XHjFvutW7c0FpzBi24RRD4o0ZcNRGYTw35YN/Aovej2oQeRFxbC483NcHpoKPzI5cuBDRauJ3ifKEhwFC2CyAelGkHkZpm0gsg8uH1xdlZXyShq8b3nz4fvOn9etvre4mL4ndu3wwfLXG1+8e218XHxoX301CmtEz7rrQULHNgT2ZcZH2Ph+QBOtqNo2MgPXr6sitfwwv3Zgwfhc/fv66PIAGEcXM1jHH/9+HH47du39QCcpuGnPnbmTPiGM2fCm6dOhZmxMXHIkdlBtewvPn4cPn/vXniI/Dc2xH3XmjXS+DkEKCoeVTghvtxuFAz+Pr8CTpYLgbOukjcFUhb0AND2F4+L3qFb0OP9EkAS+BA0t4JNBtgRiFvWUJqmzOHKougdWsECuyoKJ+srCa/v4T1aALmmLCQrikfQ7M8rXActCMhQcbD8UCrwCnCbrDgCSM9i85EwRlFOiMLD+jyscSUWEAxeZECIZlCawK4gOZLB1q2AWevnEIwu7rUH+K3w2LTGmsZ+dKVcwOKsgBwoGBqbFUKj4COyPDyjUhliVbIgAfitqFWrPRr/LkDlWSsY1fXAwEZDP9i3cVfvNPWp4lE9pwQMoZ9u1/J9bmSIMUbAfYCS5nVIMTMKUpHteq0rV2zzOiwpO3UFXbcA/OKx7TktOQL8HnaoQb/YC+uFQwgOTFrXITq2AwOA6e68wPTHGiFjmvUC4NSa+Sm6ltxgONl/XXM/LKPS505/gFdGUdMMaDBPDgyw8058pK327dzfUKxYBv9+A8x3jmDA88PAfd4JkMNaBGxqzeoWmJbLC7w62XctybQ/HPykz6XdmwKR22VMW5a92eNhmc02xr06mMo6xMab16Ed3OHHofs5rCmTvQYlwdOwuPv+gUMx0b/oAOKiQG782WE3K/hMCtexL7TL4EfXQ4UJZZFakdBuB4E2A2zQKQRaM/jtAKtH4GzaGy9OTQRHPmBgu0xkDj7xkUZN0P3AgDEal/kT+Uf2sEYbt9sprMOT4sJOA0pjO/Bn43uQpYHx+7G233jBHvsLJ5RNm2bP5hkAmzT6KegY9ht7AdRB+AurD9AZ+PR3AaJuVqCCsZsLzeuQzOZ+7dfGxX94Y54G8H+gg6fG2xX7B8l2WCnO5g7UPI2fxJ6NDNmzrcjjPniuIoeFCdm386EfNkqoSqBPYt14ATx/jw6wEloVcYqnuPHiXMtwxTPvxgMnNAC4C+4inuETJ8KF0c40Xo1j/8tHj/S8SqG9Vp7h6ZGRwHPvd5w7pwJ7hzVwnqcbG6Kw+N07dxQTND6ngqfxXPuz168rG5msZoDpwxpj+6X33hO2BtDd6dk3gsgRRK7bUiuITOB6a2VFwChG9JUCkQFJIST/84cPwx/fv/9lBZE/MjGhCpXw3RC0RhC5z8AFwOxTp0Te7oA2TgwbgcidRtVRwGxOso6iAe47qI6TBFT3sQC2MBauccDrA2D6Jw8eHMUwxDnkAD8Ai8bBYcPcXDjR1xd+/s0360T2v3rjRvi/3qZAxotvJ/r7mw4a2Jz8oAEgCnlwssnJJeDU//2lL+mqyotuH3YQ+e2FBfE9QWdEYQT4pyKIvKqDuk9MT4dPz8xIHjyMAB7C3XUULYLIzVJtBZFZp3/39KlslQPd/4gg8tWxsfDpixf1oH5+dPRDDSIbV+W4gh4Atm4cg675/QyxhwJyGikJCMwIxAAyyJw5LAu50ZrI/CRTygHVxr/pmn/vJQWjacbIewlsCSAJclvBAsCH/vxIONZ7IRVQaWMhs4kMsbvJFfDNevaVB3sEegAGh2dJWY+MkcCZLE2Au8YMbIJH+FKVVVmAZqTzdc593XBoQIbYvfoVcAeS0QvX3QGaKJzkvL5p/CTBLWCY8fg2Z5OSkTqujMqRVOAncgQQUiGvvfsHAH6uUsPV7MUF04xvP0PsA8kTOTqQrHnnBgTOjhTh0ybD7vCA1HhEH4atynzYLjfTjSA7shUFVOYp7pUGBKR41I5oGFozxAClsW3AMOwnTfasAyJk7wMiw6Xq9uMACX1N9F1POF4PB9issB/2OKcsftZPYyOrED+Bjg6j27AVwxVwK0DloG9jf9ijMiB7LyXZs4frhfeb7dzT1fIdjXEfEEMf+B58EBnEh2UN0x/AIn2RpelFHn2cAioTgBZ9p9G1ZWpWNWfG2Zip6Zn2gMgAlYdl2vs40C32CKgK6NQK+qJr+jyMmme/v4puaADI2+FdYwGqnOzRD4jSHg4ZD+1sWNy7ocOhA+CnrvlfT3XjxcfJwQv+kXGSRdzY4N4FSFWmffFEKl0rU7O6Ld20XvfHT2DXFKtMQ9fi+wJ7IDIECESOzsfuY+VWhR1ApAMqkRv2qAKNpcd1Hl/6o9gsB1isRfbttIdD7AtQHQF226GY3XrBVxTyfQI/J/quivs7zZrhvRwEIkNxyLfcAGFsZNo7Z3MaP47sKITne2zje9j3sUn8Txq6Fvc/ZHVzuGgHJdQKsHl7gVD8I9n7HGClyZZm/3N7xCYbs+ON9/qcdIOPTLNne+Ywh3fc+Gl8BrDbABQvnNR+k0bXPm8OKn1du68gzgVfIMHwJ195JZwdhsKkM3dxo/yJQcFHKGAHxtbYSOAgQRHc6dqJzsUJ959TQtgtl8PdtbXwP957TzQUxA4O+oJbnRseDj90+bJwLIDvNDsDcQeJVW/NzyuRhT7btS87iKyshfx8KJT0AAAgAElEQVSATrrgJbHrCzxgPJIzYiOw6yM5bUBkKrReu0izgA57DWg8JNPXjx8P33/xopRPVh5B2+cfPVKmK7/HUAAwf/n994X0H0UjvXxqcFCf9+bEhMaBkTEO+Et+5tq1MNLXp0wYxnFUYBiE3pMDA+Fbz57VyQoA082VlfA3jyncUQ4/c/16eDXJdiXziAqQ8Ke86MbCxPBfn5gI3zczEwr5fLi1vCzg64vPnokr5nsvXNDH8ntPuX/R46A/ripAns6inhoaEiE6iwpghasLjGWgpyfslMvSDTo7inZqaEinUwC3OIJ/ePpUACGnRIDs6OZKUnHzT+7fl266ZU097xiHe3rk2HBwnJIBIv/Ds2fKCMfRMI7vPEd145rG9isffKD1cxQNveBwkQcZ0siEbDmy9L75zJnw09eva/2u7e6GX7lxQw77KBqbB5ly6AYifORBtVXmP9bfLxshkxyZkOn6azduHMUw5MMYBxn8Hz91SlVVkQnjABT82VdfDd965oyy5rHhX791SxmOL7qxSTGOj4yPh4+fPi2QFpng09ANAP//ev26iglgM396//6R3STgVJexsNFjK4yDuVOl9jSZjJcvh/5iUWPhdJivo2hcUWIc+IyPnT4d7q+uaix8LpmPHLwAmD3e2JCP4cCMQgYvuuFLGQe1ALAR1gd7HjdO5ra3w3ecPRu+d2ZG47i5vKxxtD7kvKgxsSYYC+PAd8HpRXGIhZ0drZfvv3BB4SxjYb+hAvJRNPjBrp84oUIW2AnVk9EN40A+jAMA8/H6ug6G/vwBvJTpsl2zjJeMAcBSdMMBGXvrF54+1fw5CPuu6Wnph58B+NENejuKxnMHY2Ec7D1/dP++dIMP4/c8qzA+xsI42JePop0fGRGPG2uXw7q/fPxYN5JoFCFhHGRKMw7GwFjS3o568ZnIUFlYMT2+W+E2wEYrYuMF7gB78iEfdlTox9Y4GVJkDxv9hD1TOYhMXwR6BOU0FZ3JD9SzYijURQNc4f0Ed7oCLp7X5QMBKePj+Zs+CMTJJoWKwbhyrXgVjWd1ns9VqC6Uk4wu46psbIyLTDiuAvs1f65WQ3VAf1yDJRuL13jVeD5DRdtUYG9VRcI8C4mg2wLI6fpVcit+NCSZ8F57TSEp5mWZisY5bJlxgOiNV4K94BFzpx+br1E9EJw6eI+erCDPflYmIOBa6YF4l/eDZiqwA57DF8s1f+OTBDTpyQ9LZgSw6NoAc3hSDZg0bkloQTabAA3eD3hD4CyAJFAkjnE2c1UC3DIfQFQ+x6gYNgU4ofPGZtfyTyh49oJ16BsZMBfeZ4W/hmQnnt2KbijYx+9aQWSyzJx/ls8yvk76s8J+kmmut0k3AKhk46JrK1i3H5AyHsBzQI26PSrDuVjXMa9HX2Y3zNlkCZhhRdf2G7rw4mXYo68Pz1wEdOe9rCun73DbWxfANmtF4RIaGAeRvaiVgUI5y5DP99Vfx3gtg5m1spfoxagYWN+t3M0C+BPgCtoIz9xEHpaJSuEuimD1JkW3DKzaSwD5VqoIzzqnT8+yw7b78scoPak+enKDsinG4kXV0AfXyfFH1uc+iIyPsMKWXCW3TD7LFG9X9BD9Y5NWzJM12HrtXUUeE95iOzCA+sZ8A7oXpUatqp8t83Gt7hcAAE03HGo4eFXQ+4wznmv+ZAfmZY/o3QpsWZFJ/KOvcxWBqyzJV2APrRnYxj8/ZfaYx56xxwS0rFHysywAkmxd7BF5Wp+rOsACy9hvudBfoKDeMflH/AO+1or44ROtKCh/xw6Ys78fShBwEOTZCiL3FYbDaMJBz2d5f54t2ejPea/drMAe1+XDW7NTnXvfuYtVBFGc/kX5XS+ixu+Z6558tlEvAH4CAjY2XiewsniizmeLvKA6QOfoGl3xuexZ7AGsOcbph5/GL91821nAYs9p7QHYo+m6kOhkf18wruHdxCaNioF+W+XILQD0oqKj+f5kz+5Xv9r/alsaI/ZkurEsc93MKT0MlSo0DA0gMrQghVFlz/qe7cVnVWSytpfsZXkrOpn4st3qan2/bl3bTj/FerR9q/OezTOF94vOAONbbw85lY7feDFfyz7A/peTTdtBKc8tZp80xgrFCkB347yNHqOofcHpX3xdo6f9Pbsofbpu1Lf2BuPCbgZ9C8YprRtYPPPA29wnnfvez57D53LgYnOmYGQ54W5+3MRXrWKPOSv2aMU4DfCFF5nDIvZo143LwJ/H0DU3K/wZzp6PjLsYDPHbz50TBgF2xfMyCV1gQjwvE19SeHK7UhEWQVxHwg44HwXsWhO5wJyInc+OjIRTg4N6P0ly9Es/xOzcfudnnnsdXwGL4aYeSXulGrRm5sfBOemH2PPSGFnsIRCPkjUNMEx/YJBgbvyfwn87lUqY3dzU+IgxGO+HBkT2B0QMjYdEFG8GRAp2SQuPTQ+FU+UVcLkdOX+Tt3qOHzAAwDeClO8+f15Xmgmab6ysKMX8G0+dktAJ7Kh2SBB7FFe/GTogC0by3dPTAugAbhkDX1zVBJQDqMQgGQcgw1E0jJWF8HUnT4ZvO3s23FtdlTyQC1dXyVIjmKa9PT+vipCdDOvfMz4WJoAYgSzjKFUqdWNmwXzi3DkF/DTS+BlH65WAf8/nN76XxcbiIpAlWAWkRC8s/CtjY5IJNsIYGQdA2VE0nAaOCcCFz/zC48cCkQGh+Bu/47ov7V9mZwVmHwWIjJPU4cuJE7puAacPY8GZLe/uhu+cnhYIAjDGevnCkyd6zVE05MGcGQdAEJ+FbnB+r01MyE6QAVn0AMj87Sgaa4ZDIAAoqEYYB2sU3fA3xgGdATLh94B2R9FYv4wDwAV7xUaZN2AyVVUBBwGAAMAABvnbUQCVPMhz4DIzMiIwH9+FjfCZyAQZMRbsgnX7z3NzbXmcXoSMjie6AcwmSxzdcALMZ7Ou4YjC97MBs7YBmI+isdegG242oJs7q6v1tcHh4PdduCCQDFAdO2XzTnstP8t42fcYBw8qjIMGcK5KvHt74dvOnNF+yDjurKxoHEdx0MDnsn4ZyzedOaMDMnwWQCUHlhdHR3XYwJphbBzaHdX6xX9iCxzgfsvZs+ICo1DFdqmkZwT2ZR7YGAfgLTLhAfFFN/Y9Dj2wAw7pAEOx1zke6spl7YUc3DEOHhQZB387isZ8GQsy4f/IA/mzz109flwywY+4bo7qoAG/zudxYMgXvpNrgDT+hq2yH0k3S0uSCTaTpr1oEJnPtKzZgr4T8BCEAdhyFdWu1M6rQBXgExyxzgdMME5g3lqAywAs+gJINF5F+E5Hi2cNuAglAUMc3PkVf4Abfg8YY4BCszws4OupZwvZFVnADfrJqx/nECbophiTMqYTDtVWvkZl/wFsClQxQBuAiGv1/G2l9FA/j/WeV0CrK+TVrcDVUwsovXhS45VgsrD3M836yZLrPa/PINgD3CBA9yAUOQKQWGX6SpvCUUaRYWPc1w3UI3Dd2vs3659B8gqBMo24pPXKskH8lilu2ZQGqpFFzPV/wAX1J87pmmRonMWAIiWN0QDH5uwejTFHxqd6V7DL3Bub2xUZXMRHHB/Ql4Frzbpmrj5ngm10TFA+1nNec6JQG7rHJqELWN4zOifX9cHr5DYy7NF1bZzd9LcXNiuLYSA/pj6ZP9mZrhu3xYP2gxydR5tr+qOidwB4cR0zVsZeoQCVZGsF+gx0aj7Q8zXj69B1Q0YtYPXCzvsChsiaQxdkE3pGuHRTz7xupIMzXds6NFtizjZP88EATcZlu2kHBZXFuo6tzza6BqDT2iG5atAAjsK45gQIa8X8xq2gXtkO6kzX+8CV28b+OqRPy5Qm6455WqLWQ2Uest4tC5dsQtbhXh0MbB2jA3XeHwAgummXXenAMcCVfI/WYfM+aWN0m6RglB1AgQVwwEMGIYA364Yx4yP9ar8fwjTz5B5ch+iI99MvOuAz4S5HT8jUQN/tuq9oR5lg67onsfW+MFQYF8gLyIb9omMAR4BS1jYHTc7/3U7XNmfmbtQ/6BqQmnk7TzF64nfYo9/2MH9mvryVHxj7LuQZ476usUn4ngESzZ8DcgMKrWruyNJ9ZCv/vmMzztcM2K/iYwCLuXzCMVsT5QXAHzbpWcLtuPd9HTbuCwCBzBPdUGAUP44MLBsePKF1X2DNtBaGxVfYwZrZznmB76zpQgBUHhRFCTpiL7SDCORn9tgqR+la+wKgtO3Zrhv0yqEA/pHPmt/9QEC0rUM7tD2ol4N7NgmT+B9ktl1eDmO90wIx8WVkSTfvC+yHzb7CnwH8AIt9i1tP6MZ17HRaRjv1oL7HYD+d92w7qAMwx76Zp+/ZuiHScz4pxngzcTPJPnNAjpbd2rhnA8zaTZAezY/DmJ7cUCjVNsNeZVP2iB1137P3dSNe6MJEnU4IHXP4oDUZOMiwPdbXYfs92w4ZjILJnqe4uQF/Nb6HgzTJIFeQDL1An+3Z5YM0RzkOiArCYJy7mJiS5AtiXfAxYhzwM37mGRWMiOJ6PEvzjN+KoYEn0SffiU2JTXgGpl9iRZIopkdHwyenp8Pv3b0bfvOWcTXzGRt7e0ruaFwxxBV8EcvQH43kHRK5wEbo72smJ1UYkP/zjA2GAjZA3OFj/dBwIvvDF6do/fnjcmosfr8SwKaJQ/CHWYyidUGlCRAOew0Gj2ABCVEQBkBARvbR0va2TgHg5eU1BLWg8WQDHUXjs1Eu2VhkAjMOrq8u7ewIhCLgB7xDiX4qcBTjYK4YL5mVfCbgOWPhO6ca/A550QAWGMtR8O4S3DGOEwMDCqhZHA5Sru/uahwOmK7v7QmQ4ftRNPSCg+Azj8HNzEnN9rZsgeCV8aE/5IA8jgpwQf99xaJOj8hYZM6AtICDOBvG51cpODViLC+eEdlO3wAr5djGxvT5jIUTNk6vkAcAIjpDRoD+RwGGoWtshOx5wIXBnh6BXoCDjInxIRNAZJwqsjoqMNtthOxJDlkYBwDuZrksx804BotkdRmH6FEdRrF+hwArh4akBzYBdMPGwkaFn2NDY2NgTTOOtFl7WdcWawZfwclnbz6vcbhuOBhz22ETw16PAsx2G2EsFxKfgW7wJdik2w5yw2bQzVGtX+mmp0cHUegGWSATPhcbZVPHn6CXha2t+gNIVrkf9nr2PcbByTPjCLmcDgnhgMUu0NcrY2MaB8D67Pa27OcoGn4Ee704Nia7ZBzogHUCwIy98n/2Y8bBeI6i4VuRCXsKMsEeAUX5bHwrtsohL/sxvp+HQf72ohu+lf2eubMHA4bixwFr+TzGho+p62ZrS/ZzFI21wX6HTNhXPFOdcZABjG64QodMkAffj6LhP1kXfCY2AljMuqHh87FVviMTMih4Xkn7THIUIHKjDCzDE/mdU6BC0Eym44nei3rGnd15+0D2VhoZEthxPXhX2a5kNXF4TMbvhjJcNyuzB4LGbv0a1cGEeH0BOuiX7/wM6AsfYLuict36BAyb6n9TwRh8wmTsnui7aPzCpfvilGy9Qt69vzFxaxL8EYBa1t1gkoSymhRNSn/jSdm4hWHjAC1OGZ9wdUN6AlSY3XnrwHXvNLqZ7H9NhYqQGfowvsmafjawYKNtsah2fROWwxPcWsQN2+ktDAmM54pt2qZCRYVh6Zp5AoAwLi9cNLfzjq4qZ22ATfQHGIkc6Q/wybLCV2Xjrfy9h9nOUAEOXrKnTcf03aesTYoc3TlADZFmzFP9b+gwZ3b7bY2Hn5EB67A18++w/rAR7NHmabe59kHkjbBZma+DTYf1xd/FZ5wnS45bAlOKiwGwAG1JuGLO6DtrIynrVP+bOhChj7HeC7J39M6hlhUaS7+HMD4VhmtTKAw5kCncyufabcz7nN2XwmDxRFjavaMDMOyJ2wDPdt7K5Cf4LPwu7ycbdL08K4AQMF3Z+uXZhCc+/eErQLGvw0YdA4ADijJmgMa0zW5VUMDudLIv3A+zO18Kp/rfUBId9vi8usYmBcRWd+QjOJwQvYhoLMjiTv8sh59AbowVPAZZ4svQvxVYu5PJdpAP+sYe6ZP348fRFcCs+8zmLO7uUqUfoxPCT2zUb1VwYEDGNXuhAYvpmt+qUKHG3kuiZAFcPNF3SeDls+236oc56Xq0V433XZW/YY4A2+wL8LYv7d4Vxc9ehX0h/TOl6hkUTjbp2G5HDIsHGZtsPVDsPF57H4eLzJm1zTixdcaJ32BvyNo4DERu7LXMjwMDPsez4W3PPVgErtPn8F5sj2cLxoaOsRV+D4jMOFtvSaUZM+D+yf5XNWfsGp5x1o10xaFT5WDB0U79El9xu5XkKW4uAsDyLE/8TVxBkhK3GT1L+LDxcXMUHJLkL/rl+ZsaJGAK1APhpvcvvvfeYd0c+Ds3pqmjRdxNfyTNfurCBdEXcpsPnAtMJ037stNZ7A/KTi72ga79ohp+UcZ+cxRQWOMojBzbG8rlE1t5Q/z3aYT6vK8hqHGZ1MeRjKV1fM/7GWne1zQOnbiZDvh9fRwNv0/T5/O8Bh1wVsSnawRfId04gfpXWjepx/Hl1k2iF1TUum6OIhu60ZYaZaIt2G3ky7xuPiy66TQOX7+NPvcrppuGdW0qa1eD+Xk8Rvv3pNbNV2gcrbo5ann4OvV60dhBffft4HNfnDaae+qmG/YbH9dRy+QwG2n1/UcpD4D9+jNQg2467ctHORb358oHSp4DGvflL8v6TeThOnC/1c3XpZFJBJFNShFEjiAyYEEEkdN4DXtNBJH96WFfZhFETmc/EUSOIHIEkdeTg9sIInfzGhFETudT46uiBKIEogSiBKIEogSiBKIEogS+LBKIIHIEkWMmcsxEjpnIMRO524YTM5FjJnLMRI6ZyGkeSmMmchopxddECUQJRAlECUQJRAlECUQJRAm8pBKIIHIEkSOIHEHkCCJHEDmCyAclEOksIp1FpLOIdBaHPd5/BeksDhta/HuUQJRAlECUQJRAlECUQJRAlMCLlUAEkSOIHEHkCCJHEDmCyBFEjiAyEoicyJETOXIivzScyC82IIi9RQlECUQJRAlECUQJRAlECUQJHCaBCCJHEDmCyBFEjiByBJEjiBxB5Agix8J6sbDeS1VY77BH/Pj3KIEogSiBKIEogSiBKIEogSiBFyuBCCJHEDmCyBFEjiByBJEjiBxB5AgiRxA5gsgRRH6xUUbsLUogSiBKIEogSiBKIEogSuCrSgIRRI4gcgSRI4gcQeQIIkcQOYLIaUBkfMV66Wnm56Dxvqthqv+NsLR3J2yVFwJcw8V8b1javRu2KvNhr7IRaqGaut+h4mQYKpwMvYWhkA/FsFfdCCHkQm9+OGxW5sLS7p1QC5WU/dn7BooRRI4gcgSRUy6a+LIogSiBKIEogSiBKIEogSiB/4gSiCByBJEjiBxB5AgiRxA5gsgRRI4gcgSRI4gcQeT/iLFQnHOUQJRAlECUQJRAlECUQJRASgkcPYjcE4r5gTDaczYc77kYVksPw0b5WRjrvRh6cv1hbvddZSVlbaM958KxnumwW10L5epe6C+MhFzIh93qetiuLIetymKo1dJmIYUwWBgPA8UToS/v/WyEfMiH3sJI2CzPhuW9+yGEWqZh9hWOhan+15UdtbR3O/Tnjyn7aq30OKyW7odSdTtUanup++wvHAvHemZCPlcIpcpmKOb7JdtSdSvsVtYtm6u6mbo/L6A0VJwIw8XJsFGek/zGks+Y33lPsszaJvpeCWO9F8Ly3r1Qqm6Gsd4ZdbGydz8QoDLeWkpZ5kIukHHWXxhLhlELtVotKf40EDbKs7KptA0b6ckPhIHCCY0R+a/s3QuDxXHZ5MLO+9JV1jZQOB4oRlSu7WpM2BNfO9VVzXm7siR9p229+RGNCXvsyQ9Kr4y1Lz8cysmYLfMuW5vsf11rcW7nHfXJz5VaKcztfEl6ydLyuaJshbm73ZEVWKmVlVXInPlK23KhoLkOFMakc+aLLLH7ocJkWC7dDeulJ2m7q79uuHgqnOx/VXrABo/1Tqu/ldI9+SL0Uq2VU/er8RQn5W9aG/a+WZ6XHaRtrOHe/FAY6zkvO2eMlVAKx3suyL+xDrP0x+eytrFHsiuRIT5juDilbE3WOfoqZ7BH+uOwifH15IdCNZTCbmVDa4kv1hD9pm3YTjHXH0Z6TocTvZfDaulBmNt5T/bI77DP59X18d4LYa+6Fcq1bc3fs1TxZduVRdl72oZtDxTGQ1+yv6Bb9gFkydpe3rubyXb4XOR1su/10Jsf1Pvx4+iKvvGZZY09vf3IdnpnJE/0Wsj1hGJuIFRqu1rTG5W5sFtZSztlvZ91OFw8HcZ6z8t+1kpPZJ/Ic373vbCZQdf+wczxZN/1sFJ6ELYqS2GsZ1p2ulJ6GLbLi8m+kD4TWT62OC57zIeCdJ5DvoUhPVOwjtJnNuekF+ybcbLvoBuT7UX1tbD7fmoZ+gvx3+wzyJS9FR3hw3erG1rbW+XFJIM6XdfoZVDrcDSwR9g63tJzSq1WDSsl22OztvG+K2G89xX5WN7PnJEpMmDd8Blp92w++1MzM+GjU1Ph2dZWKFUq4dTQUChXq+HZ5mZ4b2kpvLWwoH08TSvkcmFqaChcHRsLnzx/PlRqtfCnDx6EmdFRfc5v374dPnvzZpquml7z+vh4+N9eey2s7e6Gz92/H75ucjJ85/R0+Ny9e+ELT56E2a2tsL6X7vks99HPfCbdbDIPM74hSiBKIEogSiBKIEogSiBKIErgwyWBowaRAS8IFEeKp8Ox3gthvfRIQSngE+DJ4u7NTECTS4/+ABu2KyuhXNsRkGUg8lrYqayF3cpqhgAyBABfArO+/GgAzKIfgqi+wqgC0tXSo+cAkUcVNBN8MU/AJ0BkwJG10kOBgVnAKwJ4AMBcLh/Kle1QyPcJgAAMEmhXXc4EVApsyA8I7AQUARhg3iPFMwGQBzB1p7Ka2WABcRjn6t7DUKpthdGeafXBvOm/VN1JLUuC+cEiQfMx9YEsa9VKyCV2xWFBFkCD/rBH+mNc1VpJILSDykt7twQYZG0CH3pm9kHk4rj6BCQgCAe8y3JgAFiA7e2DyLy/JPu0MT8SQJ+1TfRfD6M9p8P8zvsCbfiZ/vznLP2xtkd6zmpMDmhjowCMe5XNsFtd1eFG2uYAP/PGHusgch7Q9qT0sl5+lra7+uuwH4BKfALrjjEDxPD/zcq85FrNcOCEn6DP9iDyVtgsL2TSdTHXJwDLZDkie8QvcEgGSMQ6zGI7TJy1DbBYB5FDIQwlIDKHYgDnWYBK+sPHAlxhm4Dc+BzGjQ9ZLz2WradtrEMB2z2nAzQHHKwt7NwIJ/uvS/fzu++HjVJ2XQPuH+s5J5COOXK4mA8AeGthp2r7QhafC3jclz8mG8cnblUWBFQiS4BZQLss/SEffDaAXU++XzaN/tkbtysAn/dkj1mAbredYq5Xc8Yu8XEAqKxtbDzLOmSePbkB2Th+nP2PPXu050zoyQ0aHUUlva7dJtCL9r/yEwGVyBC7om/2mXJ1J9OezWFTf34sFAsD2qtt7sh3MOxUlgV8pweRQ0B+gLFjPRckQw6ZsHV+Xis9eq7DRduzz8nWsUHAfdY4gDI/Y49ZDhexHezRnlUMROYLn5mrBe0L9Ju1AXSjm9W9ezoc4fmMPXZVB7+r8j9ZQORvOXMmfGRiIixsbws8Hh8YCJVqNSxub4fbq6vhg6WllMfI+LKc3n9+ZCR87NSpUK3Vwj88exbOjYyEbzt7VoAywG/WBij9w1euhI29vfDXjx+H18bHw8dPnw5/8/hx+OfZ2bC4sxM2S+kOnCKInFX68fVRAlECUQJRAlECUQJRAlECL60EjhpEdrCAYKqvMKbAG/ALEC+f61FGUpaMOBc0/fEFgEwQD5DBZ5F9BThSqe5mCnoI5AXK5vqUOUw/gRy2JDB/nsCskOtTphTQ53Z5SeABYCPgC/0BXGUJcgEGADUYH+AAGXYE/AaClUJJskgX9CBHAmV0AAhBxhV6AdgmU4q5E4hnAZpcN8zRsq3W6sAnn7ZXXVd/2UAXyxAjg8saoWxVYwfsL9W2M4KpgFfotU/AEH0BLgGacJDAnJ8HOGd82HQ1lBXU0x/j3hNYt2NBeAagEr3IJnO9Alp4fzVU9Dsyzly2WR0P9ggQCDCErQAU0S8AYBbbcfvpLQxrTAZyAtD3SKb8XK7uZgI/zVcUA+sGe4TPFFkiW8Ac9PI82dee3cx4kBvgC0CTHWhsSS9ZABIDfQc139Zm63ArEygNwIS+WTPMHR+JDLFPwFpsMgvIbbopyB7RBzLM5XKhNzcsfezVNqXrLH06wI89MlZ0Q18AtOiMtZ0FDGOE/MN+OGzh/dgg9ojus2Zouh50+ILctF7KWj/IonlfSJ/tyvuLedZhn3wO9sK4yX6lT2wyiw9nnMiLOfMdEBH99+XHQrm2pf6y7gtuO/TDLQCTbCHxlawhbrykz2y2faEoG2etMGdshv/zWdhjNl2bdtALwC8AKvsAeuaz7JYFvoLbAOnzOfEL6IYxMWPfV/gZn7tXWc+0rv3AG2CapY0uWD/8jK94nls52rO53cTBb21Xezb+Q88oybNKlv3Q/aPvDdr7Q0l2zqDxHVl03bhns2/v6lB+V0A1Y/afs/gK+gTgPTkwELbLZYG+A8WivvPz8u5uWNreTq1pfBfvP9bbG04PsS+E8HRzM4z09obpkZFwb3U13FnNfth9or8/vHL8eNirVMLD9fUwMTAQzgwP6/9kTDPWUjWdr4ggctYnkfj6KIEogSiBKIEogSiBKIEogZdWAkcNIr+0gokDjxKIEogSiBKIEogSiBKIEogS6CKBCCJH84gSiBKIEogSiBKIEogSiBL4DyOBCCL/h1F1nGiUQJRAlECUQJRAlECUQJTAC5RABJFfoDBjV1ECUQJRAlECUQJRAlECUQIfbglEEPnDrZ84uiiBKIEogWRmm4oAACAASURBVCiBKIEogSiBKIEPpwQiiPzh1EscVZRAlECUQJRAlECUQJRAlMARSCCCyEcg1NhllECUQJRAlECUQJRAlECUwFe9BCKI/FWv4jjBKIEogSiBKIEogSiBKIEoAZdABJGjLUQJRAlECUQJRAlECUQJRAlECWSXQASRs8ssviNKIEogSiBKIEogSiBKIErgJZVABJFfUsXFYUcJRAlECUQJRAlECUQJRAl8RSUQQeSvqPjjh0cJRAlECUQJRAlECUQJRAl8OSVw1CByLpcLhVwuTA0OhvOjo2GgWNTPTzc3w9zWVljd3Q27lUrmKZ/o7w/jAwPh5MBAGO7pCVvlcljc3g7319fDVqmUub++QiEM9/aGmZGRQN+0pZ2d8GB9Pazv7T3XGAd7etQf4xwsFsNGqRTmt7c1TvrO2hjjsb6+MDk4GE4PDYVKrRa2y+XwYG0tzG5t6edarZa6W/TQUyior/MjIwFbqNZq0s3C9rbmXapWU/fnL0TXp4aGNNaefD6s7u2pv6cbG5nlmAtBehnr69M4+T9jpD/mzfyzjJH+mOdob2+YHh0Nx/v6Qn+xKH0wPsbKvLM2dD0xMKAvbBIbXNvbC482NqTvrA25oe+zw8NhemREb9+pVGSPC1tbkiP6ztrQ85nh4cB4kSNrEFky/3JGXSNHdMx6QTesbcY4u7kp3exVq/qMtA1fwbzRCXMe6e2Vrhjj440NrfGdcjltd/XXHevtDaeHh9Uv413e3Q1L29taM+goa2OejA07Zy0yR9b2vdVVyZGf08/a7LGYy8k/sm6QAfpl3vSHj8yqa9a22yPf+QzG+GxzUzaZxU8gH97fXyiEEwMD8hWsmUq1Kl/BF3rJsg5d5vhG+mM9IlfmPLe9HZZ3dsLmc/hx9gJ0jByZN+twZXdXc17b3c2sG9Yg42Idsq7z+bz8A/aNr9gtlzPpmnn3Jj6X/kb7+iS35e1tzZv5Z23YC/6R+WLn+DjW4aP1da0b7DHrOvQ9+8LoqMbL2mRs8+zZe3vPtQ6ZL36COSNT7HoRv7u5+Vx7tq9DdIMPYo1gNw/X12XrexmfK5gzfhF7xC6xd/wD46Pf5/EV2A9jY+74inKtprnix1mLWVsx2ReQI/tXIQT16c8A+I2sfpwxsF6QI+uHz2BP8K/neT5jDeJvsUf6pA+efRgnviKLP8OeeU7B56Ib+kZX6ATdoJfn9RXIEZ/GHrFZLssm6TPrnh1B5KyWHF8fJRAlECUQJRAlECUQJRAl8NJK4KhBZB72CaS+8fTp8P0XLyqY4ue/fvw4/OPsbLi1svJcgOpr4+Pha0+eDF83OSnAiYDsrYWF8Ad37yoIyNoI9Ojn0xcvho+Mj+vt7ywuqj+C0ucBfQlQmPObJ0+GU4OD6udf5ubCv83Pq++s7Xh/f7g6Nha+YWoqfNvZs/XA7A/v3g1/9/RpZmCRIBlQlr6+78IF6YXAG90wTgfQs47zm06fDt9y5ky4MjamwO/myor6o18CvywN+yRwfOXECY2T/zNG+vuj+/cFbGxkAAIBQ/ry+XDh2LHw6QsXwqvj4wp20cffPH4cbiwva95ZG7r+2snJuk0CUN5ZXQ1/+uBBeGt+Pmt3CrzR93dNT4fvnZnR+5d2dwO6Zu7I8XmCe+b8ndPTYWpoKJQqlfAPz57V7THr4QtgA/b4+sRE+PazZwViMS5skXUD2AaQnLbhK7CXV44fl24AVQGwGOOfP3igNQ7olLVdHhvT+F49cSJcOX48vL+4GN5eWAhfnJ0Nt1dWsnYnMAg7/OYzZ8LHTp2SPT5eXw+/fedOeGdhITN4DggIIIbv+dYzZ8JQT4+AT+ZNf/jIrLoG5MU/YpP4SHQFgPO3T57IJrOAOAiIMeIj3zh5UroZ7+/XmFgzf/n4sfzj8xy+4BvxkYCVyPWLz55pX2Dez+PHzw0Py+9869mz4WtOntRBwQdLS+HPHjzQesx6sAE4y7i++/x5yREfeW9tTevQ964sAC2yBDDHl3391JTGiv/C//zT7Kx0nrWxZujn6ycn1S8+E1/xx/fuhb94+FBzzgIssg5Zd+zZP3z5skA7+vyHp0/le5g3AGPWhvxYh6xHZMq+gG/Ehp5H134wjW5eO3FC9vj+0lL4w3v3BKBjj2kPcwAqmTNgKvaI7eB/76ysaN+iX+wna6OP18fHpRt8BQAqfowx/s2TJ1m702E0feIn8BesSw5S8bd//+yZ/C8/Z23s1+wL+DU+41/m58O/zs2Ff52fz7xn89nsC+yt2CPPVYzrn+fmNE7A5CwAP7bHcwo+At9D373FYnhvcVG6ubu6qsOSrO3cyIjs8SMTE1o/TzY2ZJP0mXXPjiByVunH10cJRAlECUQJRAlECUQJRAm8tBI4ahAZcIRA/NvPnQs/dOmSAmg+872lJQUpf/X4scDVrO2T588r2DszNKT+10ul8O7iYvjt27cV7BFAZgnuCWwBmQikrh0/ruEQLDM+AA3AxbQBqQc9l48dCz90+bKCyJEEGHpCAHn3bviTBw+yTlnBGEEPAS4gOvNj3r9/544CHwC2LBk5ZFsRmBFAfuLcOQFNZMUBsKGbv3/6VCBM2uYZlT9w6VL4foCm5MBggQBydjb85q1bAgsyARr5fPjGU6fCN5w6JXAf8JMMSHT9F48ehZvLy+H+2lraIWqOAGAEuNgPwSNBM4HolxYWwheePtXcs7brJ07IvvlOpi/2B8D9+0lwL0A1Q2YcoDRgKrrhi0aW1J8/fCiw6XZi42nHSYYdNviDly+H756eFkhNBhvZswBXn7t/PzNYAKCGPQI2IU/WIQAGQOXv3LlTv2mQdowAn9gjwOJ3njunLDYALXTNnAE00HfaxoEBGb6slx+9ciVcPHZMNkk2JUDgb926JcAya8M/MOc3Jiakb+RI9vUf378vkI01niVjGkCNLEB8GkATYBb24vP+wpMnmdY18wFYxB6xHeyRtQkw/ZePHoXfuX1bfiPLGPHbgC2AYR8/fVqZe8wbYBEwDDA+CxDIHLHBj586JR8JeAd4jl4A7D53757mn7V9dGoqfM/58zosAFBGjuwHgFcAtcggi/+ZGR0VaMX+hb4L+bxAQHwjh4H4yizrGl/DXH/g4kWByBy8AH5iP+wJ+MisjYNZ9Ex/jBEfR9b+5x8+lL6xxyyHd9gO+yqHgZ+6cEF6obFnA65hj1l8rs/ne2Zmwo9fuaI50yf7Ansr6xB/hl9Pu8fS55sTEzokQeesbfSKHbIvcFB0d20t9TMAvgL/dXF0VPaIHPGZ3E5h3tg4fi1r4yAMXeODsEfGiE3iHwH4s65D9i6eVdANzyqAyGSd/9WjRzqA4Tkly0Ebz2cAtOwJn5qZCWP9/eoTQJV9kHE+D0CLPTJGfAZgP/sC64X9ENsh0zetrrFn9gWeo5gz/2cd0o8OA589k9/N2vDjP/HKK3ruY18go5k9G3tk3XDQlvYZMoLIWaUfXx8lECUQJRAlECUQJRAlECXw0krgqEFkwAfAIEAhgjMCFB7OuZJPcPbrt24pUyxr+5nr18PPvfqqwBECQBqgLyAyYAGBflqwgHeTJUUwCogDcEAjeCLwAWQjuzLtFXCCHoACgF6AHEAIxsj7ycv8xXffDb/0/vtZpyxw+8evXhVwdXJwUAAboC+AC2A3AEwWsICsI+YNQMu8kQP9Me+35+fD7965oz7TNnQLOIRufuLqVc2ZPpk3WUj/zzvvqD9Al7QBJH3+4KVL4RPT0wI2yIqjARYAAAJOAy6mbYwP/RLUf9/MjLJdaWTWAbb8XhLcp+3PX4f8fv6NNwT0Y5PMj8AZwA7dALBlyZi+evy4gnCySQnEaYAPzPkfk6A5C1hAkAwwjT0iS/TCOgRI/NunT8MvvPNOpgMDxgMghj1+x7lzumEA6EIjI455+xXrtLIEvKqvw6kpBfY0sgoBmQBpAQzSNvQA0E3G8H95/XVlP8oeQ9A6+T/fflsZqlmbA5+sH9Y5jUxcwDXAbg4jslx9R9fomOxCwCsah0EAORxq/O7t25n64/1kK2KPZLK7f2Qdfv7Ro/BrN24oG5BDibQN/ZIRj4+8dOxYXdf4R+yR9Y3/TdsAEZEdc2ZfYJ+gsWaY9y+8+658btZGpuL//vrrAqjRPQ1/xr4A0MS+kCWr24Fz1jeHOjSAaDJUWTfYZNrMT2wPvQB4/uTVq7J17QuJj/z1mzdlk1kbBxD4SPrjwIB50ycAP2PEHrMc1LJOAOw4LAAM5MYKYBp6eX95WfbI3p21sSf8H2+80bQvfLC8rH2BA4NdQOQM9DcAn/gy7JExu6/ghgH7AjaZ9hkAX4F/vHbihLKvARZprGOeVX7/3j35tKyNfn7+zTfVH59BQzf0xY0A9oUs6xBdc5DDns2NJJ412E+5hYV9A3RnAX2xR9YhADJrx/ds9M2BAfaYZV0zP2aJPZIhjj0CztPQ8R/du6dDIgDgtM8A2LPvC8yZPmnsf9gkWd1/cv9+VtXoGeC/vvlm4LDf1yG3c7BHwG7kykFZmhZB5DRSiq+JEogSiBKIEogSiBKIEogS+KqQwFGDyABLXIMGzCAbkMwXAhRAQLJIyL4iGzJrI+j5T5cuKcuF7BmCRYKTX/3gg0BgSvCXOoskBAWPAAZk5DpYQPDkVxsJgNKFE/ucu2QMAdoBJpPtAzBEBg6ABkFK1kYGDtlcAE30je4AAemP7CuCXbgg0zaymuiTq9/06wEpGUh+tTprJjLANsAigbjzKzJvwM9ffv99BbhZrtIzJoAMgDvmDVjA+wG5CcJvrKwIrEzb6A9ADAqGH750KVwaG9O8ASq5ykqmL+BL1kaWNFlNAILIFWAJYBGwAHARe8wCXpG1ht0wd0BQGmADICBAKjaeBXwAtAOo+8lXXhFgwJzJYCPTzkHfrJQtZA6T9cn4CMQB+FmHAFe/kWSdr2Sgn8A3YNeAJGTlOkALmMEY/21uTjpK2wAzyFgDePjpa9cE8Ps6BLz5pffee64r5fgJMrAB2tA3cwac/IN79wRcAWxkyfL1TGQy47/59GnpBt0C1HGARVZclhsGyAdd/NS1axqnH7zQB6D5Z2/ezMwZi+141ic3AwCfaFAR/PmjR/LnzDtt4zCHPgGRsUn2CHQF2MmhomcOp+3PX8fBC3LkoAj7IbuVg6tfvXFDoBjrMC2wSJ/4R6h0sEcOdGjME4Ab0I4DrCyZyACyjIs5A0yzLhkP+mbOv/zBB1mnLJ+IngH4ASv7Er5qAO4/ffhQ481yuKhM5OFh+R5ulODHA7eHFhd1qMqhGDc3sjYok7BJ7NFrBJCJ/D8/+EAZtFm5xNkPABe5FcCNEhp2yL7AswX/T7vXsJdig/ifH7tyRc8C3GKAp5p+8LtkDmdt0Cb9KJnNJ0/qWYXPQd8c5ACoYo9pDyH4bA6Prx8/Lp/rt4fw4zynsG/xnMIBUdqGHuCoxo+zbrBHr2PAcwC6eZ6scwBkqCw4QGe/BYzFdn7r9m3ZDs8qaZ+nGjOReU7hEIbf4SuwSbLEuRmQtbG//uyrr+pwnnnjs+H75jmF59IsNSYiiJxV+vH1UQJRAlECUQJRAlECUQJRAi+tBI4aRAZoIhMFcMSvxgLuAJCQIQXoApCVNoAkY4Qx61r1qVMCcQjKCQAAHwDtuMbKdd40WU2MhT7JKqQvgnG+0wCsuCbKFXoClixjHCgUApx7gA9+XZJAnoAMUBFwKO11SS8GR6YUV5YJcD1TCmCIYBTgjgy5tOAVcwYcAPAELGCc4kQGBHzyRFdZyf7MUtQLvQAiE0ByaCD+62JRASMBJBzGXNvOEtgTLJJ5DUgLSIIMGCOAEGABoDTgJ7pOE5QyPkAMdAyoQRYb8waIxiaxRzLZpesUWUgOVHINmivvBKQAWASjzzY2wp89fCiwKUsBQOTIlW9s8pvOnBHQRkMXADjoBt5mDgzSjJH3Al4B0kJnwZVgfsZWOChBNwTh2E8W3dAH9uj0KqxzgHIODLBJaCPSZuQiR2yFtYyusUd0jZ2S6QrvLmuQQ42sugEs+PTMTJg5dkw2SQYbfTFG5p4WLPB1CIgBgAXtBusQe/SMOM9CJqMtjT2iG0A7QFky49E3ckUXoktIKBPwZ2kPxbBxAFrWIWvGM/fItgf0JXMP4DOtrpm3FxxjzvhIzxIHvAJgA0TPsg5Z1wBYAPzYpHPlv+v7wuysfGUWn5tPDgMdTGVtA7DRD/sCh4yswzTz9n0BgNb9uIPIrD32Bfrj/1l0jW6QHVmf7GH83w9z2Becrzqtrh38ZE+A3oG1CEDPOqQvgE98URa+c+wPH0kmMuN0Cip8Ll9vLy5m2rN9XwDsJXuYm0n077eRWIfIMS2dhesGvXB4xU0I6HTwhfgz5s13bDJ1nwmdBT6XfcHBePoAqGRfYD1mKVKIrvFnTusA0I0/w+9ijxz8Yo9pDyF4L/z93J752NSU5q3DwHJZ+wJ+1ws+pt0XevN5FcnkIJnbYiooWCxKv19aXNShE74tzZrBl6Frfz4D4EcvkwllC8A+umbPxr+lbV4kFIAfsJvv2DiHQ2/NzckeWYtZ/DgHVvgHcSwfPy7/wzqZg27s/n0B8mmfz5hHBJHTajO+LkogSiBKIEogSiBKIEogSuCll8BRg8hk/nmmHdmVAJcEAAQSBCeqfL67G7ZLpVSBCu8FfABg4monARUADEEJfHYABgCVACZpAh+CMDJvGCPF7+iPjCQaoIhXUadvqB7SZLEhU4JkAhMARYLmif5+BSlkvDJnxpg2C4kgaoBCa1Q7HxoSKMTcAa+gSKBP5KkicykykRkfcwa88oKCZNz5NWgvVIMMoVBIC2ChF/pEz2dHRjRWgEvmi64B7lTlPiX4STBLn426AdBg3siPIJKsq6XtbWU6pdEN+qY/xgYIwfyxSTLEkaF0s7WVOrinP8YEGI+e0Qv9AvgyNgquAUQgS+R4WHPdeEEvsmf5ogE2PVxbq+uaAwRsMg1YSX8CpkdHpR9+hloF0AHAgDmzhtIWo0KvZG8hR+ZNn9gPY6IvdI09pi3A5cXlGCP9YY/w7ipLfGNDvLbYDmNMC7zQJ7pxIFBjHRrS+NAz6+bZ1pYVAEzBV60xJgcvZBWiFz/UQN+sG/mzpLgV9phGN9jOJPY4PCzQCXtkPMgQihXGyzpPm7HIGkS/7if4DvCGLtA348T3pPEVvE+Ab0+PMimhlJkeHdW6pDFGfCQHBugGe0wDgGI/6JqxYZPIAJ/JrRTZZFJEkTmnWdfohjHic31vIGsTe5QfT/pEBozxsIbPpU9ANfrBHpm/DnP29tQf6xobZ12mGSPvxR7xORxE4CPZF3i/74d8xx7TZJ7jK5AjfcIVfxbdjIzI5ng/6wYbZ4xpD3MYI+uaNUNfjBNde+an98eeDTCdZo/FjzNGbBv/qDoG/f3yO+wLjNP3mjT9kSHsfpw+AQPRETrAj7MvsK4BqdMWFUSWzBk5TrNfJ7zNyE37wsaG+mTOaW6UuG54NmHO7sdZ16wTnlOQJfNOsw5VbyCfl090f0af2CnzZg0yTvZFeJa1L6Q4BGXNjPX2anysQ+aNvtCL2ySHbmlrTPBebNJ9rZ75ens1R3yEHwTy/zS+EXt0MB5fwfMUvoLnQHTt/WHj+Io0ukGO1AeYwMaHh7XfMF78tu8LfGfOrM00LYLIaaQUXxMlECUQJRAlECUQJRAlECXwVSGBowKRHaQkyCMQ9WuSBBiATYAuDlASABD4Efh2CsY9m8mDRvojuCXI5/+ebUXw5ACjg2LdFCXQIQkaCe7pkwCFRsAH8MeVfAIpB2q79edAKsEOASk/E0QRRBOAEvgQ2JI9BDAGSETgQ8ZUu0bAw/wAMQiUhxKgFsCF93mG6+beXrhPpiYci4eAYuhAATPAeQJaEUyiM0Aj3o9u+CJwBnTqluHM+wgeCfLIyEV+6NgL6zFngkh0QzDOvJHrYcAdgS3XgQHVCPqYc0+hIBth3hw8cN2YOWNDABvdGu8nACVYRu/I1oNe+gIwwAb5zhgJdDtlQiIn5k2fZJgxV/+ZQJz56up8paLvZMYxRvrvBpQAAAIGoWsB3L29CsppvI9xoh/AB+aN/XQDsBzAAdjGhhgjuuEKM2sK3TgYDUANPQiZlZ3GSEBPFhcZe+gHu0E/2Dd/c72iawJ8wBJf5510Q4YdwBK2iOwAQN1PMF6XJUAqOtZ16C5XtpkX8z7R1yf74fAFXQNc0T+HDgCLohFA1ysrKvKFPbYDQD3zEX0AWAEM+TVw7JK51n3F7m4dXETf3XRNH9iPAKZENwJDi0UBLGu7u5r7ZrmswwPmjZfoBA5Jt8ViuDQ6qj4d/GXONLdvbAjQCfDuMFAMnQKCoRvWDnbD+LABGuuQPjgwYb1gj+i7U/MsafwPumH+AnUSH4k9ohv8DT6XOStDvgMg78UTvUgo/Tl1C9+xR/pCRw4won9k0Q3EQtcAS/gJ+sbOnWOZvpgzfQA8sS8cxkPLe7FpgcfDw+qP8QEK4scZG9/pG9/D2uHnbvshfdIf46Qv1qFTyuigJdln/OCStXOYH8e2/YDEaSfwuQC3rBXm7PpGN93ARXTNGNkHyRhmzujaAVrm7PQi2A43iOjvsMMSgajDw/KPrGlkyHpHdrvYY7ksvWCTAP2HUTK53JAldu4+En2xrpk3PpIvAdSJz+10WOJZ9vTH3LmVpL0nycjl2cdtiP4csOy2Hzowi26QH/sC69BrLTBnZMfaYb4cXnYDQP3QhfnOJDQ/6AdZom90Q39O1YNNMv9OIK3f0uBgRJzpySGj9uyk0KPsu1KR/HhW8WfAbns2ewFyw5+h98Z9ATuhD5879kjf3fZs0ej09ckekaMOGpMDVvwtPoc543c50HJw+rDDjQgif1WEQ3ESUQJRAlECUQJRAlECUQJRAmkkcFQgMsHDawnPMFdsAQmcigL4gcxRD/q4igjVAYEPgUq74J6HfQJlrsRStIX/e9amsnFqtTrQAHDF1VP4Aem7W4OXkuv9ZCETrNBXYyEqggcCFYILirdw5bhbA1wDVGSccCsL/M7n1S/BjWcIEQBBdQC/LcFuu+vGBGbMk8AMHlu/YossCOoBlPxqP3Lzq+DMvRsHJsEYVCBc8+dqKIEZ4xRYluiGYJyMJqgYKDbXjS8XABFghGI/XHUXGJ1k8tEvc3YQiLF5QSEC1W6N6/hcN8V2HLjCdrAP5o1uAFsAaKEH4dpxt4Ydch2feQO8+JxdN9gQgTfjYs4UZwKIaQcW8F4CXL8SC7eyH3R48Ui/XovsoAiB6gDQoFtGMkAvur6ScCsT0NOvWjJnAlyCZXQDh3O3rEXmyXyhX/iaycmA/NwmvZCi6wbb5pp1twx5wBpsEroSODn5mSvRACc0v+6Njlh/XH/nO6Blp8Z76Q+bBNTw6/OuH+SIbgA1yJCj4COy7NSQPwca0KBgj/xfmXx8JYcQyhKu1QTgsA7FJZrcNmjt1/0McoSH3bOuGTe24/bI3NE1HKpw5bK2u2XGeYFH+mWsDsS4vhkj9kcfn3/4UDbZLbMSe+TwAcoA/I+oVpI5Myf07Fe0GRs0IZ7N30mWUBtQUA9qA0Bk97vuI5mzA02sQ+gTAJw6NYCqxn0BIJC+/HCCQxdlM4cgEOf37t4VnRA23m4d+iEb9g1dElfnsUn1l/hc95PYDvYIXQ367gYM4Se43s/hC/7Sr+nbMqxpLH7gxJX/zx1S2Mtv40B5Ay0GY/PsUvrzDG5sCf+Iv2Bf6ATIY+MAvuyF0HcA1gKQ0a90ndDxYC+3lpdF1YPOsfdODfvBhyNL9jD8buu+gK7xkTeWlrQOu9F5sK9gj9AafHJ6uv4MwNjpl748Wx/bgSJEB6sbG10BfughWIfMX7z7iSwb9wXWIT6SPqF66tagM8Am8Y/4c1+HjfsCaxB9wzMNHzb/7wT6+g0NxgjFiOsZW0XX+DK+sw+wH+LLsMdueyzgMc8p8LDjI1mX+cTn+trWYcTOjvigKbbb7aCN5zP2GmwRCh1/BkCWrMfGPZv1go2z13bqE1lhf1BsMG/Gh03y7IM8G/cF1jXPKsz9sKLKUL5AmYQ9+p7tNinfU6vJP/KMhn+Elkljb5OFzfs4FALc59nC6UWYMzbpt5nQDQdXUITgL7DHw24RRRA5TbQRXxMlECUQJRAlECUQJRAlECXwVSGBowKRCXTgrwO4I/PTM5EbhUYQQABAkTAAWgIKsuPagQWesQd/LyCbZ2c2BfcEKxS52toSkEMQQFGqdo2AjiAH7tUfuXxZ4+OqOsGEB+IEEwQjBM2Avr9565aCyG7X6eEqBJimUB/ZMwRTnrXn42B+9KFiOM+eCehuF5wxNwInwGh4GunTA3AfI316fwR5BGZwnrYrcqXs2SR77QeS/gjEPbvHx8ecAZzQDWDYb926JbCATJ12AD9jRM8EewAazNlBRe/TgReCR8BKAmeKKbVrnuXJnAFJaJ7V5v26bhwsoFAhYEGnLFrmTn+fmJ5W1ivzdlk2jgFggD4JSP8OgD+5Jts6Tt5LEAoXKYGzZ/k6uNYoS+RGIA6vJuBQO7AAXWOPAIo/efWqAl2ySvkcvmjInvmhF4BkeBspVITtdAIrsRkAWooxkfmpA4gG8EH9JnaOLQKGKTuuQ5E0QD9AWdaNF3ZyEMfnjv0QyJMBSXYYoBiAd6d1iL4pxohutA4T+3Ew1QEIdEOW3a/fvClAzLPbW/vFngGu/AsABrtPoPi6LAGw6A9QCJ5pgJx2gDzgCAAqgMaPXLmi7EIAfeRYt8dkHZItDfgH9zAgG2Ns9WcO7lJsC+CT7H3WULv+HGjDl2GT2GOnjHtAacBofCRF8Bp9WaPvYTzM1bmwOxUrRBccrFGAkkJefmDgh0T0yfjQNfOE4gFf8dbCguyxnR8HqMQe8RPYOFmAfgOiUY/YEP1hjwA5+J92oB1jZH/5hF3/AgAAIABJREFU6OSkgCH0hBwb9wUHulkn2CP65vClHa2FQPd8XkXBfuzqVYFOAJXt9hnPQMffUtwUGXTKogX8c/5w/LkfQDTO2WXpnPnsCwCh7RrrkMOMH716VbzSPj4H2HxfYIxkU7K3Yo+dCtg5ZQD+FttR9nVCY+Hrxg/uGCf9MGf6xZ+1A+3wsdgj4+Mwx0Hpxvk48Iuu8REUdOWr3T6Df0QX33X+vPyF762Ndq4DpyRTnLXMnCl46aBoO1mia2wSO8JXtNMNYDwHvX6QzHNKu8KmyIpbBXDjs7YBp2l+UOKfr0zkclkHJfCeY4/02dqcKx4fge/BjrB5fJLvC7ynPu9yWevlN27eVLYvtw7ayRIf/k2nTulQlSKzruvGz/dDb3T8BYr2LSzoWa1dQ7esFeT4A5cu1X1Pu0N57PHhxkZdlu14pt2eOUSmmB60L+4rWvcF3o8seT7j0AAgvd06ZCzMlUMSDiLYs91XtM6bg1QO2dizscvDis5GELmtWcRfRglECUQJRAlECUQJRAlECXw1SuCoQGQAgp979VUVViHAcQ7VRiCHh3+AAYInQBy+/mV+vu0VXjJdyYYjs4dASgEU2S8NQI7AqwTwJYAEWPzszZtt1UYgxjX3T1+8GH78yhW7hl+tKkj1a8sAqfzOM4kAcf74wQOjjOhAnUAQTuaeX2kl2Ad8aWwEkAQ5ZF9RnR6AqF0FdPpgroBNH5+aUlacc5Q2gmLIUHzNtZr6+3/ffbdtNiBBFNdg6fOnrl0TmMpVXWThPNAEnPQHsMjnA8aTqUm/t1ZX216lpwI7gR5ZzWTceeZwKyhEvwog19eVsci82zUOIABov+Ps2fBt584pq5pr2KIb6enRWxxwcXv65Q8+EOAEiNcOUOV1P/faa+EHLl6UPQLso+vGQJx+GSMBJIAqwSPgb7uMaXQKMAIYRva5XzFuBPcd9OUQAnvEvn/1xo22V989s5DMsJ985RXJkff4unGgwEFJgn7G99kbNxSQd8o8B8D5z9euqT/P2nQ+W5c98mDeZAECLjJ3gIh2jcD7tYkJFXbi4IAm/tiGLEh05TyfrJ9ffPddAcntGrYHsPgz168LlPaML2UYJmA3ts265jPQL6Dd3z97JoqHdnyiZDIDZDB3gCx+5nNaD154L+sYoM4z5NuBBYwFe0TXAJX01aobB1z4zudQbI51iF6QQWPzrD3A3p+6fl12yPv47odj7hv9ajZFrr749KnssVOmL+AfawYwDJCo0Zf55yu7GV7WvT0dFPzGrVsC5Ns1fC5rmoJ/gE3oxm9HuG4A1qDbwKaQ5a/dvCnwBaC7HehLZiq+B0CePpivg7Q+BnwPMgOMxx6xczIM2wH8rDuyrr24o674J4dlvrb9erq4iysV+Z7/eeNG2/EBzuG/AMN++to1gXWsj3b7jN+24KCSw0WAbvxbu8ahC3sD/tepJ3yf8dezJzgY74egnQ7a0As3U7BHgFrWB+NhnH6Yo3VTrcoeOdD5hXfflQ9qvV2BvJgnaxsfCdDGGkZ+6Ob/Z+8+vC3PqnrR/ypXnVM55xy7qhuaoChIEAW5CnLFBF6v4n3e+y89n29c5fIUQVGSgiISVbBpge6qrpxzzjm98Zm15xm/+vU+++zfoaroLtYa44yqfc7ec6810/rN75xrrqRHnlk5bM/+zpEjcfmaSuemjlsTHaSP9i/tAxL8rPMn9dy62Qo/ITHWLQHBlvlafte+zc+bJ54ClNN/o5X7L2DxcwD+Hm0yPrJuXfVb69eHnO31eW9Dtz07n1MkV7u1MMGrn124MHyFfVZyKHzk2LEPycYc2Q5+eg74zM6dcZFvc5CddZO1eUoEskPyCtnUkovmb90q9wPgP39+qL1Dk65ExofXrh1qNYYW+TTXbJ6ed+zZkrSSY90GWVuvdTtRYuAlfcwkej5PRWLs/v3qr3furL68f3/X0xV0z2d/d+PGmCfboBODEyfG7408qWHNigc8p3z32LHgYzc/jqbCBv5CIjDvQ2gmVbM1kXWr6jbHbgB/nQ8FRO6qFuWXhQOFA4UDhQOFA4UDhQOFA08jBx41iCzoUTUssBX0CKL0yfQ7lVNDR/OrKoJAQbejg4I8t4sDAruBD4IexyRVCgEZgBFaUAhQkiaQwXFdcxAg/POhQ1Gd0q3PIjpoCiiAOeYgIE0QNAPSvNhJgCagAK6pom0GFdnzUsADMABMCeAF+0Cy+lD9qKJQwClQETR3a7sh6HGEVQWb/q76P2a/WEFkBpB6fFq7YBpY8MV9+4Ie8LNeIeYzqqMB8apyAbLen/1EzRFvb3Z6aZIJ+QBHADnAxXpwHxWVY8cGgEPW6AGSfAcAqj7MDy2fty5AoJ8EwOvvBUoLRAF3ADHBIhln/2vvFdxat2pdwBFZ/+uxY7GeJqAKFKJ/KnxVDQuI0VS56W/1AbhyIRNwXdWiY7zdWjEIuFWGASrJWRBOv+sJA7ynB/gICEDv0zt3xr/0ql4hhh6gAFiHJl76HJmr8MqgGX/JZ9LYsdFDVFUlWQMO6iMBOvoNtMN3cwHCCPjrA2jObrJ69Cv790dlXLehuhdwRQ+tmZ3hbf0ofV5QZO56BgMWAXdpY3W6/AM5vBdQOXduVJHRq7yU0Xuj7U0nOaSq21qBiy+eOvWqCn7zwC9A/JY5c4Ie3vqOOmhH/tmLFJCJnoQTHjWrKq2RPkqI4R+dAWhbv5+cI3vDZ7xRjSuJdVCfzgawmJdF8jsfXLMmdNnJASCeBEraIaCFDlgDngJm8VGlZn1Ee5IxY6J6Fj28YsfWnP2Q8/15ASn98p6/2bUr7KbbBXaq7BOcZc/eA8Dhe5OXdMePNfk7kEkikIzqrRjIlH/Cv4+sXx+2jf8pmwSGkpd5QSHZq9RUTdotcWdeH1i1Kvwsnecnza9eTQo8zv7mdBUgbV/o1i6C7PCN3QCSo+r/1q3YF3w25xeXeHUSjwBfNigRARBs2iGdlLySrDzX2Wf4yOa+APgyT/Lkf1R187vZ/qBOl+5k+xd+kQ77IYfcD1Vekzf9tQbAInr6yNf3WO+3PtWz9Mfc+Go6wg6HWmSwQ33EtXfq9BsGpjpRU6/8zH2BjPlINOyt5MJH1ofPhWzox4QJAQQCVLOPdf29ZE0f6SXAkv+kw9kH23t9zprtS/hBHzNJ2wT4oyf1pEkB7v/qqlWxp+PTik4f9fp3s0HztI+xVUmDblW5eEkfySdbcOFttmPKpGfqN9mQEx/JB/n+5p5tPwTEv33x4thH8J4PyvYO2Roj/bfnrXxO8cxS76sdwO64cVGN+9vr1wcddoBWXuCa62a/eIIu+/zGkSPVl/ftC31sgvx0x7OKvcUcXdY3zb5QS/LnJZeRnJg4scp9ptvFj3lRrUpkfg2/2LGL8HLPzpMA2VZGOzT2B+y2x9cHHaYPnlOcquBz+TCJ+XpSlU6RMx23l0vu2xf0zaf7w/WjLyBy18eF8svCgcKBwoHCgcKBwoHCgcKBp5EDD4HICxZUK/RCnDQpgkzAxQtHj1bfPHAgqv5OXLkSbQ66VQklbwQI+goCw4CpQD7Vc3pVCv7q1YACJoGYYEBVLEDsUzt2vApgA7aq0PyDzZvjIV6ABKRWeVcfgjEAryBDkCmYAD4ILprtIgS4b1+yJMAHwZPL8wRLAISsyhW0mGNcMnf7dvxfwPX1Q4eix2R9CEYBNlpjACr10xXMqsxJYCjf77OAByC2gPH/bNsWbSOaAC3eCXpUNvlevFXhnaBd9hp0FBgA4XsER0ASwSNgo16VCxQQhPvBT9+nakdgTzaGIMpnzN1RW0G+Ki/Vil85ePChCwDJUqBlfv998+bgE4ALLUFqUzaq6gAnelCq6gbk5IWI9fcCKgWPgjzzUUmal+JlJTJ5WrfA0DFXPFUtDchpVogBH+gkfRSM/+DkyajmAs4nQJvfb44+L6gWSNJHfKwDvvjuO//gmWdCvnSYbKy5DkrTa/oI/KOPgn/HjL2fPOvypnNAK+/DI99njvXgHhgAzMj+sFFFe+1aVH42e3WTC338uUWL4lj+qatX42gu3mqZUR8CdPpiDnTyr3bsiApVttZcNwBZ1bDvBbgCD9hPHUQGsgARBeh4D+A3PxW0TYCfHSdQaa0SLNpj0JE6WEAn0SV3PgtIIAkhaVAf5AJoUOGr+pE+4gU5JeDr/fwbWbMXa2aPKoclDABRuW6yVrVGHwGg7AFIAizJCmf0/J4+kjk7NFc2nT1P63PEZ+sGAuqRG0faz5wJfcTP+sBj+gLoIE9g09cOHnxILnSPrUgMqdwDRuFLtoyo0/N76+ZH0KOPQDZ8bfb9BN4ArlT/SVpYG5nwkVkxzU/4AdriKbnw98C7us/lw+mC9QFU2R19xEPrTnrmah74wZ8A1tkfO6T7dRCHbPQip4/WIjnjO9hhPVnJXoBBfkeGWupoSwBwaoJN0dt9wYJIGNgj6CvfSkcy+WKd5uZveSEj+Uu8NNu2WFcClXw5f3D82rWYoz2vPuiMeWbCQ+Uw2dDHOrBo3Zms5Ef8zbwBb8C53GPpNBDQmq3dvkAf+cp6VTfZ0cdn58wJ8JyM2QE/lK03cp7WSV/JyPvI0GkIiYQcvsueYY32BfYsQUzn6GR98GH0kf6yeeuVaMvEcv29/q7fN/sCAGfiNtedukNemaykE/o3v3Dy5KsAfolkc+J3gb7WAtA0x2YSFB38dAkv2vTR+5v6CLzOUxU+w4/gQz5T5Hr4Rz6Ujqki1/s79646wE9/PKd41iFHsucjPU/pm599m+M55fbt0Es+zevsmV9/BiBr+ugkgOSi7+Ijybnb8xQ7NAd/ZzNO0nguqs/RnPCMfhtsQvsN/r/ePolc6Dc/zKdmX3b2DfiuD89l+ZxC7p5TtOZQJZ97doLIdNUzHt8vySiJrgVHfe+Ky2QnToxnSCCydXmWJZtMDvl+sqWPfJc127vpI5+K9nB91AuI/JD4yovCgcKBwoHCgcKBwoHCgcKBp5kDgvu3Ll5cvXnx4uq5BQuqlTNnxsO2B/QEkb918GB1+OLFOP4MyOoFIidg4+FcIOG1gFW1VAazyU+Bp4dzD/uqbRwV/awKsWvXhqrYVLLMnjIlgp7/2mk7IfgAhDUDUvSAAui5ZVzAIkAB5jQrNQUoqq6AX4KTvPVcYJzVpHnMX4ADIMpgQ9AsKK4Pgb85AenWz5wZfWUFbwDVZjWgIMXfgVz477iktQsOM+ADGgGrVM8K7hK0Nm+/H+rbXFUhJ8G44E4QmWC6/rt1YMj8AanmKajKfoAC0gRIskclmlFpdf9+gIQA/r/dsyeO4A7NUT/SadNizQJxwSt+q6htApUCSNU8+k4L0FU1q2ADSFi3EW1DxoyJoFmVFNCIPPX1dYM8ueTRU8BK3EZ/8+bQ0VWJgH88cOBVAD8ZALoBAAAH+mj9jgbT9foQXNKbOCJ+715UxQF+fCYDyOwL/KE1ayLQBJoJlvGhTi/7ugJE8J6MAAXe7xLAek9W1WqCcMEzIANIAtyPit/OHNkdGZONOQIwVPtqnaBqsT7yCDQ7jFYEKug6oC/gpD7w33zQopPAWZV2+A+MMNjJ4PjxUYWsPYagHqjCLgH09d6X1gv8zFYM/AZAJVpQNEBfIKojxngBjLBe/OUvsto1e9r6TrwBvtHxz+zaFXPII/bmCXRcP3t2tMZg0/QRL9lN/bh2gsh8BtvFA8khOm+OvtN86Bya2R8X8Mie6RRwpd4yoQ7gaPEAcNOjk3zqg639/KJFQ+1fsr0NueTx93y/uUiaAV2AKXwP2dDHtEO65XOO+QOS6ddwIDK+SZLwc2QqofKjM2dC/s1EmwpN4Dmg0nfRR2v32bTDrBD3fWyc39KLVS/ael92ts0+6CIgGZBEH8mbrdWrxOkqAMwagUZ8rypadLO1DHrkiRZ9NCd2yrf4nuaJF3sKn+H3wDv66DvYe33gMZCb/dARdLU9oo9p29k2CR/5cj5l7sBA9Oom6/oeSQfZtB6swKtMpPCRzeQiWdNn+ga4ty8AfiV5EvQlMwCtSns+1/zZqD0CvXo7C/ZLJvTQj/UDVFX71o/74z3dQSNPutiXrJve1RO/5sFGyN086SYfmTqSviL65M+dW31g9ergB6ASH7LVQf0ZwL5ghL2ePx9rrgP85mJfIFc+0ms8sffEvQMNO8zLUeMEQKdVj2Rys4IfgCuBwedl9bW50kdV0/VhPmTtM/hvL/QcwqenH8c79mFf8GySvcElJZrJSrrD3sydXKK11dmz8RxQB/jZya+tWRP+i12QFV0kG9+HF9k2iS+zL2gt4u/Wa19AT/WwwWYiYTB37tApGrYgGUMn68P86iCy9fI9eJ++AmiOH/QbKG0O+CQZilf1XuKeRexd1kFG9msy4iObVd3kYl/gT7JVkrlnmx7zzB7deOd5ij6Sn8ph+yy+5rOq/ZW+qBL3bOJ5yv7ZBJH9bu/Fi7E+vsQzDZuWoPYdw12mWEDkpzlKKmsrHCgcKBwoHCgcKBwoHCgceIgDgpC3LF5cvUlfyQSRJ02Kh3EP+d8/dqz69sGDcSwbKKCn5HAgch5Z1hNYEOF9gBagkKDcT70nMtBFVZhAT/Au+NATUaCdFYYCBwCzAFdlnCBFoJWAbX0xAluVIypG0BZMOXIs8EnQN/sbC3qAD4IaQJNArwl8Jm2BvWDKHAE2f7l9e1Ta1XtLCvJUIMeN8QJDR0A7l9g1jy0LRqxP0G8+wAzBuCAyj4ALeoA2WngI+gSEjvwCQ5tVTVEZd/t2gLT4A/gAzgMhvCYH3yPABUqrYDIHARoQ1Pya/RDxESgDlMAXoK/gTHCVx8rNQ7Dn8qBVM2cGr4F8gkeAQX2Yh2ohc5ncaaNBztaVAH/24HQsVjWX4FACQDXtcLKhM/gGyMRvVbRkrcrIoN/0BjAUrSDu3g0QEkhAVs2+pIJPQXVWM6qY9jvBbgaQ1gfYBogAS8wfGEAH6pXI1gpQ9b1RHaZ/7O3bQe9bhw+HjhjWrWrrv23aFPS0aSArQGOzn7b3AzzxjW2ZJ5v5yx07wmbz6DI6LqoTWOelSXRAYEy3mmABWXgfnUQbD60LYGBYl7/pcarfMNBR4E8f2UV9CN6tUxUknwF8yx7lQCKBeoILEjmO+dNXwBaQEaDTvPTQZ/RfNR+6ADhTDWgedD99En1UZU8fgO/00dwBJPVqV8APe0mA3/zwgB1af/ZHpeNkDbwC6ABS8EHFZrOfNh6wD/4EyOp9/9S5dA29BKbZBn1kd76frIEjXjfbq+SFY/QDcE0ftbSgj2mH9Jm/fUPnMkH+yrq9BpzUBx3k14GKQB3fD3jS1zcBfnO3NkAlIBlP+AN9sJutUNCmc/SFrPEK0AvglyBKgB/Y9MvLl8elo3mBoM6mEoR0ss5L8/pRB0wjazyVcLJX6L8LDvN+Om7dgCG2z0d3A5HNgXyBqtoHZZ9gx/PRzWrSsVrzzJ1bfXTTppg3nQRS43u3CynTf/EHfDR9JG8JhLqv4L8krCSx7E1o009gYH0AFtFkn3RVGw+8ty5zN9gSndQm4h2LF0crEnqgd3yzVYR1WjfAzD6nNZATRapJ2VHuC+z+Q2vXRkIIr63Ve32PxFH9slD6w98m2Kri06mFTCKYI3rAf+1p6KB9gd0Da5uJX/OzbsAiHTFPgLSkZfZlz17uLoIjG/rLR/K3zRMvyU8+HIibiQ/VpHR8yA47p5skVekOHcBz9uczqlrrg01JYpG1vZLP5SfYToK+eOZZBSDPJ9q77Df2iSaIzO6sNU6W3LoVPLaXObVhfXQcP4DBThfQc77OHN+ycOGrkp/mao+lK+RqX/dc8Tc7d8Z3ZDKZTD2nsFOJdt/DX/Mv9or64I/pTu5P/GWerMi+7HnixfOUJL+9idwA/myiPjIpb19Ai7+zD0gQxfNNB+j2O3uXZxV6ypfhp32h2wXN/C3gl4+nK05X0I/oR9/ZYxM4py/skL5mBX498UsP6COe4TU/SZc8C/Fxw12cWUDkh0RdXhQOFA4UDhQOFA4UDhQOFA48zRwQvACQE0QGBs6YPDmCxItA5OPHq+8cPBiAwDG9ZO/eHfZIX/SknDw5KlI80Au6gHR5RF+wVh8eyAEPgu4JY8bEg7sAQysIwYoh0ADYCIoEYgINgayqPQFdM0hxNNTxRsFPgDODgwFo6G2bAa4gHZjhch5VkoJNYFi2dGjKuw4iqzoDSgOTBBt5sReg0hFjAQ8QBVAUlaRdgEp/d+RTcI0HgGOAnaO8CRbgn9YLQAyAJz7hnz6v9eOX5oonaAgg0cMrwb2j7+bjdwIiAAvZCBhVKQuefn7Jkggmm5fLACbwkH4ILgW4WhIAdgFbBhBH5SN6AlGtJgCzKpub1ddxG32nn6QAFMBHN4BiAGrDfASKZKPKzvvMoReIDOghP4AFvgBIVLLhB75YF5DJugW3ZAYsoT/4Wa9YNAdyoIN0TYAtQAWa+GyCBQJmgJrvU1ktCeL/WRWX+pMVYgADdAEKAlj6TTb4kf1I6XICi21AZOt2VFvCgKyzwhBI5bIo+gcczB7gAJ4mME2HVWpmhRjZA3IkSrJCjKzpo4QBACK/i800gUpgAf+Bb/QQEAiIALIBVvyN7AE2kiQq9148cSIAA7IHxuBLPeEkuCcLrQDoI14CAAX3gvysyqWP9IXORzWlKtEpU2L9daDSHMmFLQI+gA14g/d6ddJX72fHADHH3VXcmQNaQJKmzZA7WpJcdFlLBEfAgSTZlx1N9FzaRj/jKPns2aFPKu6awDTQk+2xLaAjfrIJtp6JNroDuFI1GiB0R++XTZ8eVbL1kZdRoQkAsxbyV7GYl7j5Hr5C64C3LV4cYBRAhh9uApVoJ4jMl1obPVLNbq74kRd+sUF8lMAiT36KbPimuh1mWwzy8fvUT7rzH8ePh136DECSbtE/sqC39BTgVKfnu8zxaKdti36t3vPFvXujYjqq4MeMCd7xDZKLaPEjkhp0EuBdB1OtG//sU4B1OgncB36yN3M30APQSmqxTb7SHLPity4bOhLgYicR6vv4K8B0Avz4v2bWrNAXe8OuCxeiHYLkCVnWB/1iB3TMviK5Qh4uITV3J3C0TLJn8xV8CR5newKyaeo4MNJ+6LP2UTZLP+hk6g/dd8LA/LJKmDzsxWy7qY/xHHD1auwtUzo9zb+0f3/w0wAcalHz/IIFsS8AuvGd/PNyz+aejZZ2E3SMbACL3zp6NPSYr2BndNEJA6cm8APAyG+ytVfZ4bVrsVa/p0tsj28ELGZ1vM8HYDwwEPYv0WX9/GUzkUzH6TX/Bfy1H/Fjqtn5VjrJd5E3cFalMDnas+w/zRM01l8HkfHe85fWN3rn56kAOvLhdeuCrjXYt6w5e9vX+ciO6Uu2nMr2EZ6l8NbgX+wB2cKK3dg/2SW69cEOpXbJRoKEDfq8PTv7stM9e6oqZP6CL6Vb2upsnDMnKtJftWdfuDDUysbfPJvhq+/JPZt/lJzOEy/RHmvKlNDhvJQx52rd1uw5x+f5BXsZX1Hv815fWwGRmxZYXhcOFA4UDhQOFA4UDhQOFA48tRxIEPn5hQurNyxcGBWlQGRBLxD5RSDyoUPVgQsXopK0F4jsEq2FHaASsAEcBBYJ1roFPR7oBT6CQgAEcACQo7dkXuwlIPvAypUP+hbfvBl/FwgBTJoVlSkkgN2/HT8egRnQVZCickjgKyAF2gj4svJKsCEgbVbOJD0BvIBMoOX7E8gRyApKBdoqmhKoRE9LBvSaFZVoJnAsGAcYACwFXgBVgaogFc8E4sALFUmCp7ydPvsC15VSQCrgAuYCcoD+egMKhACCeCYQBVQK3ADCAMZ3L136qupHdNHz2bhMa9y4AFUEt9lX05wE56oVBcjAXJWXQBd60K2CFl3VVAJGwT2AToUYsIAukCegIy/U851ZndoMSHPtZKFCVdAsMERLgAsUAKIAyAGL5ul78Vwllu/vNoB2Lp6qtwuICvmDB0NWBh4CMzLYx4e8eKsbsEhvBbbkCvTQPuDTO3bE2rKiLyvr8Y3+0AnAUDPA9f1AC0GtgJldRNXd6dNRqQmgY3MbZ82qPrZpU+imnsl4TSfrwGyuP2+jByrgj+pQPXDpD5BE8E93tLKgO743+/AChZpVdkmXPgI72ZZAXCU7IITNeA2oJAsBPhnyA04ENC94Qo9voI94Th/NGfBE7/AWMGStKoYBDvjDFpxgAPLVLxxLenTOd5qnQSfMz2VzwDLH+AGIWb1mzUAEtqTikA00R1biWR/7ByoCXYCB9EBlIRsBDLEx1ZF0AsDRbbABOum95uRYukpF/jEv4/R5QLzh+7V+AVZGkmP8+K50+WY8AhySJx/pNb7SZzTZFPlKyuEv22y2YEDcXkF+5gm4lhwDRqIX/cTv3w+/q6ISyCaJAljm47r5cH9TsctvkbnXfAxeSpbQBfy1LwCWVHLSiUhguXB1cLCrnvPj1k1+dBIoxOfiMZr0xLqB5/Yl/h1/VH52G3x1nkKwPj4nTk+cOjUEOGphYV8A4gG2rJ9/rl/8l7T5AjqZ7Uj4PHKXBPU9+Gy9aLBD8iUvMna6hG41B7mxf7y0Nj7Mmu1nEkd4xg5dLAfUY0v0XnKxmYBA2/cBXbONgwQwm/C57MseldJr1sT+S3fIii6h16zwzflKGEpskh174ysymeMzKsSBsckTvAdcNlswJD0+ke/hS4D2ngfoHf+WwKDELxB5RydJyAbZZrdBDtbsOQUP8ZxNa5+UPfjRe9+KFQ8uEL1798FzSkcfu9khsNK82LOklDW5JwDP6L8L/vgk/gxfshI5/WlznuZIT3z33MmTQ+b2R0lWfpL/wg9JEgkCMjM/+4JTFs29K9rs6CdeS8oD881Riwd2ibf4FgnUTlLWM6XETjdfYc7mKPHAP7JXF5Cybb6d7nnm8+zza6tWRVLPun2HYoRuw7NRgixIAAAgAElEQVSTZ1PDnMkpL9jDW/7NiQqnXvLEC1swZ89S9XYtST91Gk/tzfjIDu299TZU+f4CIncVTfll4UDhQOFA4UDhQOFA4UDhwNPIgUcJIgvCBY6CcMGFINxD+nAgclSI3b8fQIGABqgpgFQh5oisIcD9WOfiJAAP8Bg9QU+zsjnlkyAyMEU1oIpF9AX5AimgwNAFevfvR1CQxyW7yVhQAmwC0AD+0BCAf/3IkQgqAJWCHJXIAEwBB3BM8IG/TeAuK8QETmgCzgSeeksKfgXmABIVtIJ9AaUAStBT70dan6uAVMWOoEfFlwAyq3jwA3CBhkAc4IHn2Y6ifjt50sQTgRSgTuCN3+T7pb17o6cmuQpwVVSSwzcPHw6e4gMQs1ktlHQBKQmcCdgBdgAxPEZfKxRrxA/BpLUINJuVXEnPOqIVQycYFIgKIIHdgCGAmApKgTJ+CPgF5c12G0kPSAJAIkcBKBkKorXJQNv4vU2bAnQBmqjwA4IC2wD9zWpF7weafvfEiQCBgAVk/E9axFy6FHpFn4FVKVu8D6By1qyuLROAIAAH8zRfYKkfgT3AAKhr3gJngT4906f7ncuWdQXX2KH3Aa++e+xYHEEny7/Yvj36VWrbQnc+sn59VD3ir7kBqlWUDwdUCtiBiN5L51SRAtCB8rMnTQoQKPqRTp8evFalZt7Nisp6YM/+6KO1A8DoNiAnEgaTJj24iHLRojgWTqfok7U0K5vR9Bn8BywCUNghcEPfYScFgHoSENYOOKLXbJA+Jpje9BdkjT90j86ScSY6gKxshi0+P2/eg0rEs2cj0QVs7Daicvju3fADbMdagDV6xwPFDJ/9w2eeiRYXdNLrN3cqpYezQ2smH4k0iQsXe0lE4Adw5z1Ll4Yu45F1ZHVys91G8pE+8jnmmkky+mQ+9INM8RLox4/TOfrYTdZ4Z93ASnacVcf8xCdeeeVBL/BJk8IOgflslf2rQO/Woib5ypfZk/jrBEzpu0pN9mPviRMk06bFd/B/5MVndhvZf54Pzz7mgH6Vw+ROH83JvpCtL4BjwPhu+4J1+16y4SOAheyS78FLdi+pgY9nrl0LG5Bwy4rzbnZIHpJL9it6G+0oOpeuqqSlT+RNx/1dIkklKP1snnhJWaNpzXSXz2MTZKPi3kDn45s3V0umTYukHpm8d9myoNctyeYzCSJnOxIJLFX82W5GstMzBV9kL8rLLYfzFeQBjM2LgFWWWpvLdu2ncYHiwoWxX7FPPOkFIpMDQP6FTqX5lnnzhi5eJSvDqQq9/Ok3YJMd0s/h9sMEkSNROnduyNPpD/4RTQkwYCfA15rx3bolDLrt2f7OftkhX5MnANigddN7IDx9JIsE7fWPpzvNvSv3Bc8V9ha268TWp2t92fFRAiufKdgOXTLfbslufJLoBAxbl/fwa3xRXlAr4WAfsD9Ivthj8/RQNzuMFj03bwYNz2Pu4qCfniHzQmL7goSB5xSyIevs2dwtscq27Ztsjhwk5YHnfEi2EarPpYDIXV1k+WXhQOFA4UDhQOFA4UDhQOHA08iBRwkiCwpUnwgAgH+AAAGlYKDZc7fOS0EFsArg4Zjld44dC6DRQFOVL8DTg7wAylHH4SpdfUbFmaBbAGl9QCdBGQDRa+BXVFuOGxdVe4IJFyMNB1QKHoEMgkMBuSO3ggxVMgIKAVNc3rZoUbwGovh/s91Gfc0CPsEdEFSwLfjRo1PQ5Lt83o/XgBygNIBjOKDSHK1P8AzIAij5LDDDd/gswCB7U6taEwAC/Zt9gRMsAPDjnWATcC5g13JD+wRBJ1kJxqzf9wBmAKrDAQXoChSBieaB3wB+wI5AEPj5M51es/gheHN0F2g2XMIge2jSobz4USUxQEwQbI36kVpn9GMePz5Au269XVM+AkfgBz0C0KALlPRdBn00L8AH4EfSBG+HG3SFPgqGrUUQC7QgH+AkAMH8BP3kArgybzrZrUoKyOyoNJ6jm0d0gWnARjSA2gJvdmfeaAJNugXMOW9zUhm3cGAgAG0gDtCXHQPj6SAemnfqZ7eKyqQHxDFHuokH/u+HrKZPmBA6mX2AgQ/W7KcbeIVm9Gm/eTPshq77bAJDZA3QBshLHOm5SWffs3x51xYMOUcADjA29U/v1u8cORLHmX2fdZItfZTUQJ8d0KNuvAQM5eV11p+9T4HdgGl8tFY8Nl89x/FhuFMQOU8JEJX0bATP6We2GuFvVUBmX2c22bzArKmbqjQB/GyXfNAHplqn9QIw+SG6BVw3v7yMr0mLDdBHgA0gB4AlIUDW7JB/4W/pufXjNRlrydDsC1ynDZjOJIbPqYpXner7zPu9K1ZExSPfDmD8pRUrhvXh6Mblnhcvhi5as8/RE7qkepMctOIhW/uXSlA+briKykzg/OD06dAhexT7ANixkazApUPRr7/TEmS4/u65drTYMVnr903W0X7izp2QA3pAZIA1AFBSgl/p5nejjceVK5F0Ihcywge6ae38YJ4myAvbtNwBxPXas9Hku/HAPO2N2kUY7BLQjW8AUSAz/eyWgMg1s2N8VNvv1JI9Rl9sdphJBCAofthXgeneN9wcE1j0/fpoG0Ba+oiGOaPDV9zTS/7+/QDOnbgYbniesP8BnfHM3CSwslWEPYHteU5hi/Sxl12zr+zzzs9ngsx+jb/2U/NxKiTA45kzwz/yQ936sds/0KQr2b+XXgBp2Tt/w04AwWTN1q2DPnV7Bkg+8BPWbV/hu+gjedPH6N2/eHHIyLOHxLB9ote+QAetT2IjAW/gLL75HP9Dd9C2bgk74PdwJ8/oOFvwzOh5hc26cNc886SYJLLksT2dT/Oc0rxgti73PNnFl9Mz9uI5yOtsYVZ/fwGRhzWb8ofCgcKBwoHCgcKBwoHCgcKBp40DjxJEFgjp6+nBXxDqoV0VF9BlOBAQPz2gJ6AqsImAt1P16XMCvgxwAWPvBiI3+ivX5SK4E9AAK9EV0AF38nIZgSegQOAk0HO03NyHq9rLCjF9PlXkCJ6AJkBBR7d9zpFbQQ+AWmAqeBTwDTcEMsBTFTnWH4H+lSvV9bt3A/wESFhzXvSjolJQORwICLywPkGzI98Akrg8q7NuawZ+uzwKIKMlg7YeAv5uQKV5W7eAWQ9o/BSgZsUhvVENJSi1TmBrXO41b96w9NAUxAlKVWsK+FQbCp4T4LXmPBYLeFDd1a1qL/nqc4AMVUdkY5gnmnFZkor1zkVhAEWVgarZu7VXSZoJIgu8s9pQkJuX9JCzgNYP4EkQ3a1XbNIDIOGfii6VZmQdOnnnToBLZJ2VZmSsuhvw3Usu1gY0Vv0nUKZP1iyJ4XNxoWUHKHEUHN3hqq9znuRBJ+mjC7isGW16QH+sG/hnrtp5qKrsBUpnSwKV64Cx1EVrz8uyzJWNs0GXKZl3N4Ak9dH66CNghH5bMx0CAgGgUjYAAr5H1WezP3fdJgFL9DHBJgB/0rM2n2WDbJx+q+IDAHerOI85dqq6AWxatZCvz0oWOBqu8o7fsW5JEqcNskdur70FaKOKznzRYodZEWd+fOT8wcHwtfTRunsNgE1eXOlf/ow+4ilZZysDfjJahCxZ0rWau26HdJw+kk22Kkr9sV56DqA0t+yZ2gtYJAeALLCTr/U6WwfQn/q+oIoYgDdcAsI8rS1by9BJ+kkX/R4QZd10kdyzXy7gbLiEZe4L9FGLCGu8ff9+zBM/s88yn+YkgH1BNWevhJN50kd+l1wiOdZpZ0K3opdrp6UMH6a6Esg/nI/0GXJFRyWlZIY2LGyRHvG12eoFcOfSTLy0Lwxnh+nH6SPAkk5KWlq34XOAzvSR6HkW6AVKA+fImY+UGGPXTicA99kP3dG/2XoA59oT8evD2aF9wY+WJV8+cCDm5RQFumiSFd3zrAJUBQCzHa+HG0BazxMBRHvGuH49LhxOUNFn6WT2MqaPw7VN8h10js1IGPAXZBQ+srZnk41182d8pCpd8uv1HMCXaRERFxbeuRM+3A8+8j30EbBPF+On07N+uHVHMujMmQB57d/2Bc9pZGFuuS9IDGqD4lml177AJ5qXhFA+T/GNTmDx4XxkgtDvW7ky2ijpYz5cZTM79BzmdI99hnzZuecp/zcXeyF9BEbbC/kgfne44RlCwgkvJcbIhn7za90uli4gcs/tpvyxcKBwoHCgcKBwoHCgcKBw4GniwKMEkfFFoCI486CuL6IgZbi+c8nH7N3nKLm2E4LSvAU7Ax9ApSoXD/9aAvQCpTNIUUkpiIwLwzr9RH2nAFIwLtBV1ezYfz9DNY5qFACtoFngIrDMwFlAJYACsAGaegEaqpq0SQAYqKABGJhn0rM+ASQwWpWzILdbr9ict1mgKej5/N69QRfIBPjMY60CM0AycE0QnkdthwvE0RY8OVIO7HaJkzmmbNAzR4EyANC/KgOHA+PRA1yoiHP8WQCJXl6KJjgGagj20NFjUlXTSMP6tEBReQQkyEpDPFG5LbEheP6NdetC3gkW9Qog6SJAFaABxAE2ZfCYl8KRiYpN/OzWPzTpm591AtfIBk8FzRmQ0hvgKVBItSZgqFcCIukCuVXCCe5DH+/eHQK6UzaSLoB4utMLIEFT4kYVHD2XgEmQ29/Qi8r9zvF3la7ssNfI1iAubUMT2BJ22DkhQDZ8BVADQAKU7pXM8V1oOGasShEgxneYZ102ACfAA9nQo15ApfngnUpcYCBZkxXdAT6QDbmgA/RVdd6rejb5wU+4PFG1HXCEr7BuOg78Im/H3dlhAGQ9kmJosmdzpENAJ2vOpEbKhu6oKuQzelXZoZcgiwvM9MxFiz6aY9DrgEP0UMIJUDnSAATSR7aDp2GHd+4M8dI+oPJVKxh6SR97+XFzBKbqr2xfAFxlIpDPwjO+QpKEbOhjL6DS2vJCRoAqX6SfsgQEQCz84/jx4bdVKtLJwYkTeybF8ISs+bI8CUJ/tF0Y2hfGjQvdfv+KFZHAIu9eA+/YNH0EWEYv7A49/Mq2KpJC9HGkymafPXzlSvW53bujIpUvA65lAjTXzba1rKFHvVoSmTvwk5zNj4+016Rscs9WtcpHApHpZC8dT1Bb5blkbcyxs2eHHY4bN7Rnkw2d7HXiJflLH/3YFzxXkH/ykqz5hl/ptI6iO73myMeo/gcqSuDt77TVyR65ZGP/yucUOtlrz87Er0rpz+3dG7pub0075AvNx3MKGX9w9eoRE4G5Z3umME/PKnVfkbKxV0tgAaXp5HAJS/TYdVbiArvzAtZ8luIr+AkydrqAD+o17IeeVbTQcVcFu+Yr8tnHvhB74rhx1a+vXRvzxNteSQ3+y3NKnMY5fz78T/N5KpKfnVNE/PlwJ8/MnY4A3iU16GO2UOoGIHt/AZFH2h3K3wsHCgcKBwoHCgcKBwoHCgeeGg48DhAZ6KK6RUXlSMe0MVKQI8j7+qFDAbwIHptDwCwIB6gKdvsJIFWHuQxFgJK3dCddVVeqhlXY9QNU+pxgGbComhTo2xyCXX06Ve4JenrNEWghqEXnUzt2RHDfHHkcX/WsoK9XRWV+VvUM4Bw9x2wzYPZ380FDUG+OIwFNCRYIyhylB/x2C6KANy5xU33uyGyvKqS84V2Vph7QDyD4hwdQVuXasyoWh+lHWv+EOQGQgTmC/Kxiz/cABwBD9NEx65GGOaowU30VIO2lS6/6iIAUD+kOUHG4vsD1DwIAP7VzZwS5dLLOS3MU0LtMT/9PwMFII1qNHD8e4GJTfxKAAMT/webNfemOoNu8XLKmJ2m3odJckqQfoNLngTZ6DNMdYEQCTUkb0KQvsoqzfoBKvkGiBICFJtC3OYB0H924MZIQQKJe4AMZmCMAQr/dvOCzTpN8VaYCpbVC6QVK5+cAn189cCASL4D5+qArkg6ARTrUDz3rBCzSRzLvNsjlN9et69map/45sv7zbdvC7wIVE8TJ9wCuyJv/Ga4vcJ0e0BfAr2oauOh1fQDYyJs+jtRuw+fMyb6g+lPv9GwnU6cJvGLTfJB9YSQw3mclNOgkoKlJU+WxUwD2BSch+qFHH/kK89QSpjn4ww+vW1f9/qZNI4JhaTPm9olt26p/O3q0q48Ezr6Nj5wzJ3g60uAT9WoO8LNzSiU/A1ikj2RMH0cCpX1OFbcKVe1v6GRzf/Ue7RfQ024D/X73bOsGpiYQn/OUgABw0x1r7wV85mfIBDBtX8gq9vybBOi0SZMiWeBnpGGvOnf9erX34sXQR88CzYGX9PFdS5ZEO5SREgY+b8/OZwB8rduh5wj7guS5RG0vUDrnEv2qz5yJ3trWn8mm/Dt9BHT/4ebNAUpn9f1w6+dzPat4rhhuz44+6p2ERq/q6/p3SPJr4cWvSQbWh9Yl/K6TH/3s2Z5z0g49C2Sf6jpNtuw5RaLf/t2PbQORP7F1a7X9/PnYJzy3dRsFRB7JesrfCwcKBwoHCgcKBwoHCgcKB54aDjxqEBlgIwgX7AGGtE4YaQgAAAYe/oGLqpqyOlXAI/gEHmf1bB4vH4muqhnVXHkUsf7+aEOwaFFcIgZU7WcAZYG+gqlmAAk4j1vp164N8EEw2asiVyjieK1AHNANCBSI1wNIQY4gXHAmoOpVZZfzN0eBI7BAIJl89HdBs7U+v2DBUG/Xkdat8hP4J+D72927H5pfVrvqtfs7GzZEH9FelYW+C2hnjY7bAvmzcrg+D2Cd6nAgd68jp/kZNIGoeAhgawaQwAd6SB8BYiMN9ATNKsMAqqpA6WiGj9HjdfLkWLOqOMfd+wFIgL7/2GnFQO51gD8v4QKkCvB7VbHn/FUDoqkX6b8cOvTQsrLViGpXt9L3qrrKD+Ylbn+7Z0/Ihj7W9cf7rFdFtyRMPwAJQF5VHHBRQK4ytz60iCBvOgQsGWmYI8ABSEkfmwA/G6Ezv71hQ1TEqfodyQ5VxQEB/2737gB0tE6ogwXo0UcAP13q1Uon589PAFP9NH0FQG3jnDlxjB6Q3O2SrCYfyIJO/vXOndVXDx0K3ckkBN2jg8CR31m/fqhlxki8RFP7CUmxbJlQ/wxZO5LPV/ZjhxIE9JHv+drBgw8lc+wzaGjrQB/585FG9nilO/YF4FgmGO0LqrolIH5r/fqgp6VQP8AiX5GVms1kIB9GzuzwzQsXhv6MNLKCn800AX5gFTt5/6pVcTJnpEp732Xd/CJ9RA9waX+sD9WZWjEtGRwc8YSBzwHL9clNnaRLOeiPE0MSBpJiI7Xb8Lk8ZaAC28V/dXpZ7QqM5iOdeKGfveww5wLwlcCyjzWBReCkfvR8Bp3sh55qXL4C2M2f14cqdvuCUwv22H4GcBsYTR/xs34aKVvz0Ee26Jmg190N+X3oAeIlngCqdZ8bJxYWLYoe0JKq2mWMNMgCTbz0rFKn5/nMswRQmh+XgBjJZvgaftyeLfniZEUz0c+Ho4ef/SS7rSF10d0S1l0fdJBOSgRa+0gjL0mVLLAvkHt94KOTDy4+JGunk0Zat897luAj+Qw+sr5n1+kXEHkkCZW/Fw4UDhQOFA4UDhQOFA4UDjw1HHjUIDKATfAIrBRYAJsEe3nUU0AjIMnjsqof88FcoOeYseONWdmUASlQ+rc2bBjqPYueH8EDwMf7rAUg5Hiy71AVFpfhdXra1YWmcsZRYBfX6GcruBJMD9G5fz8qar0G9po3QFVfPP130W0GpI5ICsKzyg7IkQCRz3tt3QLwbDMhMPmHffsi0AVe5dFY3y0AFYSrQAJm5FFmf7Nu6zW/BGbNE+DrcjCAqiPg2XrCXIHvKipV7ekNCKgUSFm39ftuAEaCZD4LvDBXx05VIdXBVPMBkKDniHoGjwI2x1EzwEYv+hZ2jhLn5VNAfsdkm8Ai8E9Ait6gHrldAr4E6a3ZHF3MBBBSnaoiqT6slU7SR4EpOWQLALpjXvk61typhAf0Agvoj6q4BO0AQyqFVa/VZW2dDrHf6cgazZBNJwgX2NMbASmaKWtzFeDSR8G9ixazgtY6yYhcUs99B966IErfUP1dAVj1AcBQCUg2gGRzNsiG3KwTTfpJNuww1+f4LlAakFW/RIi+qZIG0KJHLnmhV37WfM3Ta+sjGyC8hIa2CXoO1wfATjKHHQJorTV6q48dG/NCI3WUnMJ/oHn+fPXpHTsC9K0P+qhaTwsPPsMwT+tMUJINoh/tPzpypTsAsV3nzoVO1qvEVbtqMcKn5ZH34aqbc93sWo9XFc7fO3HioTnyiYARwKfTEGSCb+zdWqPirXOEn+4AZ/HU79igitKbndYTCGd7FeAInUwflr2X8+LF1Mdso4JuJJxOngzwV3uH+pAMA4bRzdTH9JEp4/RB0UKIPt68GfoNvMoLx9A0J8Af+6OPbDL2hY5P9Hk6mT3MzY2cDReu2RfQUz1tRDuLsWPjotUEKlPW1v2qfaFmh+yaTgIB+d364MP1dXUCgk7Sb7JOwDL9n9/RJ/O2VwFpzVGVc30A7ILm4sWRgEleWGfI+s6dWIvvIRf0zF1ffz2HAfL0UY/l+shkJX3Mvrng7ua+kPqowlUFrYSG6ua6rPkDoDlfYV8Erg7JZvz4kIM9gE/3+2i50JGN9f7F9u2R+M0kW/QbnjQpeKiS1PpDT8ePj7nmPkBO1p6vM5njRAl71H+3PoDHkjl5QSwZpGxi76/v2Xh550707wVQ2heapzX4CfuC1ioAdGvLfcAem72Tcy/LvdQe6xmAbMhlqJ1FJ5nDP2qbZOSeX9+z05+bL32ShIh94fTp2BfqpzW0gGHX5OM5xZ6d+2Hu/bkv5B6rVRK/TTbmWQd8+RrrlqjUWzpBab7H3+JEQuf5LGTTaSnid/yj+xayNUjKxtrsg9ZtX0ybNs+ww04LsfQZCUpnz2E+qLlnq4rnI/kLiSJ3OWhzUX+WSN5aX1auO/XBR9pv6jXDkqh6Xuv5LXlnRBJ8woSYIx2kS3Qy20KRD59DH12ASCebVd1DPHjzn/xJ9xrlh1S4vCgcKBwoHCgcKBwoHCgcKBwoHHj9c+BRg8gezAU7ACHBKFAHoKU6WaWhwEFw6P+CFoF8HkkXAKhWFJhl5VWCyICXqDabODGYDoQASgAVBLTRRmHMmPisCs2jndvoBWhHAZWN45Kq4gTMgovs1amPcVY5oyvYQxdAqcJFsAgwADw0A9y88Mht59nPFviiR6BgBzjlteBIdYuAJC9tA+DkRVkZkEZ14bhxsWbVPdYGVMU3wQ4AEf+ACNYMvAFSWi8QXvCjSrMOVAqQ8I1szMWcrVdwpQLPHFQx+Q7fTzZAc0EWuQHlgW4J+psHGuiRRQLmekEK/lR+Bb3ZswMEw0OAsXXjH3DEXOtVbGQLJBDkoicQVW3X7EMr6J02YUL0lRaARk/NGzcCHGq2s6CHdNK/glw6pA+kdQoYzWs+3s6eHYCatiUGngpG9XCug8j53QCIPEqeskEPcBEXnQ0MxFrNy+/iwsirV+P/dLJedU6O9BEvrds8ySQvsss+z+QFZMBbwbx5aY9hnvVBN5KGOebRXUA6HXjh5MmYG3DCnAG8CRiTNeCl2eeUvFWH00n/z6PW9Ic+AhOAy3TOa60hrJmM2SR9bLY4AGjQb/rIFrNHsrUnL7UYYP/WTN70kR5JlEi81EfaIX3EfwOIpdIZv9AArrNRcqeD+EAuwEXzPNOoREaTPpoDIIOsfb5bJSRa5AtoInc0/dQH/aPj6NFrr/3QP3pjXsAK+gnsy2QQkIIN6qFaB5HJgryBnoA7viJlg6fmw5fhKbnwDWyOLPg2r10Sxobqgz76QYut0U1rTxnTF9/rB1/x0ry1YqCPefEfmnSDPNgdfWRvKofJRoUpf8j2yMnv+J7kGx0CrqGXQF6CyOZDH9M/0CfAvGpJ7zVvvsy6ySQrXOkk+s0WB3kprLn6v33CT+4LeMmX4eW5Ts9m30NX7QvNpIb9Y24nsWFvMNi6fcH68Q3/yJ6vJfu4PPHGjWiDYn50vFn5KaHhM9bGPuiKfYz+sXXfG9Xr9oWO34kLGa9ciTnWk4t0gz6Siyr5mZ092+/Ihq+2Z/kOcyYbemOYoyp+35X7QoLI9lN3I+SenYk8/pq9mb+5em3t1k3Wvo99s9f6IAeyZo90kgzYUF3G9Iys0MFbcr9882bsC80EFp1hx+ZJ3nlBpQtnrcHn/c48fV4LHcNa3RFANpmM8/sET7XvyEtM2R++AaLt05nwMS/6TB9zX/CvOdaBSutkg2yCfMkn9m8XnHZknHoueW7ObJksyBkwXX8GQA8NvCTfvKyOPgHS6R/byAv8QladPZv/lhgz79wrEnhnd1r9oOd3Pu932esYH/nt8LWeya5cCR33XfsuXXpVItmeYl8gI5fi0aHco7M3dej97NmRHJAcieTLzZvhI+MSvE7ilWzyEkWANP4ZdCf3P3yTvPV3a6bv9JHPoI/oeYYslciv/5inrKBwoHCgcKBwoHCgcKBwoHDgx+TAowaRBRD62QmUAYAe/oFZHtZVYunT56Ffxa6/fXb37gjQDCCGoBcwloEPegmSCB6zbYBq1bctXDjUZxX4Yi0e+oGywGjBHoBZVVezZ2ME91OmRLAo8NTD2VHruQMDARShkz2EASJaBmTFr781K8MAi8A/FWZZySsoj/7IY8dGVZCA1boF4apbBCUCZUFg3spev6gvQdoM9LLSWSDqs9k3UMAN3BDY+tearde66xWVeaEgeklbYKaaD+hLDkA0cxRskg1eZuCcsslAKttZoJfVlN77oTVr4hi8I+NJzzwcr93fAeryBvr6xXqpygI+sskqXOBDVrPle+gOWQnsVTQb5kU2r5L1hAkBfqQe0UdHrLUS8P3mKeinny6+0wLFoIPWHFWR2lnULlHEH/qYvZCBq+9csiSCa7oXSY4ZM0JOAma/i8C2U9EuQK3LxtysOWUN9KaTAA6BdF7QRs+Bf3gJrDO8FozXR1ZZhU7WjpKr8AZgka250U/88pIDR6AAACAASURBVBrvDPqYOplHobM6mN3gZVTKjxsXugKUzc9agwTQmWvXolpYQJ7V4njZPJYPkEQvLptT4d2p3LR2NkYn2Q0wiw0mkANUs+YmPfyz5tRx65HUsE7AF1mrhKVTeOgIOd6ylbod1qvKyNq6UtZ00ee7HYfGB7IGkIT+3Lo1VD2b8mG/edQ9q/mBJnhJj8zRXLw2Z7JJ8B0PI3HWOTWAZsqG3eClwf/6/KKBgZgP/cJTa/U6wXJVi/SbHdTBJjQkAPMyRrQB1ICnuowTcDRnYGLqD9nUj9HTl5BNx1fwXewQcMXu+EOXi5GT31lzXdbZ4qh+UsP+4vKt0J/OxYQq+a0b//HeXNNfSoxYO1q9ZMOuowJ53LjQO4CYueKzz7Nb/hLgl7KiL9ZcB87xwnfnmlN/2LN1Ai7pIF3gi9iK10BALSxCLh3ZNMErNLJFTeqO1/SP/lu3vQVg98q5c9XhTkKRnOl6nR4/aw55uiDBVJXJeAmgk8jwf99FNlnVS0/zAtf6np0V0llxjReqc1X0W6PLIflL/sTeaO10k/9EMy/Wq/s0NK0rnwGAq2RTlzE9IyugoMrZrLrvlqzEpwSk6Q/fw/7oo+8gW7S89n97g6EqFw/TZuptZfgx+pitpwDd+Ia3ZGO9vofvtR+QDRs3z5BNoycynYvETSd5jv98D7oh45s34zNoAp/5yEy+ZJK6+QxQt8P0YS4XdFmhz9MV+ogn1u0ZwHzJJPftTGrk81neOxCnIKoq1uwkSAKv5urZhozJnh1FxS/9qV2knPJGj07m6StysJ+ii4555fOUkxku6ctngPqenWtne7k3pK+gO+yQzqEH/NdrnH56RmOHTvrEvtCxwzov67pZ2lk89PhRXhQOFA4UDhQOFA4UDhQOFA48zRx41CBy9jAOcFZwOmlSVL3obSdQEdgBkj+wcmWAFP9769Yh8CFaUTheXlUP9SRNMFFgh6bhWL1ehqp3rt66VS3qVAaqtBKgAIcEOh760WxeGqU6WMCHHorAB0GEuQJc0PWv16o2HeMEFAASgdzmWh85x+h52emj6aK5j2/ZEoHQV/bvjwAVDwTN2kMIIgX65pZtDxK8imPinSOX5moAJgV6AA7zwz9AhP8LHFVmAjbMMY/K1sGwIdlYd1UFCJEV3gADoI3KKP02fcefbdsWvMzAOfuwDs2xc1w3+3ymbD62cWMcO8YzoDZZW9+XXTR2/vyD3oKdi7xy7XVeZnsN9NAmG0BlfQCvyAb4pM+wEbLpckFYtkPItirW7Gi0dQq0tW8ACpHN/7d9exwBNlJ3/FsPHrvJJm+7F8DiI4BDsE8fAedkY90pmyZgF9WjY8dG1bqhCsu6JSIABz5rrtZMZ/AyqyiBtN3oZWuIbG+A7h8+80wE4mSL5sc3bw66XmcFN93OhEmum76YowRLgDhjxgSAh4exzqtXQ6fMT8DttcpMCRiWUudlXY7RWqTTlgXgRjYAfUfMgYB4mT3W6VP2nL13795D1eFJM9bcaT+QlcKAAetUmYdvwCz6zia/e+JEdUKbhE47D2tv+ooESup2+Py8eV37YOOhOQN9k4dNADCr96IlS1VFMkR1HDsBbJgjwAZvAZ9/tnVrgEUVX9bxZ9newrqHZNPhJdkArfgK+mM+fJA5k4v2EPQSoGOt+dO8NCraBXTAWaAvMF7yhYwAK2ipagQ0kw0/mb4iwbuHZF2TjepRdCQD2R1/+MlXXqn+cMuWAHKsOWXda1+o89J3+Sw+Aq8AyfRRgs9c+R52mAmc9JFNP54tO8jGngAMs7/4PV6SK/1RrWjd0X6gsy90k3X6x9QfiTv7Apn7PD9M1mzFa3MFOKb+ZCub+jzrsgEo+jxgmVyBwNYtUQCgJG9z5beTl82j99bGDtm4z5ONZAteaskCXPR/wJ3LGOuybu7Z2a8698TcF/SEdqkiu3Pa41dWrYpEKH23dvshYDFtsAnY4WNcAtd5BiAXFbR1GYcPmjo1fA9e2qvpNX1syqa+L/i/Nacfxw+f9zvrNkd7Q+4z+UzRtMPUx5S1hBPZAETJ1XrNLyqu7QunT8fePZxsrIcNJnBO1nmJpLmxYZXqeGDvM8/s8x1tIzqtcVJ3hpONCzm1oyAbbU/YJH+MnuQ02eRzT33PTt+TvEzZ4NnPLFoU+oj35mc+1k327Cj1uuvzWWefSX5aqz0aL73fvOyRvkcP5E/v2vUq2TTB89DHWmsaumNfAGJbt1M6ninJ3TOaNSeoH2uu3YvQjAkKiNzkSHldOFA4UDhQOFA4UDhQOFA48NRy4FGDyE1GCZ4EyypTAYvAAuDAB1evDgDiT156aajirA2TXSqkZycgTcViHi/32tFnPQabVYrD0RcI6c0qKHWkUYAOTPWvuQuiXfYzXBXKcHSBYf/zueciGPvi3r0Bjln3148ciYt0BFjNI7u9eADAcSkVUMT88M/xcP8HErigJo8Z98PLbEXhqL7q1Dym7DsAhGSTrR36oZfvARTohWnNQO0PrV4dASMeqiy17iZQNxx9wangrnnjO+CKzAV7zX7AveaaMnVJEVkAUM0LqOy1pIbL9NoOoLEKbEEngAU9R6/JxhFgsqn3iB2JvoSDda+YNi2ADHoN/LJmoAHeNluqjETT3//42WcjUCZb8/lfzz0XdP+fl14aaivTDx3vUd1lzYLxBLTNDwCKNvCq2XO2F+04oj51agCV2hoA5Omk5AngxAVHWXXe7xy97+1LlsQ6gSv49v6VK0Pfyf1fjx2LuTar13vRl9Agm259kYEkfE+zbUcvehJB+MbuACXmZT70URUg2TTbdoy0fkAg2WRriOx7a614Sl5Axn4HX2HNQG5zBZxqyaJCUDKLbFyA1+9QaUjWegXbF/hDtsdfvn3x4lhzs79wP7TJ2rq1S+BbzZW/tF6+R8uMZvucXnTtCcBzdLLFj33AyRpgm3U324CMNE9JIfpor6GPfBlZq/jNS+Wysn8kWv4uUeDzqj3Jl+zxNi/8o4/NNhu96CYIrQKXTrIRPdLxVYsCvsOe2Ha4GPf/evbZWLNKZnOmV9bMT5h7MxnW6zv4BFXr1soXkTHgH1+BlGQzXA/bJl0AIzr025rZtnkCfM3T/yXa2g5AJ3rWyV4kP+mStQKPyaZ5OWiv73BChR3aH1LGdAVNALx5NvsL9zPnj27cWP3epk3xeZXC1hzPLfv2BcDf61K5Jn3PU9YsCWHNwGfzI1vrJmv7YTNpNdw8Ab/A89ij16wJENm88MA89UBOgL+fteZ7JGn5G74aPb2SXb6LB3poS4Dbg/oZBUTuh0vlPYUDhQOFA4UDhQOFA4UDhQNPBQcKiPygkq+AyAVELiDy1VY+rYDID6rG66OAyP2pUAGRC4hcQOQCIvfjLQqI3A+XynsKBwoHCgcKBwoHCgcKBwoHCgeeEAcKiFxA5FKJXCqRSyXyw5fK9XK/pRK5VCKXSuRSidzPI1qpRC6VyP3oSXlP4UDhQOFA4UDhQOFA4UDhQOHA64YDBUQuIHIBkQuIXEDkAiL32rRKO4vSzqK0syjtLPp5sC3tLPrhUnlP4UDhQOFA4UDhQOFA4UDhQOHA65QDBUQuIHIBkQuIXEDkAiIXEPnVHCg9kUtP5NITufREHunxvvREHolD5e+FA4UDhQOFA4UDhQOFA4UDTw0HCohcQOQCIhcQuYDIBUQuIHIBkXGgXKxXLtYrF+uVi/WemiCnLKRwoHCgcKBwoHCgcKBwoHDg0XKggMgFRC4gcgGRC4hcQOQCIhcQuR8Qma/47vHSE7mfJ7HSE7n0RO5HT8p7CgcKBwoHCgcKBwoHCgcKBwoHXjcceNwgsqqmhYOD1buXLq0+uGZN9dWDB6t/P368+vCaNdXcKVOqP3nppeoHp0615tcvrVhRvW/Fiurw5cvVpZs3q2XTp1fjxoypDl26VG0/dy5o3rx7ty+6evg9P39+9ey8edWSqQ96Xx69fLmaOG5ctWzatOp7x49XX9y3r7p3/35f9PJNa2bOrP7nc89VE8aOrT6/d2/lQi7r/tqhQ9WXDxyoTl69Wl24ebNvmj7/a6tXV5PHj6+OXblSzZk8uVowOBj/P3DpUvWfJ09WR65c6ZuePqeLp06tmiDyf1m1Kr7j/3355eqVs2f7ppdv/O/PPFP9+tq11Rf37o35qGrCOzzcce5cdeLq1b55SaZvXrCgWj9r1kPzMHd69a9Hj1ZfOXCg7zmShc89O3du6OOlW7dinlvmzg3e/vm2bdXf7NrVN71848bZsys9Qy/evFm9cPJktXnOnKB5+NKlau+FC9UPT5+ujl+92jfdVTNmhE4unzYt5kvG5ko/z964UX1p377qyOXLfdPLN/7xs89Wv7h8edgdmv/rueeC7mhBZDyzTrQM+nTt9u14bc0vnznT9xzZm8+vmzmzesvChWHX3z95slrd4cUX9u6tvnP0aN/08o1vX7y4+uPnnqt2nz8fOvgrK1dWLkbz/387diz08ertnxyIzA9aNzt5Zs6cyjrNh37uv3ix+tOXXgqZtxn8Ln2kP3iIt9ZMLl4fvXKlOnXtWt8k2dub5s8PO6zLeO7AQPghvOQn+x0DEyZUCwYGKrLhK/7xwIHqf2/dGv7S7+jjt0ch659fvDjs2NrO3bgRc01/ufPcueo/T52qLt+61e80w47fMG9e7AN4iHd82Y97sR59ZMtkPXvy5JD9j06frr6wb1/o49nr1/ueIzp89ryBgfjsVLwdHKzOXLsW/vfFkyerfRcv9k0vK5HfvmRJ0GUj3zh8OPSRPv3pyy+3knV+8W+sW1d9fPPm6h/276+2nj1b/eqqVdX0SZPi9cunT4du3r53r+958o9kQ48mjR9fHb9yJZ4ByJzv4SNv9fkMMHbMmKCzfvbs2KM9A9izFw8OVh/u7GV/tm30PZHx1LMKWdMlvvugPfvUqfi330HW7HDljBmhP+R9+vr1oIl39rJd58/3S27ofR/duLH6vU2bqs/t2ROf//U1a8JuvN529mzY050+ZeN56ldXr67etmhRyPTWvXuxh929dy/ma0948dSp6n6fz1Pjxo4NOfCN9PHO/fvVP+zbFzygQ3+9a1f1qR07Wq+Z7rDDCzduhP9668KF1S8vXx76+M0jR6pjV6/GHtTPKO0s+uFSeU/hQOFA4UDhQOFA4UDhQOHAU8GBxw0iD06YUM2bMqV6VwdEBvgB/n57w4Zq0eDgjwUi//KKFdWe8+cDiAWwCiB3X7hQAQteOXeu7wBS0ANIBRgsmjp1CIwWRK2dNat64ccEkcdWVfWZXbuqDbNmxbrx4PN79sS824BXwLQPrFpVTRo3LgIcAanAV/B88PLlACESzOtHObuByIcuX65+afnyauLYsdUnt28PXrYdglFADoBEsAzMArx4TT5nrl//sUFkejVz0qTqP06cqL5++HDfUwQOAO3IGigCUBJ4bwYqr15dffKVV6q/27Onb3r5xm4gsu/Yc+FCBOXbz56NYL/fsWL69NBJ4EDIWEB761YE0+dv3AgdAgS2HY8aRAbICu7po2F+ASJ3wII2SYjHBSL/3KJF1ce3bAkQGUj3ASDywoUh938/dizkcv3Onb5ZyddIbEhINAc5Ae3aJIdmTZ5czR8YqD7UBUQGMAFXAaJtxqMGkadPnBiAHX8YMr5zJ3wNW+KHvrJ/fyRP+h182MzJk6tfWLKk+u3166t/OnjwkYDIP7toUcj31PXrD0DkwcFqcsdf8j0vnT7dCkReN2tWtWn27Nhf+JxHASKT9R9t2RLAGh0kfz7yh6dOxWv62EZ/0Hnv8uXV/ClTqvM3bwb4xzfyF6evXRs1iPwzixYFXcmBbx05MpSUoI/40HbYEz62aVP1L4cORTIRbXoqqcpPjAZElgzEv/FjxgTf+Hcyf+nMmfCR/YLInoPwjJzt0Wz7Mzt3VkunTat+Z8OG6kt791Y/Dog8Zfz42AvIiA2xawkiezZwud/hmYkd2h+A5ZLdAF40pbh/XBD50zt3xl71Wxs2VOaMB5LygNa7fYK+nqfsC0BZ+8CNu3fjGRBoTK+3jhJE3jB7djybAJG/dvBgFA547Vnqs7t398vCoffpd25fsJ/aF4DzEqz00b5QQOTWLC0fKBwoHCgcKBwoHCgcKBwoHPhp4MDjBpGBBQJFgBrgRrWsoAR4AHwAHgim2g4Am2BK4HkFuDZ1aqWayGvgmgCg38oZ3y0oEzDOnjSpwhPBN1BLtY/g74UTJyJIazME94BuQwUlWtatCkdgDrjqN8hFA5j4xvnzI8AFkODrjIkTAzgQQAtMBUT9DqCIANzaBc8qZtHZMmdOBOMqAduA0vm91ghkwzMVlG9dsKBSX+a1SqTLt2/3XYVEpmtmzAj51seEceMiyDXnNkClRMPUiRMDnFVNSAbfP3EiAlLzBJZ878SJflk49L6lU6eGfgNQ91y8GPT9HLt8OXSRTrapgATOkYt/U8bmOmvSpEg8qLRrCyyaLH1UOexEgM+r5gcIfvXAgdCjNoN9vHHevMraz928WQEPzM8JALQkJNpUS9M5PgFQoorfvMh34cBApTKb/vAdbYfq2fcsWxZAPBoqGOk70HPXuXOhj23s0PwkdMy3Odjf3osXWyWH2CGQFuiCl+Z1486deC3hAnS70qJS2pzYhs/THzw0Vzwlc6/9q2q+34EefeTT+Mib9+6Fr+GDVL7SR3T7HeaDpgTEO5YsCTANeEMfJWTsC8CstkMVOx958dat2BfoE39JH8mfj8Tbfgfd43v8hL+5eDESYPSHL6NP/Z54ye+UvKOPQEu+Z5DsFyyI0yTo0Ud+pN+BjiQYP8FHJG+tk96Qy8kWVefWaV+gL/YCyRd2R5+Agf9y+HArWec6gHSqm1W22lf4Id8FVFQxTZ/a7Nl8wopp06opEyZULBHf+HdzdyKJTvZLj+8yFxXc9i/Vr98+ciTs5xeWLg0gnh22HRIG9hn7lTWTFV0C/JIJfWxTdZ77NTnwtfZXwCya1gDcH82ezQbfuXRp7PlAba8lkj23kA296rdyGI/sC2zEvnD77t3wEwY66NPJfp+nPAOwY2v0HMn+6JATEPSebNqcgkgZLp8+vfrFZcvCT/C59IlObjtzJhK/9NEe1M8olcj9cKm8p3CgcKBwoHCgcKBwoHCgcOCp4MDjBpHRF9gBkwfGj48gQmUK4EGgBlhrA+Ak0wV8Kq4EKIIKQZrhSOedu3fj336DFJ8DiAEbzNVQ7SIwFZCbX7/BRF0pfDaDJ8Af+gAjPAASAFbbBGYJDpihqiDBlfn6v2DZPPutFjLP/Ly1+/F5dPDVd5hzm+PFuXZrJGs8Q8/RdcOavW4zR5+jO03AztzN0ZzpU5uBZ/TFHOmOeQqYgRFXb90alazJ1jrRAyqh5zvoJx76adMOxXrR9G/K2Of93790qC0f8Yg+qswEuDhe7DV67LAtvQRerBMtg03TabTIpo3+oOfz1k0fzQsNPPD6+u3brWWd+iNxQBb4xncEvY4vutfSV+T8uulcrruNrNMOzQsvrRM36Sd7AQS2oZe2jV76r+SD+dFP8mojb3O07vCRNRn7vZ+2CTGytjfwNYPjx4dc6SB9ZO+AnbZ2nWu0bmtLe/E91vvj2KF1W2cCxvSHbPiONj48bKSTyPKvz6NL1rnPmHcbeaODj+kbrBd/7X/pj/oFU5v7ArrWfPPOnfBvKn7bJl3qe7a9AbhNFmhbe74mo7Z7Nj+b6yXz9CFp623omQt7Mcfc/+i6ZxV7V9tEjnWjR7bmaE7o+V1dH9vIhozpXu4LuZ/mqQh22Mbn1vds6849v86DtnsXmuljU6b5XEUf0WubeLFeP/Yug2+gi3SIDbVJuuSa8ZFs6Q2+0SX06GP4yBZ2WEDkNk9g5b2FA4UDhQOFA4UDhQOFA4UDr2sOPG4Q+XXNnDL5woHCgcKBwoHCgcKBwoHCgcKBYThQQOSiGoUDhQOFA4UDhQOFA4UDhQM/NRwoIPJPjajLQgsHCgcKBwoHCgcKBwoHCgceIQcKiPwImVlIFQ4UDhQOFA4UDhQOFA4UDry2OVBA5Ne2fMrsCgcKBwoHCgcKBwoHCgcKB16bHCgg8mtTLmVWhQOFA4UDhQOFA4UDhQOFA4+BAwVEfgxMLSQLBwoHCgcKBwoHCgcKBwoHnnoOFBD5qRdxWWDhQOFA4UDhQOFA4UDhQOFAcqCAyEUXCgcKBwoHCgcKBwoHCgcKBwoH2nOggMjteVY+UThQOFA4UDhQOFA4UDhQOPA65cCTApHdUD514sS4Qd53uk3bLdi37t1rdRN9snnSuHGVH7dpu5ncLeVu7Ha7eJvbzpOeeeXN7Ogat+7ejRvZ8wb0tiJOem4U9/+4lfzOnZhn29vJfbfb463VzecDEyZU9+/fjxvEr9y6FTeUtx1uoCcLN7G7pRx9NK3ZbeVtbievfzeZxO3sY8cGTWsla+t2O3vbgXdomacb1VEwv8u3bsUczbntwMdpEyeGDpmj+f24sibnSePHxw3y5kXe9BHttsOc/JDz4Pjx8fGU9Wj5iAYeoulmeyN0cZSyQWHCuHEhE3NkQ3c6N93j5WjkYs3oTZswIWj7DrJOu8aDtiNthqzRpo+pk2TUdljnuI4+WjcKfAR9RHc0Om4O9JF88ODuvXuhj+j5f9tVs2t6mDqJjyGb27eDl63pVVX4MDykP3hgoJWybkvT59Hje8iaTpL19bt3w/eOxo+TNRnzP2ijkX58NLK2SrI2RzQNdOxf9q7RyCbtmmz4NTpdt8O2+kjWeMfvmqfXqT/k03bkvpD0yNqcc1/A09HoOLmETo4fH7pELvSbzEcjazT8eLao79mXb98OGY3G/1ir5xTzJPfbd+/G3mquo9Ef9Kw37dCcrDV52Vo2fM+YMaGLfAVZsTv07DOj3Q/xED38RJM+pk6O1ueSN1+ROk7OnlVGQ68tn570+wuI/KQ5Xr6vcKBwoHCgcKBwoHCgcKBw4CfGgScFIq+dObN64/z5EeQKgnaeP18duHSpOnv9egSRbcfiwcFq2bRp1dJp06pZkydXF2/erI5euVJtO3s2/t92CHZmTZpUbZ4zp1o0dWp8/HiH3vmbNwM0aDtmdOiZ4/SJE6vzN25URy5frg5fvlwdu3q1LbkIHOdMmVKtnD692jBr1gNQ8fbt6oenTlV7LlxoTY8cgC4bZs8O2SQYv+3MmWr/pUvVpVu3InhuO8xv1YwZ1YKBgQjuD1+5Eus+dPlya0BVQDt90qRq/pQp1ea5c6v5AwMR2Jvfj06divWPJrjHxzfOm1fRoykTJlQHLl4c0h002w6ypo/xM3VqgGvnbtwImtbddiRYt37WrGrj7NnxcTTJmv5Y82iAHPqNJp4CNNDKn7aJDcASPi4aHAx9ZNsXb92q9l64UL1y9mxrufBFdHDhwEDo49wpU+I1evhIH0cDiqGzesaMavHUqaGTx65cGVrz2Rs32oomQCv82zR7dqybLMj6R6dPhw8ajWzwkj6yRfQB0lvPng0fZN1tgRd8G9LHadMCHOIX+Qm8bKs7Ps+HLZk6NfQH0GaQ89YzZ2LNowEC0WPXcydPDvr7Ll6MfeHE1aux7rZj9uTJ1cLBwQfyHhwMfTx+9WrM88z1623JBd/4XbJZPXNmfP7c9euxf526di3m2JaX6OHh8mnTQseBlHU7bDtJssa75dOnV1vmzg1AGc2Xzpyptp8925bcULJyxfTpIRu0AYH0kS1eunkzAMa2g1z4RvshOZ28dq06cuVKtQ/NUcha0gUdNljfs394+nTstaPZF/gwayYb66YzKWs23nagl3Zo3fZTOvnKmTPV3osX25ILf+hZZc2MGdUzc+YMAd1smt14ThnNutfNmhX0rJn+DOnjlSujevaxL/C1ZOP/9NEeSzajeZZqzagn/IECIj9hhpevKxx4rXLAw1xULHSymx4iMusu4yfDmxVFmZ1s+xDxWl17mVfhQOFA4UDhwE8PBx43iGz/VIXz1oULq19asWKo4nX7uXMR2AMsT48iuH/T/PnVzyxcOAQiC0J3nz9fff3w4QCJ7M1tKuMAYYLmn120KAAIQ1D2wokT1f6LF4Nmv/QAn6pwgFbvWbYsAAMBb4LI/3HiRPWfp061VjKAw6Y5c6pnZs8OsMBzh6qrrx08WL1w8mQAtG2AHJVHcyZPrt6ycGH1zqVLI0AF0Jrby2fOBKAzGkD+5xcvrvwAfD1LBbh/5kz1b8eOVQD5NsPz2LqZMwNIBSwCIjx/AUe+deRIAERtgvuoAhw/vlo5Y0b1i8uWxb9AHeAaUHr3hQvVwUuX2kwx3gvAefvixRHcA8au3rkTCRL6CFykj22AQOAI/aHnb16wIL6DLL5z9OgQINYGyMkqwHctWxZ2AywwH+A+EPDfjx8P4LLNoC/PzZsXiRfgp+phdggo+Obhw/H/NsA0enScvbxjyZIAp/kPvuIHJ08G6EKX+h1k7fNrZs4M2QCG6CSdIWP6uOv8+X7JDb2PXOjkGzprp4+nrl+vvn3kSMyVPrZJvgQoPXFi9e5ly0LW9JGs8ZGe08k2fDRRNNmgOZovPpAHf/a1Q4cCBBTL9DvQkxhih2hKmhh82XePHQuwDTjW71DlaV8A2L1r6dIAnABuQEoy4YMAWW0H3WEzZL506tRY88HLl0Mf+fG2VfwBSg8MVO9YujT03AB+SuaQC5ptfC45SHpa85Y5cwIElUSl198/eTJ0su2wt9BH84tk4LhxQfM7R46EXWeVar906Z95PTt3bvVzixeHrIHI1gyY5itHA8gD4tHjHyVs2Yw9+1+PHYv9FR/73WOthT5KTj8H9J0+fWjPtm4yN8d+Y3N7tlMk9JAd0vPpEybEHHecOxf7oeeVtgO9ty1aFPSAyPZXOvnNI0dC3vbsNqAvWfOL5PyzCxeGXfMNL548GX6czbQB5POUD7nQSfTh+IXhegAAIABJREFUHeTBl9HH0TyfxXPKnDmh43wufcS/fzl0KHj6tAHJBURuaxnl/YUDTyEHMvibNWVKNWdgIH7yGJPNzYbE+XnYPn31anX++vXIyrbZBJ5CtpUlFQ4UDhQOFA68DjnwuEFk++f8wcHqnUuWVL+6enUEo6CLk1evRnD2pX37RlVF+6E1a6rfWLcujmACKgEiwIfP7dkT/wIr2wSQz86bF+DIWxYsiEpfQ5XUS6dPVy+eOlW9eOJE3wEu8GrmpEkBhn147doA2ARm2W7j73bvrr6wd29rbRE0v3/lygjOACRoOlL99/v2Vd86ejQq4xwX7XcAZAW3QEWAk3kDvwA51v2NI0dagXb5vb+7YUP1kfXrA5T2TGWO/3nyZPV/XnmlNT1B7vtWrKjevmRJVHThqwraXRcuVP9+7FiA0yrF+h3mJJgHwv/yihUBLFo3YEgA/s8HD44KyHl+/vzq9595ploxbVqAOHRP1Sx9/PbRo9UF1XstKu4lMgCKb5g/v3q2A15JGLxw/HgAbACDNoA84Eow/19Wrap+YcmS0B0gsjkCAv9qx47WYAFg8cPr1gU9yYiww/v3Axz5+/37q6MdIKdf2bBlwBWAhE6qYKM/5LLn/PnQxx+0SL7QHf5HAusj69bF+rOtDID/k6+8ErJpO8iaTrJHAK0BOAa4mB+/1gaQZ8uqXN+9dGn1pgULHrQOuHUrKtjJ5qsHD7aiZz7shD5mcggfyeYbhw9Xf71rV4DUbVrgABUBTQDaTBj4HgkSwDSQTdKt30F3yEPSjk4CKq1bog0dPhKI3nZYr31BMiITJfTwH/bvDwCUj2wD8POPQEo6xJ8bqtcBbPYEMm+TzKGP/A99JGtVn/ZD4KK9kI9sO4CKfJn9C5iae6yE078ePRrJQOvud+AdGdsLyXxKp4UQO6Tb/3TwYIC/bccHV6+u/tszz8S+kHYIkP7b3bsjWQLs7nfP9t38juQQ2wHW5p7NZiQEXz57tu9ECd2jj0Bp+uiUgUQHOyTvfzxwIOTTdqD30Y0bg54KYoMdfnn//rDFrGbvly5Z00e6I/lLfyKpeu5c7Nn2RM8t/Q4+l6/4lZUr4/ksC+bQZNP0UaKk7XjfypXhe1Se23vIlYxDdy5ciL2hTcKg7fc/6fc/UhB5xuTJ1bLp04cyBMCmMy0M+EkuPntazZ4ypdo4d2485Gw9daq6eutWCNgRgXmDg6H0wLOToyxtb7smmbBVs2ZFRtZmf+HGjQDr6g4m+woB/JZOn15dvnmz2n32bOuMbdu5vRbfzxEsmjYt+EVWeEZWZfTHAUfT2K0HQsBx9lkcq6dfp29gnZIgxsavl1wCyscuX37Qm3CYo5CDEyeGM6WvHpj2nT9f+cxrecwdGBjyC4cuXuy5vl7rkN1cNmNGVGd5gOMPT43iOO+T4pV5ktGGuXPjK/lED92j6bH1pOb8OL+Hzq6fMycedOksX/y4M8nALba3XBXanDlx5O3A+fOj7k/6OPlTaBcOvF458LhBZM8m86ZMqX5x+fII7gWQnlEcV1aZAkwdTTUgcPa31q8PENl+7dlQgPvZXbvi39GAyFkplZXIQByA3fdPnIiffoMez6YqrQTiv7l+fQC19b67f7NrV4CLbYd5/cqqVVHdo2o6A3GAy9cOH65OX7vW6rh/gsgAZFVIhqomAAEA5+uHDrUKSHM9H9u0qfrtDohs3QJSQNOfbdsWla9tRoLIKlOBdsAsQ9CsEnk0ILJKOBW0guZMGNBH8gYWAF/aDsDiHzzzTFQ208fsLf2ZnTsDLGhblQsYeeuCBQEW0EsDDVWfQFqAGMCt3wEomDcwUEm+qMCOvrv378dzzfeOH68+tXNn6E+bAQhk08ACNp4gCSDjb/fsCaCgTbsItqya0prfsXhxzNcAYqS824DI2Y9UJSBAFUjkd/RRleKfbd0aFYFtR4DIK1cG4CQJYWTVOdmwnzYtUbRdoDeAHKCqIa6gj3j5lQMHRgUi/9GWLZXKc6Bigsj/fOhQ9Zfbt4cutWkjJHb5uUWLIrHBdgC0huTQd48fD31sAzaJVYGV7JoOJT1gPDp85GhOazj5wefSx6yW5nM+u2dPVNLS8TZFP8A/4CwwNdvKAP4Adk5/sMc2IDIdByJ/bOPGAGkBlfYucdHn9+4NnWw7xK10h14CkVV4GyrO/ai6b1M5zMdqb0De71m+POiZIzDanj1aENme/YebN8czQK5757lz1V9s3x4tVtr2E6c7QGRyyWSOtfLfkhsSbf2e/uAP6aN1A/iz6pyd0Bmg7xd/DBA524KkHZK1hCW5tEk4BYg8b14k2fi17C3N/vhG/qLNaQ12yPY+uGZN9V/Xro19wYAF4uEnRgEioyDZraLbc0ru2eQBiPe81+ZkV1t7+Em8/5GCyGtnz65+afXqyMraoP+Tgz158iexrhG/k8LobfTMvHnV77/hDQHu/OmLL1bHL18O4/v5Zcuq5xctCrBM5cgLR49WJ54AOAm8+uCGDbHpbz19OsDh/RcuBIiRQ7Z/gUqKuXOr96xaVQG5Pr11awDOP21j4dSp1TuWL6/wjSMGen3/6NG+g56fNn4117ty5sxq3Zw51c8tW1atnTUrLp/wgM4OAjC7cycewjjs6MM0MBCJooGJE8M2tp48WX3n0KHq8KVLw4Kji6dNqzbOmxeA2OpZs6rP79hRffvQodc069+wcGH4hbPXrlVf3bu3OnzxYviBtmP5jBnVe1UbdHpXvnTiRPXi8eNtyTyR9wNVVAusmT071u7hiU/ce+5c3w8kT2SiT/BLNs2dW/3Oli0BUHzr4MHq4IULj30fyKOo71+7tvr9556rPr9zZ/X3u3Y9uNBkFP3YniC7ylcVDrxuOPC4QWQB6LRJk6JyT4WqBJ1jq4I9QQWARHDadqgWAoipVuSvAQMC3M/u3h0gTptelfZ2gC9wFuiSFWfmBSCJY7ynT/f9PMV3xRHjWbOq31y3LiqHBc6AJWAT4FxlXNshIBOYATXMMdpP3LsXVaT/qFqxZa9KQTMQFYAMFMvgUQWX9gGq7Bz9bzuAOAAD7Q08M1k3EPkvd+yI4LHN8HkgN3CNfADfhiqpfzpwIKqQ27SfQE/VrIpX4JVj7wbAjt4AfFWytR0qm8mazAXNCdBa8zcOHaputuwZCwxScWbdAANDPGl+gErgS5v2AcArYIE1aysDWKQ7wPPvnThRfWHPnlaAr/kAIIAFgBy6maAdcB8o3bYyHvi+avr0AMPoI8DEYNeOa1u3BFGbwbbx8OObNwfQxP/QR3r9qe3b4yh928Ge6SQdSmBRJbsTAeYIxGlTdS7hBDAHXrFvQ+U6sOU/jh+PlihtQGmfJ4vf27QpqjX5ojxloKoZiOxZzgmBfgfdAV4BkYFXCQzxj9p47Dh/vlWCiBzQ/IWlS2NfiBMGVRX6qDqVj+Rz2w4nFuwLEkWAZIN/oI/8OMCuTfsJ/kH7IPsCeRvkq00E0M4c2zyPwoUkDSTa2HUU1rho7datqN4nm7ZDFS7wXPKF/5HcMWKf2bevOnPjRiugkr6wFSCt6uEsTrNf4yGbaeNzcz32bFW5MCfVzdbNtv9827bwZ/0maZMePwGIt+5M/PLhQO7oEXzxYt8xm+cg+oiOOdpjDa0cDl26FG0YJGDaDvvrh9auDV+eexd9UX1tnvSxTTKHTvM52X4i21nQR4luwG+bqnPPEHSSzUjK58W1+n7/4PTpSMqPpqc/fWSLnlOySpy9eD6TJPIc1FbebXn/JN//SEFkFXc/s2RJBTTiGL958GAE3q/FAYhVxQtE/sVVqwI0++SPfhRKKJMOmHwzEPnu3QANvqcHWcuHwNGsGyj6sWefjbkB4F92fOvkyYeqjM2dUW6aN6967+rVASL/5UsvtcrOj2Zur8XPqEJ+54oV8SAiK/ryyZPVfxw58lQZ6ePgu2O2wGCAIaAzboG+dau62Kl8j9uWaz2Lsl+yi1gAoh7UVDFzwpz57nPnqu2nT0fmspnMUM3JJ7x7xYrqXStWVJ/40Y+qr+zZEyDla82Z5jrfsnhx9QdvfGMkcD718ssBkLc5LpsyY898Ih7jGz/yz6PI6j4OHWjSVKmyxMVFc+eGT7x261b1yZdeCv/S5qjVk5jrk/oO+8PHnnsubOMbBw5UBy5ciL3icQ7+XWXTr61fX338jW+sPrdjRyReJHdGo4OPc66FduHA65UDjxtEjp5748bFBSuCPs/E9ktHlgUTgJI2PW2Tz4ITYI5CA8GfvdoxTkGU/bdtT2TAoudJFUOOl5s3oEngDDRoE5hlWywgrWBUGwaBuTkCmxzrbNOCIdfseUO7BMAG0Dtuedfn9OTJqNS05jYACXAg225YN7lEq4jz5x/0n3W6ahSXzFkzwAlPyd6atcggmzZVV9btWQQgBKQkc+CVeASIASiIXqwt+iyjZ90ASkfz0bbP0J1d585FL822QLd5CpRVr5G150rJTkCgSk2gGFC5zfMDnabb2QP7jv7XLlvrVHyymTZ9coEFZEE2QAj6SNYueIxK37NnW7U3sGY2QiZrZ8wY6i0teZM9bQOobJHwRY+Osz+gPPuhkzk/9timsjnthu5oR8C+oxfrtWsh4x+dORMAUdthXvQGYAd0Ioe8WA89NtPGDiXa6CB9JG8goMIVPsKzN51sw0frAci/Ye7cKIoxXz5JOxRyVuGrIKvfKk30yEF86TSAZI7EHZ0E/gECrb9NL1bP2fQR/4CA/BC7JGOVw/wZQLntIGvVw2GHAwNhM3TcmrNXfhs7TICfPgIEVdACwLL/LF1qw0frZtvWrJLdusXsuS/wkW2HBJF168e+vtM6ie2hJdkmrm2jP+RCvubHX8RluGPHPtgXLlwIX9nG59b3bPsCX8nOxch0W4Kxzf6a9NBhh54D+HN2mJfrKna64ET9/f6i69yz7S9kI5mV9xh4VtGCwdrbDvqjcIzumKPEHZ2UfJB4abtn8w0S53wPOyQr+kcfzbHtaST7IZ2k39oISfyStVjful2mOBpZ08e4AHj27HgO4M8k5e2HfEUb4Lwtz38S73+kILJqUEd/n12woHp+4cLqS7t2RQVVf6r8ZJdvo3l2/vyo5lUdefDixeoLO3fG7aPGTwpEBrb90fPPVypEgciqub/v2Eitp9jTDCKnYY93LOX+/RGPeRQQuZ3dxFF5jnPevOpt+vZ0wE3AJj07d+3aiE7OpgMQXeHY4eLFAeKrVv2hBvenTsXR+zpArGm/zfgjzzxTfXTLlupPXnwxgLG2D3PtVjq6dws4Zk6eXL11yZKYqyTO//3ii1Hp1O+mXP9mR+FUevM1b1y0qPrmgQPVZ1955TXpEwUyW+bPj8SaI6U25S/s2vXYQdPRSerJfOonASLbm1Qw/vqGDdX/eP75IRBZYPHTeNqkKWn+J/aJsWOjIlFAd+vOndekTT0ZLS3fMhoOPC4QmX7STT37IiFk/5s4MQJIgZXqFoGjwM+PYGqkhKq5BhjWqZ7hI9AT7AlMVGYCVQXlua+OBBjkxTKZOHW6zX7lOwRP5um5M/tWjnQUOp/drBk4ZM0zOrfIJ4iMXqy5c0lvrz017VywiJ9eC0YByYBKoJrEGgAHcBU/EtM9guc85UE2aJqfNZsr/gLC0EUDPVW0/czRZ63bc47kugupzBs9c7RecvYvuYwkmwQ+zZestQ4AmJAxgDZp5mXHI4E5ZJ1rpo/WDDTwY18BnIcOdp65R7roiT4GGNYBaAFteSs9WWup4l9yojfojaTj6OGheaKvIhCoimfomGdW2aM3UrIk55h6TsbshQ36rqSX+hj0RihsSMAlLqDuVJSSDV2K/fnmzQBS2SBdzHX38k/ZJ9WcFGnM7hRo0CV+Qj9WNnjPmvuo6k4dRzd9jyo+OgkEC0Cxwz9r7wfkT+DTv5nc0PKRPpIJfQTeoZW22Cvur9sh+aQu+pe+SD60knWn9R6ZpI8kb+A5mfGR9NFP+B4+txJiDj/LbHmJj+YL9ATQeo0G2SSQmnbYy67Tn1lvyGbChPAX4g06SX8khughvxMXUo5w4VqeErVuOulHy4j5U6ZUJ65dC9AXgJ6XmKE3kq8g4/AXnXniIbn4DjLm01yeiXd5wXov/cY7P9ac+wL/Y/8CqDnFeqUD9ia9fu0wes932jEAfule7gts0WtrZosjySbXHKduJ0wIH8lfAPjZILA79oXOukeiZ17pe1I+fAU/SdbmyX6ut92zx42LdndoogeU5nPs2ewwLo6s2WEv2ZB1yLujO/QxL1RE0zMA35v6yG562XV9z04fSbfpEFmzQ3TpEVq3yWUEHR/yFVqBjBnzYH6Dg6Hr/kYfVU2TB3nzHz1lk2vu6Ld9NU5Zd559yJnu5LNZX89nVRX6bf+KPXvcuEhEeBaAKZ7ryAbN9I8j2eFonml/Ep95pCCy3qcydu9euTIC4L955ZXqM9u29bVJPenF22B+YfnyAHgMIJgj9o7w/yRB5AWdSuQl06YNVSK/curUT0UlMgekXYJqBskIzv+7R4707KtdQOR2luPBRe9j4O97Vq6MChT6pcJSxX06uZGocuBsSOXqmlmzqpWzZkUf8a8fOFC9eOxY2FEmPnKT+o2NG6vf3bKl+rsdO6qv798fD0wqPF9LA39WzZxZbXGxwtKlASL/1datUZU7mmSYoIBP1B7nwxs3RhXyJ374w9ekT/RQwidunj8/RKKFB5/4Wu1r/yT05icBIsfD9vjx1YeAyG96UyQdJF0AyB6+ftoHPXWXgdM69gl6+t2jRx9q+fTTzqOy/pE58LhAZEGnIEdFj0oc1Vds2u/tm4KoCMzu3o2KF738BFfDgbQCUf5ARbMjrAI9NmCvQjeDHZ/PVhkJIPTigiDHMWXVegJmgFMAtp1L6wS4AlMBlT7BIx2nFxwDqlT2qMZJINSazU2rLMEoutGW4Pz5eEYYrnLR583LmtHDvwRpA+DtgPDAJsd346dTDTncugXc1q1SCNiSlxMmUEQ25udf1VcqnXud/siKZhWuqpkEj5k4wEd0Aqi7dy+AWkeiHbHOOGO4eZKL6kzPWPHTkTU+5roBEXHxmgq5EU7HWK/es3RSlWIATuPHx3xVSuUlyQAnvU5Vdg0HgLIbn5N0IBtAL3p44Sfn6F+ghkoxchHo96oKBCqp2AceA+wE9uSTgAgQAghIH102Ryd7VXXhWV6UhZ8Z5JurWMNnI6nhcqazZ0Mn0y67ySXBNZc6vXn+/LAVdul7AAf4GCDY3bvV/kuXHlQuXr7c89I+n6OPEiP4aF8L8KUDcJhj6OTt20HHse1ex+nNESiJFl6SUfge8pkwIZ4f/ABZPH+rhAQU0fFeoIaqR7Lm11If+Z8Agjo6SdaHr1yJCmI62SvpBNSmj6GX06cP6aO1mxubJmvrJht2g95wc/Q5stBygv+ZJNk2fvxQewM24/Pmq4cqnaRHvZ6nyIBNqyiMk5cdOyQzc4zTm7dvBzBPJtYMtB1ukAN95MvMkb/MI/XmT/eicvbevagqZYeqk4dL6AS4NmZMFHxkmw102Aw7pI95mhQ9lZUSCPSoF3jO/ugkwNz/7QvoZk9tMuEv8E+1r59eIxI3kydXz2tFNHv20JrRjRMlQO5OMpUNkk2C3sPRJWt9050GyOSQhCC5oEXe+Jmnfvzbq6o07qJKfVRYNXFirDmTWmmDAaxeuhR20+sUEbnyC2TDDulOxMwuwx0/fsj30En0tE+ICuIRTpaowkUPMEsn81kAnUg+3L0biQ06SR/tib2GvUBiVgW7NkKpj/8/e3fiLddVnYu+1AvLknGvxlZzZDWWbbk33DAghL6HkAQSIJDkJuTe5L73r7z73ngjF/JuOgg9AQIECE0gHSHuZMnqe8mSbFm2bLCNOyy/8Zva82Rpa1fVrjp1sERqj3GGdKSqtddac6651vzmt+ZMO577F72kj27A9AJpfS/3bEx7NjL3hdyzfV+75MxGskO97Li5s7+yF84X9IntyUJ42sp9wc0NtqLXzQB6Zx26qWBf8HuMe/bssOPOKalD5lA6oV7FYXNfyDMAmfghnzyf5Z5tHeY5ZZD8zf1Psy/dJ0YKIjvsUpi3rlkTDKov7djR+dy2bedkLkcClnvYdf4Djz3W2WljefjhyaJJLxUT2SHijfLdXXBBZ7frW489FtfJyw35F5WJ7HAqxYLc2ubfmKUSAHB2e8Yg8mDGQ7HIdZde2rnJQXjp0rgp8M09e1qDx/W3hWM3b17nzatXRz70Hz7wQIDIDpLJ6s/vvH3t2s6vXXtt586jRzubHnyws++xx845gBLD2i0KwSUHZjbhm3v3DpTnrZyjBADkLmcTgeyfuO++yQPeYNKb3k87mL1z7dq4SUJ+7A8QvZ/DO729emlbfylA5Iy8S/3y3g0bIif39w4ciMPNIFfzXtqZm763c4YByNj9gh5u7Hxm69ah1+j09XTc8rk8A9MFInOiFAQDaLhKziH1rvLh7HIsABpf2r07QCeOT5NzH06PQOTSpZ13TExEe5yz8hHg9F1XrP/l2LFw0LqBvsnQlDNUrkb7XFz7xgCtGs32OE+Zy/gfHnggQJxuAETmVpZPkkNVtpd9Zb+MUw7MHx49GoBGE5CjH8ABKSzefc01cbWY45gs1Wwvi7hxbl0XlctYm02P/gDXMrcyoAQYWsom2HWnTgXgANCQvxEzqZvdxV7i3CqGFvl2K4CySTbyIn7n8OEAQIG/TU8y1+TFlZOTnwIUapJNmcvYlfVe7L0ytzJgyB5Tf6Lw7zPPRGEvgQ3AYlPuWE6zwDh5v33VqghuGHe9Tf3BtlPsiSPumn5TSo9krwGY3rN6degOgM1c1HsJbHBDSh5MBRrpZzfWWYIjr1y6NHKc6l+9vWA0nzoVfVT4CADTrWifdQjQkOfTutE/c9Gk59Yfecsx3a14ZjJd6eMvLVkSQDJw9Qx9rNa1mwZ0hq245+GHuwL8mSbBenn98uXBVKzbnpQ7EEMuY/3096YUIeYMmAr0VHwKKMb+KLxdzmXKWvBBsUJF+5xXuhEvgH9kol0AVtMcAkGtw3984IGwF1G8u7iRW+ovm2vuyEWxw0yz17QO9U3uagCWtd30kCv7I18qO0kfF8yefdZcsody0QJo9VOb3Rj37JexCg4Zu6BJXTZxE+DUqWiT7ZEuw5ppAs8BVPTRHiPfd7Iz6+PRpv3lX6uia9psai/3BcCaXPHWN4C/yfboE/BPMc5vHjwYQbJuAL9gnXQTr1+xIoDfJllnIEIRN7nPrcNuQCDZsrtyzyuAh+15lh2vCqVul8v4xInIZdwr0KY9+c3t2VJEmNf6vqCP+gQ0Z3sA00D6Jh0HIgq8kM0bV6yYZHLXZZNFceUcFiwBgja1l7d86I39kO4ItDXJRgoT4CcdZ8d77QvSEAmUyFFtTTbu2dVNEPooPzLZdyuoaJ3QGcXqnIEyKH3GOnzxxQCR2VxgvH2hGyBvHdqv3rB8efQT0C0gVpcN20Uf7YPyYWfwpWlt66N1aMzyksMw6vsCXdamMwXbgy3f7VyR7Hpr5m0TE5PBpibZkK/1Rx8HKZR6Tp+jb/34x4ch2HU9pBE6EPQjN94YBbe+t39/MBwHqab785gwivThG2+MtBEcdGDRkZ/8ZPKw+FKByBYdNrI/XaF3wLYZlwelMYj8HxoyBpEHWy0AevluHZA4DQBdhd7yKuNgrXVOX4URsV+8uHPL0qWxmTvsAUv31gqBvHrFigCaH6lyfwGbBUjOpYdzBPAFUolkbz9xItjww4J3kw778uWdD990U+Q3lw+aTezFWngp5sQhVyE3smQT73voocgNyf78Z31eChDZgYbe0EVMfwyFh5988pxkr78UejEGkV+KWf/Fe+d0gcicR2AvIMca5qRw+Msnq9JjpyrOBAQFQDQ54gBeTg8HV6GsZB/V2+Pk2lOwAQEaqtM3PcFirgqDKWhVXuNNdk+yP4ED+vrFPXuiSnuyLZvafd3y5Z3XXnVVMHz1Odm95Wfto860nL0sztQE5OgHAAyTmxMO8OUMR5qQAsAyZqw1YOX9J050VH5vAmgDsKvy2L5v3bpwmDGPgp1ayYYjlNef/Z2zpwggh5wNbnKUsPU4o2QdDMiqRkSTbDCQgE0c524OJGAAGAQANG5PXgVPkDZlw8k1l1/YtStk3Y2paeyAB23K0YjJZQ7roC/ZAGW1FYzXJ55oBH3pj/yexoyRS9+bQORknDlDGK9iSk35PzONgwJMZBPpIYor9eVcpnOPFff53btDLt2ARWCQOVxTsSpTz8v2EkTe9sgjUUgSoNEt/ycwAxim0JjiTnkNu0nPjRPI/7V9+6Ldpkd/rMPfWLeu87qrrw4mLcC2lE2ZGoIPTb8B09Z5E+gr4JBgGBDwsvnz46r62SGD0ykegCRZuK8JtEvGOeDzratWBYs9Uyjop8e6jHX4wgtx9hfE+sqePQG4dWMjv2Lx4o4ilIB++mgOre26rDGHzR+dNJ/dcgWzD3RSPwFj9DH7l21mygmAqmAbMNkab3r0CSgNnBWAmUzVU6VPyO+wCcaMifzlvXsjFy999K76A+imj8HeX7gwwKZ6oCRBZIDnPx89Gvlj6WOTrPVR4MGYAeeAUPanbnvoEDDe7RR7DZvWJJdMsQGoBNAGG7eykbkv2AvSzvg7EBloR9b8paYHc9YcCg5hYWfwpfxsMmkFVY2ZTnZj3AsEGre5ZHMzCJWpLbSb6W70S2BDYKzXTRp6SB/NZbCGZ88+a5/J1CLAY0UaAdT22qabNNYJwDz3BbKqB34z/QLAU9+sa+BiU5DWOgSWK9pGJxOcLecyZcOOW4t/u3dv2J9eDH7g7Jut6+o2UpMt832yBfoqRJrs4bqsyQFTmt1lg/w9U07Uba5gILa0YJsisU0F7Kw5Zydr25idgWBfTXt23pphx7+0d2/kIO4WlKeDzirqLEbEAAAgAElEQVTshJs57O5ZtqJKWWKszirWtb42PfZU4LZ1Y4/NPbuUTe7ZyeLP4oKNDZ5n/zhSJnKOHVj06xs2dPY/9lhn28MPB8sXQHuuPAHULljQ+d2bb46CX9iuWyrGXRr/lwpENkex4c+Y0ZXxMQaR/0OTxiDyYKvqxsWLO+/bsCEOFZseeqizRyXXIZLm198K7JIG4r9cfXVE7aWxAUKWUdAbr7wyiszJ92qj+87+/Z1dfa5CDTa6qX+aPXjvtdfGTQC2a8cjj0QfBykW0tQLOZbZREn7s91DI5j3qY/4dAs2Zizs37nppsiLzCbedexYBLJ6XUsc1fvP1XZeChA55yL3AbnhRxbpPVcneoB+jUHkASZr/NGuMzBqEDmZhRzc31y3LgonARSAvhyNkj3DpoZj/9RT4UAB2bCGmmwtpwcbjjPl3ApoxFAFuWSbQAbt2ac4X986eDCYbAGK1vJ++i6gEnAFGAJE+n4WeDJh9md9z1yowAIMMYzF+pXbBPwwFd+8cmWMwb85B3ACy4djJy0P1hAAHTiEnVN/OGAcemwmBbeMGws5UghUTCQ2MSq8P/98OIHaAxYAfTmpJfECQPXyuXMDdFCJHSCoL5mOwvvzKnTmfXTNOK9Xbz958ozzeAIXgLq3rFw5ee0bkAMsKh9zq5/e5+d7hw7FuJtysgKXNggYVCkTyM67MnWJdjn0mKn6DoT8wu7dAWqQS/1asLliL399zZpwnMmaftBHznP56CNgEQsSuGbsTQC/93KWBTUyl60xl4ESc0kf6ZD3YdkBfQH89bMUoIE8MM3eunJlzB9gDiBKVz3JENeu9gBNGGJ0pw4sJuCHBQgYAoaZR+0CiMrHfOmncSqcDgAF8jc99FDaAKC0NZk5+c1xghC5bjK3tDFbN01p4vRFsEUfARDmn04bMzDZ43uCJNa5OcG0B2qQUR30zby97169Oq68R5GwKgd0CZKYQ3qQ8sbUtL6tyTqrWx8VnrQOgZ/AMHOZV9T1kTy1JVcsWQpAYGqSCz0tn7ytzJ791vr1MYfGRY+0HbKu1qK5JB/rOYvidQMCBXKAimTsqr8/6U/5ZN5YPr65A/oC7prStgAqsa7dLsDMZWPIIIFf7ZILsI7eywGOyQ78dMavMzXJgs0VtNOesVnTQP4SPDe31jG2vbVCz8m8qcgnkBvLHmjnxkbOYbLj047rmzHSU+zUz+7adTonbQ3oNl8YrgBpDGx9lN5Gjm56lLI2bjLyHgA/MB6wWl+H5osWszuCqpmmLVMn1feFKBxd5T4XsOyWJkOwgD6aR+Bd7rvGl4GxzMfO9lnbn9+1K9IcZN7ufLc+YpiT9fvXrYu1zR6wjdZmtpcpo8yj9oCVilNqswngx8a1tzoLRN7rSifLMZtf75JfGqPZPALkm3KUx42XRYsieAVIJjt9yZzNaSvodabScMuATmYe4vo69DnBRQGDkGllI+t7dqaKAOoD5J1TmgB+c5kBLIFFQHoWEy4DlsZMzv5NO/ZstzXcCCkBdLZCG/TbjRcBW9/TPzaS3H3eHmM+nA8EiLClBQPt3+XZR/98hh13VhE4YO+yPkB9z9ZPc+dHQEe7TY9+SdXibMFW5nmIDuWemPuMMVln9gXyGbTwY2MHXuJ/nBYQ2XXw101MhJL/+JlnOv925Mg5BRbJGaWg2Puvuy7yR/3ve+8NJnKZxP6lBJH76cQYRP6PGRqDyP205cz/f8WyZZFnVYDnb3ft6hx/8smz0k4M1uLpT9usgZCYrBsuu6zzF/fd1/n3Kk9pHkyBzFJpbFy8ONbdF7ZtCyD7XHlsMisuuigKWzrgKQwKQHYonGoSfGDk6ycmYoNxkPm3Bx4Im3OuPKLcbkCwieT0Z/feGyByt3xs50q/p7sfLyWIPN1jO1/bH4PI56vkzq1+jxpEZts5NxgzAV7NmxdgHEeIg5FsLrNgDwCApVMEuOJANjmknB4gIEce0APgyJzDCQ5xeLQXRdgWLQp2D3AxbrLVroD7/g0Vk5QjjjXpc3JCcpw9HDNOvTkCaKmmjnkFJAEYlE/mhTVmQA7Ax7iMGdBRPhw7DCTAHrAEw7mJDQh0Ac4CKp0fOI5Y3b7HCcu8pEBtYwdCcvaADxhD/r0ESYBbQH0ABLa0PuuH/hm3x3sAWpxm4Jf++QHauQpeAmx5zR/wiT3r/8y/1A6A5fLh2GMW6gNdALAB+JuKpGHrvWrZsmD36hv5+l4JvJCXd0UO6gULgnUuvYN/ox/l433aAmiYSzJUyIncARPlY84we6UqkDsViw2jq/6Yf0D8LVdeGWCXs5Jxl6Cdc4P+GDt9NH7gFUCQrpVgAWBOW1h71g6AClDDyQeceLRHFoAX/o/2AGxNOVk57voCcBHMocvei32e7eWYMNj109rUD0xfgGrT4+r8O1avnuwP+ZhD70qWofaOPfFEyAaAoj3gUK6xsl3gg8CQa9DWuDEZO30EPMU6rPIhZ25k8gG4ABbrAL91St4f2rAhWHZkl7nUS2DIusCKJxtrSnvY7Flwr+yjMQKt6KUzO6AuAjLz5sWPBwBlLfGftZdX6bVbB5uijsqFFwYzFTDkiji2nzWDgZ7r0NrAttYn/QUYkQs9b3oErz6wfn2wbdkDsqY/5YPxSdZLK/YzfQQOWfN1QDVY9ldeGeM2pwJf9E7fcy6BpmRgHvgHbCOdBHSXAL+++4y0N0BkcgdyAQCvv/TSM4I57L8+GoP/Z8swK5tucmtHyht/Aq3p3NXVrYDcF9gyuecz9zaAH2hn3utBCLJ280OwgK4bH7mSjT3DY/1lnlxrknwEQQGLbtOUTxaWBUj/5vr1nf2PPx5gO1thTsuHnuin+dX3T+/Y0ZXBz35b2wJo6nDZZ82VNZN7rH6xhfYF/RRkY8fNbbkf0mVsVOvF3sUPAhCTlz0yQUByMW6BJnaIvpCNFE9NDGxz9qFrr42Ahjk0LjpZPmQTtmfmzJhfgcVP7dgRZ4C6PiaAnLmqE3wUdEw7TmfY8Cy6Sx+B/PSxnn+XzTJGaSekgAEO57qp79mCGfZt7QoqfHXv3rNkbVx0jH4LiLGDZMGWmQNrJ29DGDP9s97NgTNA5igvA4xsqv3AOcJa1Gd2VABUu3kGoFOZEss6YU8w2ul6OY/6Q18EIOwL+mMdagtQXT55nsobod86cKDzuV27Gm0PGyEgzz5m3nNrMfJfVzcD2DL2ONNfsWXkTS7nWpaGxkH2+MdpAZFdmb91yZIOgM+mIaeoq+vDPpTXQYXxpjgE0u3qRJt3AIoi7+6KFaHon9qypbOrZgDHIHKbmRztZyzYcU7k0c5pvTUF3v7o9tuDDfvX998fAPIoitvF1ZM5cyLvr3QIn9u6tXNnxWTNjYFhZRPkRpbU/q82b45UEb3yLPaajcgfOGtW5Iv0d2Avu9CrMmu39mwo+i9HOiCcLrILUnLUnZ5hJCRtzi1LlkSaDHmp5aGWP3rYh03U37wqzSb2KgDU7z36NXHxxZ1XLV8eDquxbz5+vN/XfuH/fwwin3siHoPI555MzscejRpEthdhMmGjYCxyIDjOgL5kqOQ8ceA5TvZG4AKHBzulBDTsqUAbgAagMlMscCQ5vZzPdJq1xxHnxGCTyZsKvPJvgKfy4Zhhh9mPAxSaMSOu7wJXkvmZqRKSPet3ZwUpCerXOgHPnHVOuGvqHDPjANjWwQIOrTnB0DKeuAL+8MPhnOY5IUFADilwkQNrLlyP5YTZ+5KFBBji8PEzMl8lYHHriRNnsAE5oMAR82a+yYYjzmHmiHsAmwBWgBGgXH842q7w5rXgPFv4PmeWcwtY5AxLpwF4ANCWD3CbA7lwzpx4N4AfC4mjnUBOpr3SHqfe+Mw5BrY+lilMOM3ADPMHqDEH+gswqLO6s3gisBsQoR/GxTGvg8jAP+CLAsnqIGDvkWXJEHPeIG8gsjbIk95zzJNJauzewZkHuACRzYFxay8Bx5wj8ygHNOAl6gFUqSzosbXjcUZM9qw5o19+N+bv185RkUt70aK4Tk7P6QdAE1ArHUX5AAEFPeg9MMEVcDleywJ71gcQBHhl3Bx/P8ADYyuZyAAB4Fukppg1K24YuApt3AD38iET6yUL6gG7teV3/q4nmchkbA7pHRlhYVsXZf5d82jcv7pmTYxFcEY/brj00sn2tAkINB/mkU6Qx9ergIGc2AnwG7e1gbUHqKSvgPZMQZFBA+0Bd/LmgrMoYBGIBbgrH7pMb6wRa4XvAVBiDwBtnrjm/+KLMY8Y1/lOgZfvPfBAFMdLUkfmI33TihXBJJUuBuiFiV0PGJAZHTe/AB/AEP2RQ7Z+dpanGrifPoY8rABGc5wBA7ImE+uDLbFmgHHsbilrOi2Axe4C2JyvzT+dk8KlvBGgHbpC//QfsAq8MhcZYGQrjNvaZiOtY+vfeqGTdLUsOpZ5msnNbQ2pYLy/HgykO/rnvYIBWQzM79rOdQ2wNvYYY3Vj+mv79weQXD7kxv67tfCWVavCVvgO2dsvyoddoq/GZP0KtMmtnYEjn80bBkBp8knmvP6pJVUyka1rBcGtI/pJ7vYtOlmy4+019gV7rHeTrUAEObNHCSIH2/7550Mfyca47DP2L3JPfTTvERyoUvP4vveaW+8on7RLdMx6FUi2L+h7PUewfQvgax8QtKGL9CfTE2lXv6xRcrOGIgjz1FORhqIeqGVX6aRzij3HemVP6U8dRDZmsrN36asghDQ4UTC2uuWUBfSAs4Kg3mfenQG056ySIDK7Zc3TKfoukGMu6YCx5SNIIHUQfckCuHTA/kOX/T1rIrBldEt73kXOAsplUJ5+0Lsbr7giAtT+j2yc2fSzfOi3tWe/M0+CBcZd5mXPNFPOKG5/aI9tjmBldcZI/bFnCxKaP/phzxF08f5u9RHO6NA5/Mu0gMiLXQW5+OLOKyRnv/TSzqfvv7/zT4cODT0NQCJKD3whBAw+h6hhH9fqXdl2BZ9S/N2ePZ361fIxiDzs7A7/vTGIPPzctf0mvf4/7rgjAEIMfBtgabjbttP0OQfcD914YxSm+/a+fVE8j2HP9m00NoOP3nZbpLX403vu6fzzoUNxlWcYpi8wyWHQevb3u48eDbtQ3ihoO57YnBSLUUBk/frYkLFx2YWzs5u1bfU/Psd2sYm3L13akdri01u2dP5+377BG6q+4dCUNtGcKoAn+f+wz3WXX97ZeOWVnaWLFoUsvuGKUZd8ccO+43z83hhEPvekNgaRzz2ZnI89GjWIzOlxFZhDAiiwp7gGzVniVJRXOjnHHB2OFScE2PSZnTvDMU5WDQcEQMDJAxYkaAaQ9m9lnlPOk+9y3LwH6MQ5AZLUHcg7liwJJo6zL8cNCwe4lvkvyTIL60UhmJMnO8sWLAiwA3uPc18+HGBOs3FzxIM9+MIL4YTXgUqAmnykxsyZwsjJ/JfJELOfAbh/a926AIOAuPZ0+aD9e45bH51fOON+OJLaACS5tl0W7ONwA5qw4ABU3p3XbcsUB9rkfHOSnWcAfZzcTygQXl2bNXbf53zqH6eZ098NRCYXjrhx0YMsAAhwMleeTBtCf7D2nGMAH9o3p2WRHuwq4+T4k49xcKaBbOa3fOiJNoHhAAjfMy79qKd24NTSGYBFFLXeuTOYlWVhL7qMhPOuiYkA/shO3wExgI18yAtIxXnm9Ed9iUcfjfY2nThxRo0J5xj6CLAEVlg7AJfITVrkeM3ibdqh48Hee+CBALvLx3wAR6wTek0vzLMgRB1YtE4AGMZFhwGLAiVAu0zbog+ALUES/QSMSn9oXt26K9ehcUbKlkon6Yx30Mc6wE8f3z4xEbprvvWbfht3mafbuOk0nTDnPk82dEoRtgR96SOgHBCoLevMXtkPRKa7crGaV+AiAMqYnNe97yMbNoRMpH4gK6kjygKSmQZGO86gme5CGg9zWT7AaPOWQDmbmbcMktmcn8+cqcBlNsqYAUMYoelTsC+AfIAvYEgfrRvyt27Kh0wxsC9WJG/OnFgr1iwgp140C3CuSBYAlkzZAcDVGcWyqvzA7CMQXT/JiI0sgSHrg+2ylo2fPnmfOWWPSh23Pumj8dFfOgO8EgxMYFF7xm2d/tratQGe0knvZ1fLGy9ZcIwtzLQj1qSbFeaqfIDcAhDkkSCfNtlOcsqHjTQ+9sKc+Mwntm+PIFH5WM/6mHmBk2HdBCInExkrmB3RP7YlGbLatSboHYYv5rk9k20yr4Jt5TrMFAxZoE9gCoCOkVze1jD31rUgGL3VfoKzgPRyLu2X1qG1alz0x74g8JI1c7QHMKYv9NE+KKDL7rDF5ZMgsvk0h+ylNjGh6XD5SM1jHQKyfUZ/7bfsYLkfsgXmUiAib6/YF+p52e3NdDJvvDinAF/1s56Oyfqgk9JL+T/6aE8GtCZIm3PmNhL74H1sn3WYAYgcj/lnH/Xd2pJXOnPSl4VX2cH3r18fILJ1aG7ZAcxmZ5Vy3AK/9IEMfUb/yKZknSe4z87TSbiD9Bf2iDoTOUFke6Z9w1qh3+oEZFCePmrT/m9fEKTyOfOqz/XzmbMKXaGT1qJ9wr7QK1f3+XCunhYQWc5Tm+E7163rvGb58s5fbt4cBfYstGFYgqqw37p0abD4COYbe/cGkGyBDtPea12TW7IkFoCiD66WK3RVPk0gMkDMQVq+VEbLZmTxRAJthSqqw7cDFKMdOe+efDJ+IrLdpbJs+d6o4CryMndupBpwoH3s6afPANmmks5ismjTggVx0ACcSUNQTy7OGNnIIrr19NOdR3/602B6Gtcwc95mMSSIDMh78+rV0TfpDox/cgN78cXOluPHA+ASAb5iwYLOa1asiMipCOn9x4937jxypDPXVRc5nlwLlJtn/vzT1b2rgiIMGDlpw+LGsnnwiSfiXcY8DKiZhQkEUYCGgD6HuDJXnHnNzZzho1Pe/XhNxm3ma5jP/Jerrur84W23xfzJW3yiYvIM01b9O+bWuhKc0b5rfWVOXXNuI5B3V4BJuggpE+j5MED28upGgRQdF8yd2/mHAwc6O0+ciAj0oHl89d3tBGvv5iVLQibmxxhG8XBC6MNbrrmm86516zp/ed99Mf6SVTHIe9ZfdlkA0mwiW/GNPXs69z744NA2FkPdDznQSSzpB1oUPQydnzs37L21mDaRrOOAowr8iy+GzXCooA/sCJsYUd2qGAcbJODIjiq8mHavVy5gMvN+a80av+SCC+IAmkVaJotEVTn7rDdr3PgiJ9wLL/Sd8iYQ+aEnnoi83myKfcB7yZduZ8SdnWVbzCebQic5GLkemopn1Dtz7eWXd+i2gI+CjE250rx/RcXqs7+qPeB97Lk59f/2q8hZKXdjJRfvAqboH/tHJuYmc4z2nZguH2Bz6QDb7ce8sLsJoGXxqp9VRZysM++2v0QBkCpPnxspty1bFgUF7QFloClBZLbGetJ/+dfLq3D+zT5h/XY7d5BV5IycPz901/qkP2VhI8PUJ/Pk4EuO7FWpu/3mKq/RZT74Hz3wQOgCHSEj8qG/kUPWFbjZs8N5yUNo5tk8WbFrzBddLllo/fow/v+zZ2DUIDKHAvjAScEIcr2ck83hZyvqTi7Qhs4DFgCCwFnAUDLErCUgQ+YkpQf+D9PFO8qH7rOvHDSAWeb/U0QpHUh6DQxwFRhrD6gC1OPcAp/oXAl0ax+oJO9jsoAxzu6sGGLpQPq+3KH5fYxbgJDzZTIqs6/6D2gKxvOMGcFKNg/ysjove7CFANOvv/rqALE47h5F3JryDXPGOJkcRu/UHiYbR5DNZJc5snI/Ak99lqw4ehzVesEjYA2H1HxxLjGlgVfAQHL1WKtYpOSDuctGcPA54UCE8rHXYJfpn/6EM/n00wFOJ6s785GSjdQTwC7glHdgh5WPda8dQAHnXg5l48FYxGajJ3l+lYrAuDmubDtdAwSa/3oRLrrHEQb+GE8yxMgsz2fAE7pHX+RzxXSjU37PFAz6mjmRAVb28mCIzZgRcgYsRp7fCozPa/7mlG4Bnc2DOSlBHO0Ct+ij/c249RFIYu7zLOGaNADQ2jMXQLEMGtSDGmRtfM4MdBbwat6Bi1nsic4BtwA5AFqBF2w6ek8/yycLhJEfwMFYjNW6oZfm1b5j7gHIGGxk6EwCeEqQsVyHzgo+c/Spp0LftEcfgXjkmmddKSIyT7W5owPSv2iz1PFIQ1DtIfouJ6t92Lz+8MEHYx8179YMsIk+mkNApdsKZHOGT1PtkfpijD5LpgA7DP7MB23c+i8PK12xnsgI04+dqOsjO0bHMRnlrHX9G7gIwExA1dgAamyizwB46DkdzRsGKR/gs30zAP7nnovCiA/+9KeRozxtbuavxZwFTJt3dikBt/ouYq7oNFvKVpjHz+3efRp8rvLMsiNuF9y2eHGc/9hmemFc7FWZr9pc6YvzBX2k7/pgXrEXnZ/MU+4B5O379I3dZNNK3aED1gV7k0xIe5F9IUHf9Mvyxgv9Miagsn+jO6W8zQGAX3/IzzxjsmNgs48ZvGMTfuWqq07n+K7OxmyFzwMCy8c4nYnoCNvh7wBke2KmbbF26SQAmTzMiTkm//qNlyzgai3bB5Jx/ze7d4fup46TNyBeG2QmlY9xk4++lnUMjCsYtqdOxbo/8PjjYcuA43TZo7248XLZZbEPmFs6F0U5a7aCTbRmMnd8prEQfMm87OaNHmjT2cL8AtfJHXje9BgH+Rkz+UgXoaCi96WtAPRiNmd6Ep8zt95Vz5UP0LY3WGvWtlz5zg15m0EfvGvtJZdEP9lKgD27hfWLLV0++mGNWt/WpLUPSGUrcl17D5m6gbX+4otjPM5TagXoY31fsKbd5kL4sgbYRmeAnN/Ys+fPDwZ7Ms6tGz8ZCCn7mKlLzBcZWDvmVQDUXISs586NlBzGjG2PwW4/j/NUbc+mb+ba3sGmAe+NWx/1my/WxidsFPhL/I/TAiJnwQFg0XvWrw/ABOvO1ZWM2LQdt4PGm1avDkBaHmObsHyr/3L4cOfJIYs+/eq110YBMICTwlkK/5VApb6dASI/9VSwHC12jiZGIbAJiKUQF6MeV0hmzjxdAOKFF+LgBCjZLrL08MPhKDNm4fjVCp2Uc8GZNGec2gRLHbRLwGNYEDnz2wFYATZ+jGXZwoWdhUVl12ShOOzqs8JrcuiarywakJWJ28qxzecSRAaeYIOaY8amBATNn1y6f793b2xWHPASRDbXdx09GkCGOQS2AQdFq22eWXWVEQqQR56jp54KxqnAxIHHHjs9xlphll79z6uIUdF3wYIO4GmNYgcXXXQ6j1gVxc2CEQARh0aAz76TJ2Mz8n7RwEHBzzbzWn7mtqVLOx+56aYAjICu3jsVVn/ZdhSAwaKYNavzXLVhRU7dQt8ZbQXmACr0e5vNqDqoDToWIKp2rGXgC5248+jRSE1jLgd5bBTao3tkJrj03X37zrqCOEib5WfjSuTMmZ33X3995/duuaXzl5s2RU5qNrEpD2ZPfet0Oq9ZuTLWCBtk7H+xaVPnewcOxCF1UBvrXW9ds6bzxomJsIVhE0+c6Dl2sk4QDlC5Si5IB/dFi+LApCI4WSdwEjkNXfV0OHQgfuSRSUDX//neO7AqZs/u7LBRq5KumFHDRGRRI7oGBLDW1lxySUfKEEEjbaRNpnv2DIf8oz/5STC2BTiscbalnx2rg8iAdUAiu2/u2RcgLlvjUJHVjQUUHXDZUKCJsbAv9OonzzzT6tCgwOP/eMUrOp/cvLnz2a1bYw8ogVJTcwOm2YoVk/k82b5Dcm/Jj7doUfRPjmt7Jz2JquWAffbvhReif2RiTgDVDnYCS+zsIMHCLCZhHlZefHFntR9X4wDYRYGSqCBdFQsyF/YW77a/0F3r1mes6f92660hrz/ftClklXqdIPIrr7qq89716wP4zaJEqS7smyCQwEoUU6kVkYkCP3PmdAT8yM9eSJ4AoQBxi8rzAG/zpL/7Hnss8qSzmeZJu/0CjuyhNSKNkADb//zRjyLYSVfIxf5krsiJ7bmwCoQky4SNiCv21T5s7fi7PaquD8Pap/+M3xsliExWHOMPX3ddsJQ4WhwhuSUzRUQ5x2wDu0Bv6Rod5QgBfNOB5DQDrTifrlPrL13jsGUe37rcOCn3PPRQ6LHPfHbnztNF3F58Mewi4AIIBFgEknFgkjnTpANANeARIBP4CLTDpI3q5xUgwoH6wLXXBgCHBcWJwoosr1Vn28bIUQQM+L516DuK1iQbEBgDvABg6S9gk90yr3X2rHbNIceafcDE46R9cvv2eIc1wul0/gOccxixf7QDJMqCUeXY9ZETaq4xJrPAlXY5kh57HKYZZxBIkyBl5sIt29OOvplvcxQ2cd68cO5dNbZHAS3MMbYXsBIw4X1kU3dIs22MNHoGEAAASIdCf5LZyiYraPXbGzbEVXNtuh4MyGt6jBMIR0+cQznOQBj6mAwxLFJgpbbT5gNZOdN18ME7+A/y2DrjyP+qz5ianHT7OEAJSAC0A3z+y5EjEXwkm3qBJ+0BBQD8Pgv4wfJTRFJf/Z81QvcUbfN9ABwwh6PfBIZZh/SRfY3ClFVebNeXseOcP4AnZALsJG9rlV5JyVbPu5vzCmQBKEjZYF4+t3NnrCPfs7+wCWSD0f3dqrgkRmQ9b6r26Ad9BH5hzVnLZCLvJx0JctKMGVEMTWEreq/fPkvXylyx2svc39YbnaCfABu6JC+7/dm6pHfW3MYrrggwDNBjPdDJOqioXX4U20Af6DEQWT5f8wo4Ig/rmj7at+hqMCIXL27UR+MAYAHzjMPaMV5gdzJ9fV8+0gTNfdZapI/WYtNDf7Tlu/bvz+zaFfNrntk480bHgfr0lT0w5swLXLZpHMYMQALq0Q0pUfSTPgK1gF/00Q0Qttl3fmnZstCdktGtXf93Ui72CuymL+RD3mwkuRor9iPZsG1544XNB5DVA4HatT7Il8FysB0AACAASURBVJ2hk9ikgi90wTqmj+z2+9au7Tz89NOxZ5CL9d70kPXexx6LOXa20T/zkOO2DtklufzNH2CcPgH6y1yx2TYbKhDE1gO8ydH8WdsCNsZt39MGBq52ANnO7+ahSdZIZVJ3YH9ixGrPvgBwzxsZdJU+0ksgOMILG5m1Aep7tjGzGfQRxiPlgbXux6M9xUEFXemCceQNg3oAK/eF3F9817i+vGdPrB36iCBEH+mWswDcAKBKVvX0GNlXICdbE/N90UWdr+zbFyCy9W6eycae/eENGwLsBYzT9277DJ+AXCJ9RKcT8rQuBXTMqcd6p9P00ZhzvZuHpj3b/zt7COYE0/jHPw7msDVPJ82/Neyc4hyD4cvmkGPTeUqfNlVEG+cHZwp7q0CEvxuz9eZGl0CY84u+CnT4s16EM8F14zN2stCGNeisYR70kY3wPnuYsfhs3uxqWjf2BHZPQEkxTPpI7+jq+XqWnxYQ2WRzot933XWdt61ZE+CGIluceAfHtk/mI3r3unWd39iwIUA/C/ffjxwJdhbHfJA8oHkVBYj2yytWdL5VgU7JFC77VYLIDkLARYcBIJPFxOG1eWeUleIn+86fogwMAAfX5okpBaABXvTq83SByFmgI5mWxsJ5iUqZ1SafShzATXW1Y37FKuFw23ABnxxzQEpWaW0rz36fSxB5rST3ExMxd4oyctbz0Td5aoE5+nvFhReeASLTMYCEcQKVokrrc8/FIg3WZwUmJPAL7OJI+GGcMOLuO3482ierNkAKNhmDcuPixfFOBsjckLM/6UkA86qpV1cXoxgNduoFF5wOOsjNJuBw4sTAAE6/eS3/37zISezwImoOdJV2ohfjc5D2k5VvnjNgUrbtwPIG1aMXL475AWLLi1zPF9fmncbxKytXxjzakAFH7MI/HTw4yWpq047PkMcbV6/uSOsgoAQsuvvYsTjMjeJJm4iF/JvXXx82EdvXehrkHcliEVj74A03xLjpuDkkR7o/SHt5M4Gtfvf69Z1v7dnT+dfqZkYvO8W+CUABCyeqXIbeC/ByULE2c+2kXczc9tYZsEzwRH+tZzaSPNuAyDZ86wZAKpWJNea9HFMgZAYughlX5Q3VXz9sCt1UYMi7MVV7seBLEPkfDx6MMWkHGOjQZz/LQEAZMDHmsLmzZ8c79RmoAuC1Fz5a3eropVuDgsjm3T7lT/1OcNWc5D5l7KGLFQigf7FPVXsVQFdwB5hQD6w29TWDCRx/6VCAov6uD+yLd2dALveVzCVmbzGX1i+99l4BBrbQbYB+ILIc4/YJ+4N9ogy0OsA7H7ArAJEykEUvBB6AtwBkuheVwV2Hr/QngWHjy3MIGSYD3T7DoThY6VAv+1mCyIIl/++dd8beYr6A/eaADpV6BBSIteka56xZoUf0jUz105mFfQJs9wuEjMJ+/SK2MUoQGcslCh2tXh1/cnpcM351lUqgPn9sBXtlnXGw6Zg2AEocSA9AA/sIcAWAxCrklIUezJ3bKJIEkYFzACmMM8Avx1xgjcPNceIw5jX/TEPR1GAE2Cumpv/3OyCVI4VlChB4w/LlwRgCzgCaABycqsmbKEXDWaCI061PAE2OI4aYa63m5dXLlgV4wVlnb82LczHnrwmoNI/YwvIZaw9gYg6TIcYJNRccZXOnj/YgOXPrTGldjRQEVcEbLM20BQrYYcZlDkv5cQFWHHYAE6AxczeWcxmBzBdfDMfbZwE9ABFpGL7PgfzZz0LWv7RkSeiOvmUQD6jQDajEBAN+cbbZUDLBoM2r0NoEPGCJA3mAMb1AZPPIH/A5ukHHyFr+3WSIYZGSt7nVb+yzyJGLNVwF3sqxJ4jMBgN9gS6ASjK3RwBHgMtAfvNKvxZfcEE453VmqnYz9zc9sr60Y20AEAAG9BEY/941a0L/ABWCMHSyiWlP3/gGgCV9M5bMyXoXVu6LL4buYA0DA82DebUmgUJlHuhy3NYCHceINY/AB4AkINh36GSyCQGaQBCgW53FHq6YdSdo+fTTsT4yXznwR0DE3FoXADvjpAd5ldyaKYtaZXv2SnNHn8kNCKTPinFmwAAgDRDRdgbHgzn88pefxQTUrr3WrQFyod+bK8CErtADgRc5gOmjOSczhdy6gcj0kb/PThg7cMr3pMBJBr9+Y5LaExX/pEvkTw+abIV+AlPZAN+lc9YhWXmfsQk45DX/vHbPZtZzxWrLuiY/JAX/L70IEM+61CY/C8AJ4Dd28x027qqrQo/qjErrnnyNV7sZaGHD/2bPnjjH0Cf7jHF6r3Vi/Vyh0GOR7qfUR2sEy58dtQ5/cORI6KTv60/k2a/SJFmXQD1M/3qu2GyTncjbFWTiHExHpUUB7tIBoOL7166N/c2cs7/ai5uCiAzFow/0mA7ab+xP8B5At3XJ1viu4JLvR978uXMDAKTjdRBQ0+ZRe/SHHrMdWL5kz8aRl/VGH61HfdQvet8ESutf6GN1gzjSX8ycGUEyc+nRpoAq/RfAyqKh+lm3Z9Z1pv3xbuNg94DIdJw+BrN58eIIjMXNiqrAqH2uzmzO6QRK0x37iPcD9gUD2Qtr27/bY50tzIV++r1+uynby1z05IgJLWBJ9l/Zs2fytgaGLxvpPGMt0kf9NY9NdrwOItNDtzXYCnNMt8mMHtizAdnsMh0ob7xkH9k7NtyckYlxWkP2PTrgu2QCRDZ+ALPgh3OG9upBMevQXNMT8yMQQFcEX+Tgp69sBN0xHz67oAoOGndTEEJf6bL+kJ/3f/fQoehjsrLPx3P2tIDIOREA5NetXBnOFnZgMnLbTlRUkHzZyzrvWLMmroBTEs4bJQVASEMBzGz7RE6d2bOj+Bf21l/dd1/kas58QWU7ASIvXRrKwoABjTlwGEOu2AL7DrvG8OST4XgmSyqBAwwngKIiY4A7ALLvbHnoofhON3ByOkBkzpKFY9MypldVSek5ooBLYIp5zOs35oGJxyALZm3F5sW+AwwAmTjoHNhh8s92k9dUciJjwJEVR9yGRk4WfjBdH3309DXvZ56ZZLrpQwAoc+YEkAC4BkoYN1lhwG2uqnt2Y44HECMp/stfHqAEWTMMWJSAMT+u5peJ933H4YZ+AOAAzzZ+/w6c/9fDh08D+88911atB/ocEAMb2bsBPj84eDDyElsDCXYP1OCAHzZO75eTPKO5Cm9a122fYMGI7t9wQ4BIbIFACB0w91/asSP0uU0AIN8ZFcexyK64IuTAVtHxMq9i2/71+tzrVq3qvHPt2tCN3SdPxnsGSZkhmGNTNW79NW/BaKsYr8DkQdrL4NIHbrghbkAodujWiINkU7oH60MfyE5uZ0CueQeKCZQBMfWHzUybmPke3Rqgf9ITWStR+ME17iNH4sD3homJONT3YiLTH2tHME87mLiARzc+AP/mo+x7AIDVFTrrXPDC9+mMdQ545xjWmaopwwSRMevtNwJG7KADLP1KPcnDkznLYBHAkQ3laGNp6zPA055DT4+48tVDWQYBkcnFIZetEcAFkLKH7J+xsn9sYwLmaYfYHvNiPbJ/Pmde2D46yvb1SymiDfZEoVq6YC6NL9NJ0I0MKmWuRfNHFzDYBW7YIkzt7VhCjz4azPLfv+WWaKMbE5n8X718eXzmM1u3tkqJE1eb582LdDp0x1qydoyX/ggeZuVrosl58jnzlIELdkHQCpBrjuOqYJf0KCWIbK9wM8vnpY+xNth7Omy+rQn9yVQV9sQo6CNn5+WXR3AASE+OguDe7fPnK4thFDZ12DZGCSJzKDiimMdsI+eMA8dxbmLOZJ85KRxvYCZHkfOIfeXhjABnOaYAKAAjEJCD3u3h6GHqcWIAm1gvgEsggvMv4IqzmoWqtaXf9UJH2X5cAa+ARY6e9cAp12fnKeuC0+26NmfVGR1wieXX7WHrsW+cHznI2gFeAQ/sGRxSaRiAMd6PfQTcASKVV7+zfedW820dmWtgFhCH3wFUB1RFsZtFiwKIBzabU31smss4Rz7/fPQHWJXXVskFCGE9Y3gBkf0dkKd9c9DE0Mx+An0FF8w34BeYis2FgUfWyYx29iNr74ibCVWRtfp8AmvMN/ts3ow782qyK96T6SfMgyAvkLEb+KB9c/nDY8cCXKKPAAnFozKPKOCB4wy0B7ArNgcw6PbQHU4ye6c9OShT9oIQ1guAjr3j/JNfpjNpmku6o039Eyyw59lT6COZA2vIAtBNVwEn5GzcZ8JWZ/bYd41bkAYoAMgB+Gnf9zHijEF7QEYBA/1tAs61HMUdH3kkbnnSMX+no0D5ZMCxGeQOqAa0ABbq1/Kzl/TROQUIQc8x2QULBEv00fkVUAmIpmPmCUO3ntKhHDUgCOPUvFhj+ux6tfkFkJGt+fBeOgjQiTSO8+adcc0/2/Q9IJB5ctsp9LPKz0o3MSqdhQC9GLpYe8bc7Vp+MjX1iw6RA5tKNlmwjz2zDjEGfQbD0k2LXo/vkgWQlPwUMyMf/TfeZNprgx0lE7JqChjQWwBQ3qzIlDVsIZ0kF363tU3/6U8AlVXe6m791J7bA3TY+sAkddPAecwaoY/sQ+o8myuo0c3+kAWmsP6Qgzm1T+z98Y/jvAycYy+MNQvUWdfsVNMTwcDnngsdFLwhF//GPtrT2Ey6SCetee8mm3pe4HrbwHJ+UX6O7clCrf4NWz/rBmBUS51gL2sat3VBznTDmrOXZJG4TCmQ4Lk1T47mx3vq+bn1M26ZnzoVekvXMphINoK1HvvKB6+9NtYd+TkLsEXdgk2+Y41Ys4IAgFNnAEAlfTQ2+iiwRtfIPgvZ1nMN51w6Q+ojIDXT/NAnfdam77mxA0Dlq5FPBoy66aO1yD7aR+wpbJDgS6aBIVuBDbc3yId+s8MZfKq36/zqTGPvd2NSn51V6BP9AaZjKAf5Z/bsyVtUdLTphgpZGxs/zFmHvwFn0Wftkqfv2qN939q0x7pN1NRe9ld/yMZn2T8powC/9IBNyPbMg/VoXjPPe9NcOlMIdkUarZkzY/3mvpA5+Hsar3PwP6cVROYkyelI+YE6/3z4cACvbR/OOnCP88R541xqh4Nswr+yY8dAxaQcyDhjmM1YQEBkaTGa8pEAkV1vn6PKbpXDyruBFYwNthTjG5tGwbpLhmuy7jjHwGSOsqjk3+7cGc5yVtCsz8WoQeTsDyAbgOXQy7gAyFyJBTrYDBxC646o/gaTThGSBQsCCHEoAqRw3IFNydxqK9Nen5sKiAyQ0N/o88yZwTQEHpOTw3MURamYyAmKJFuQoQow5aKLAgzmqGO0klXOTVO/fc/mQFdcrQbGm1NADF3x3chzVAFL2oir+K5SVwxATlgC0Ayr/gLV6Nmo2MFl323uZCk3MtAO2EMf/VibNovpzM1DxgAn18fvuOqqAK4BQMDHtk+yxt+7YUPM+zf37InghpQMQPtPbtkSYGLbNBH0ALAkuAREBkIDkslimNQQvcYBQH+19AOnTsVGzP4Aj9o+ZMcmsidAsAzmCJrQMzpLpm0fABVQ6q3XXHM6sLZ5c+c7+/efYdPKtswVW+zHXPkdEEt3Imd6xUQu8/dm+glgrg3WWiuZq3SdHVlfFTvoBiJ7l/XNdgsq+o49Abs3g4t1e5wsaOuN3igcyB5jMOurAAY2fKS2aEgzlCCy71vfDkVAdOCxef5xxWDN1AJlG1kIJN67cGHIi/yMAfgoXUqvoo2DgMhsUdo/KXrMqXlJOxR53ovUC2mHsthlpHWQnkNxrEsuCT0CdjftC6kP2qA/7B99kIZBvmC205/sLnlEcKoAo0u769C+ZOHCAJS1YX8S1MJgkPbGOhwliMzWWjvWi74HeFyAt5kPP+U4OU9V7m/22h5N9+mQYCPgmy5kwY362itBZLprzQOgObCCKPSq3IfL/UJbwUSuCr5ctmBBnKmcK/afPBn6z3YPcsOrrW34Rf/cKEFk5wDgilygQLBIoVA5Hk1s15xbIOA/HT0a6wRQw7HK4mgcRmw5TmNWTu8HIgPXgJVxRV8Kluoqal471SdrztkCIw3g4j3dgMpkiHFqsTrZPn2VD9P5xtiADcCXCysmDuevF7BoX+bEAXnNWxSyqxhj7I00AQCXyJc4e3bnTStXhkMKmCpzVOYcciCDkfqTnwRIYw6wzvybv3OaI8flnDkhG+MmJ057EygddStefDGcu7xCjg2NQcTpY7/8zmFMcIJjDShqai/7yYH0fbL04+8JugG3AWx8DXsJuZC137u1ac8CxJKLvtpznSmAAs4X5AoUMn7gn+KIAPVuzGb9ZP+A4piIdML83XX8+CQ71RVqQIf+k10/EJkMgUIJasgTTD8zxQFgH/BCp1zHFzwIsL+6pl+3QckQM16Ak+BuBJ6rVCr0hazpkHaNge4AnNqAyMmaA7gAfL3Png34tJ/zI7D2gCSCtU36qM/GC4D34+90HJAqB68+0kNgHf/KGjenZNVrHZI1kI7OaIN+AwOtGXOASQoUA1JqC9jdDZTWRzYCA1K/jBtARMez7o15ozd+d/UagAcQrTObU0YYqeSaKXDYH2csuZztT5H3nw8+f36AbEAXdgJA0/Rk+j+yMG5j8W7gXKaVYc+sQ4/1IAAFvOz1ABLpt75J3cBmYMDTfeNle+L2UqcTQDyQ2/mv0VZ0OqG79n7sRoENvr/26CSbZZ0Iggnqsb3AJ/pYzwtc9jlBZCCbd2OSYhLrk9+z0J95Zctet3x5tNeUykK7ZEEX9Utf/QnHsL7JTd+yvhMWqKBCFnlsmku2JvOmu6FhjPrGpgER6TYZA/7119qhj/X87vW27QNREHL27EgPQPbWD5tIT3yfvmvPmLFnm24YaFcf7XvGbb/SDnuUKQrMF1vBH2Ej6SPbA9QsCwlmHzPNp/bImr7AQtz+yCKFyRxmY9kKbbIXTUzpbJcczJu1Y2/UV8C871uX9lYsV3pG7pG+Ze7crsFk8xNM3+PHYz2zUXRdAMq+qI8Z9LYWBR8EKrqtw5jLU6finAIkdm52tle8LoOL5GJv0D55kA3QNW//1+Wc6ZLIhA6aA4EOfycfumMOzXmm4BL8SB1t2he0CfS1Z7NZxmmv8RMYD6zl4otD5vYCf2crmpjS5Z4tfYh9gM4JLAo4AZHhYuaNrnifwKKAgXN9nWmf7VnPxsc2sEN0nB027lET1n5e5/dpBZE54NhCGDyE8NVduwLYa/sAPjmoeQiXi5ARUEzH8+n77w8Apu50dWufowrAAuRwXD+3bVvkz216vBdbyQHC+7F9OObfP3gw2GRtwSULThvyMHu3YlpAFxt3UxujBpEdUmwGGK+u/mN/ADCAdoMwFhlBrDFOsOAAx/vb+/YFqxqAN4pnKiAyYM08Ry6bZ58NObk2HkVGavkwm/rqcMIhwNSWa5Zj/7Xdu+PacLfxAYYw5rD4XOn/wYEDnXsefDCugZdVQXvNjTFLCyBgAdwC5mCYYT0m8D2Kuc02IjfvrFmd25Ys6bxuYiLSlngPJpyoZKY3YdDMXdu11baPjLdADl2Sz1Rf5DiXFznSAbRoyLybK3lTMfu+sH17AL4fvvHGaAMAluz6Nu1xjIGavm+NYgpaI4PkxW7R7fgIPbWGAHYOm3RMQKbtE4zP5cuDoeTAmPl92UQHms/cf3+ASja5NsEAjhvdVaRM3+SRBR42PZlH9rUrVoQ9sVnSme8fONA5VrHI2sx35lI0DmkL9DOqIs+fH84WgNa46jmRfQaIhwFtjWLMfmnnzggcZFGmfmuNHaM7QGh/d6vCvgJwbWJzJojMueCkuIXCbtIPuWnbzLE+2Qesc0xoeitQZK7pWLc86IOAyOSI9cz2pUyANG2Lz9rj6BQ98mOfogdRhLDLrQhjshYVQbW3CqBtPXGic8+xY3Egajs3QPZgbExMhGz0m5zpBzs4ChA5GffmXrtxZfSppwKwZivaFrag85k/XYHezPUNGKZHZFkPRiSI/Me33x66S299lv5k4LHNrQm2035u/xWQ4LhhTtsvugHYbe3Kf8bPjRJEzoCRM4Rrj5g9HGjOab1wWznXHFKOiT/ZPo5UFumJgnALFgQLCXgDnJWbs5fTk9eMOY8ccOfluJ0lSMYOVc6nNF6cUYW9ssBMLx3A1sMgzUJNcoAKDsW14ipNEJAAi4sz2u06p3dYI4ByjpTzaDL58kZgFJtUjLAC4jFfgWPdHmuHQ89ZxAjDRGL3sLDY7GBdV3VLsHCx4wBFgIpuoIt3cbqxjlyLdRZKh9f/2bvJ1lgBDwA8TnQ359F3tMM2c0qNn/OY+YvJFJgBiLfGMbuwpHo9mdrg6/v3B+PK785y9MjfM+AJgACuAYboU7dUKN7l3EofAWsAAnIGjGVAPkHpLIhGH7ux2LXne2wT2QAdAOna9e/O5fYQTjg5YKVKTWD9lPUUmuZAqoBvHDwYTDay4YT7uzGTjXaBoEACMu/GqMy2gZJkkqBvWbwtAQhjF3gAIPcDKq078sX0xcI0r3kt3NjIIM/i1qD0Bgm2dZM5XZHuBnCczGRzm+cHIAm5KGYF9LZmet2CsDayaBb5pH47O0YaGYXjq4LB9PudExM9QWnf0Rd2h70Aegv0sz3k7ZxtHZIPMOwt1c2lXvpoLgCL2J7ATn0Goid45buljZQaA0Db60kQMfXcuiQvfQc8GTfZsGvvveaavsxm79KmmwXWjTMwWdFJewyd1E82nN4APtmNXsCiNSznNfmwkVL9WIce+mNPiNzq8+cHMxSrtNc8mn9ysC8IElkr5tK/Gbfvpv5lznxz0Ssopi8AOzc07AvOssBvumnMkT5u7tzoH52kj015pUtZGa8fMmYrrENAuT4i+uS+YC4Bdt1SMGjT+ZM9FFyUkoeOa0f/jBvQbcz00e0cBfsy/UyvcduvpLAgD3qj/WTkGnemuwHuZ0qQXmxXdiLyIrsZefx4pIwA0uqrftgXYq/qdCJQKVVPP7kYP9tDPtazMbMV5kMfnR3ZBvroNgjbVi9aW8qFfK0XdjfqfdkXnnxyspipNUMntQGgpo+99uxMw2je6KO6X6mPZKN/kWZi1qzYD96zevUks7lb4C72bAX69u+Ptecd/BfrO/aFWbNChwSuBJIB3/rY6/aQcfJH6KMf6xBZimz0jc01ZmcVjHE62euxDp1VrBnnqagPU63NtpjiuXZWn1YQWd5IYBHw0iR/YvPmAEzaAA0mCssQG4nTDligaAwDsMcCAB5xxB5/+um+xW205zoxsITCO7QAQV0HbXo4mq9ipBwMZ86Mol0AQleDKUFbB9l3bRaKRmFAYSxxIgHSTeyhUYPIADtXx6Po1IIFATD946FDZ6TgaKOUNlXGFhvZVXoPNtWmhx4KNtYonqmAyOQKzMUsw5DmnGME97uOnf32blFjDDO5WTEcyIp+AFjrD4ce4Iz9yuBjQppbQEqZD7bNvNhsOU5vWLWq85Y1a6LgHfDE4QHTcZRP5sC1MQGsBXnopcgmIEVQJoGNBOfaAByD9JHDBHT6r7fcEsCVwmHmGbOpzbvIGRuPo8CWfG///tiAAIvYkJis7II/27Qn+IDZBzyz/tgpqRna6s4gYzfnCnj9yqpVASR7F0CxrU20ln9tw4YIakUhyOo2AZvo0MImWgMOiW2uuGOd0mO2gTP37f37g/3Z9NiAge3A/w1XXBH202fZATaxzVxrN3VQW+ZCLmosVJsoVrAgG4ZlHUQGNgLRI/XC0qUxTqzxQQqMscfe+5rlyyOvMSCErlhvTcz1BJExmzj3392/v/PVnTtjzWfuwDbyDwC+AgClYWEz9f1kVZ25qY1BQGTFb8wl2ycljjWchVzb9C/ZwW6ryLfN5pGBfUog7Sz7N2NGMOcwlwWk6O/f7d4drLNI39MicJdtxt7iOv8ll0Qggy7YrwR6/2H//pGAyOGAvOxloWvG+A1FrQ4fjgAER6Dtfl7qLuBee25VfGXnzghaGnv9MJgg8v+4446wW2Tjs9aPue2Vk7s+7/TXbSBnmTdNTIQz5EaVIEjbMbTRh/8MnxkliFzWOsBwUcQNuxCTtJfTwyHj3GINAQLpYupP5g53DRMozcENRm5D7tmUVzKHganySUZNBoBddRPAGYfTA2wCLAIqu7GFSh3A+kwGIMdKH7PYTKaXArgoFua82y0fqTajfsGTT8a1zm8fPDjp3OctKOMLoOnyywNswtTkmHZ7krGI2eOqu3aBOEEgqGqVZKoEgMZ7164NhlgvwNe7OPYALOAithlnr5SNNjGR3rxiRbCagKm9QGlAIvmqQu+HI5pjTrBJGxxbDqmfXo9xk7frz+QTeZyr1DYpGwEMzvNvrl8fsu6VgsG7jI8+Ylthi5uD8tZkAhCuzwsaGHe9YFTZ5wQWzZ/r+NiueVbQf7J27gDykrWAATCi15rRPrYekATghN2cN2Yy3z89xwxTKIy97Mbwzb5Gaq2nnoqggbnMGgL+P9chZp3iaNZht+KE2V4GWxRPxKIl9yiSVtUk0D/nGaAYffxlzOYuTPtsExCkkKA0BHQyiUh5doy86i97WQAur1y6NOTSK/WNMeYtAPpYrmvv1B4/mz5i4wKGesk6mZqASjoJIBIQy1oRxufsb9zsmTQUzv/91iEZ00drEUhbBt4zVRpbQSfpY1Ne6VInrTtnI9fxg1Eq9VpFukhgn73BfHz9ihVhh/o9gEC6Y+yCWAHOVumtwrecOTOCTtITAe76AbTWCH20L7CRGXjJ87N1rT06bt0IGvS68WId0kmAnX1Bf/lbGTx3rhAwcKYhG4UunVd7sff1BQPXHArCCEJYh95VrkNzKNUBXe8XMKCP5k8QwlzGOqxux+oj+yO3tDELWArg9XqMGdgrLYYUPI8Xt64jHWW1DjM9kUCtf+tlf8iCHuof+Tjz2RtCNm5LzpwZ+wtQ2hmATe8FVGadAHKWc5cu5ppJ3TF3bKQ802+s2K79dJIdI29gPHA/CSXRRwD6rFmdVSvEhAAAIABJREFUd11zTaRG6XXjxXvINHN9O6dYk/V9IcgVixeHXOhjr+Bi5oMGzMr1jYkdxbPtiadOhQzYCvpoz7Z3mdN++0KC0uRDJyPNXNaBqYrBA4+N2VnKvPbas60RoL695psHDpy+WV7ZipQNe8NGuBHhrNLryVoHim/+/aFDcU6J4Pk03wDvpytT+f9pBZGBPEATRZsAJhh+QIduqRxyIIxFFCVZsSLynmJ9AXHz2s37r78+lOuuY8dO58I8ebIVM5gD93qO17PPRjQBCxkI0/QkiAxgs6A/df/9AW74bhtwpmzT4sJaAlD6LqCEo89g1p9RgsgWB3DMVXUbN9aSNA9bBwDy6/1zIAM6YYBioX33wIEAVkbhwE4VRDa/il+RVV4zH3RxYAuSFd0lKzlm6V/5JMMDIwyjkU5jtIn0DVLULNvMDRfD883XXBOANL2kb5gr0/Ekc8r1bmDQ5dVVq7hqWaUkiKvozz8fB2DGtPyJNdySOVzvv/GK1ipwyT5Y25Empspx12u8visPqrzCIsAAGYEpYKB0DMBp9gMILN9zGzALkAqUkfvbd7+8Y0cAi9PxiLDK8/7+664LNi8AiC1Ih7fbO2NTnT27c8eyZVGYD9j/d3v2hB2jp/6NHNlEATfRUyyQfg9QGgPU/GHc+3632yLW/NrLLovcuYAIjG9FKKVPyOJD/d5XX0eCXII2mPgcCmkxpD0SAKiDyP6fPRbIIjPrDng3qD0mA/IGVMr5DjDFum0C8xJEFr12AJD+4kvbt8d424Lmk+u804kULvJPC3ABMe0F3W6EDAIiCwYBxT+9ZUsUbYyrcaq2D/jYIwVPzWnmv29KNWNvERy2F9BNY/Befw46L7qoDesCWA+YFSgQ3PnOvn2dP73nntMHzOqgjtGUubXb5kS2D5JlFlz9GgdSgYwKaBpwmuIQ7oyiGOVty5aFLgrq7K2uJZ6h5xWjFIhs7fisoIVg7qD7BfsHpKP/Akfm2rnKWhl1odtB5+R8+/woQeTUYSAO9hFGJSel3wMs4JRipchHmsXkfC/TAAEqAUOYzRi+vZyefB8QB6DKAQJolE9cp77ssmCm9ssfmt/jlGFAAgyAjOWTqYIUrXn7qlU9r3P6nrOiM4Ur5V/YtSvarTP4ra83rVgRrE95L3uxpLIvnGVAjoJenNMymMMh5YQCH1zL7wVKZ3vmTjtYkN8+dOgMu5bAovYAlRxJZ+xeoIs9g13FWORERiHYmo3m4ALDyKff1W/9tP459XnNFvBUPpFDc/780Efs5n6P85LCUUBawAvgIPOz+26k/po7N4oy6Sd97MWyy/dpD6CKKWZeyz0CsAR48AOYbiNraWAAOIrIZX7cfJezLVlg2GVO8X7MvQT4AWwCMAHw1wKh1osgibNAt3yk5fw6I2PFAXKwF+tBZ2xULGn6aNz9Hu3RRyAyfQTalU/cXLjggs7716+PsUfx9FoBs/LzyR41jwBVYFuCYfk59oycb0U2ufTSmNd+j1QjdBJr0W2D8gGeJlAJWOwH7vsuv19KjK/v2xcAf/mw4caIoUkn+c9N+Wzrfbb2AHbWNn2sr0O3Coz51sWLezIqs102VloZ+gjoB1Lnk2m/AJ6/vnZtAPLdUvPkd5Ixi/HKRmI612+s0R/6yAZh0va68ZLtyg/L/ggOZYqj/D9sVHYHyC2A1aY9aRci4HT0aNjx8rEO6eTb1G9RNLtKN9lLf5xhsEg/t3t350fHjk0GQMvvsGMCoIKrTcUO6+0bp9zhZCOIVcqa7tBHASL62C84pG26Yz0bs1sgfp+UdcU8Z7uNWYFZa6bXnp2BNn1UGwDG5BxQPmQd+shOugXaY13n9wSaQifV96nhXGw4AJX+GHe/x55tX0DktC9Y2+W+4PvGqD03nADIvW5B5PvooQCW2zkCTvU9W8DOeqGPbfZssgZIZ3CjbM8ewN64qeCsYj2ykb32bGuOvnxj//7Yv5pujrKLUm45nzmrtHmA0s587Hl9Hbb5/rn0mWkFkSkVhuVHb701AFQOLkAOwNftCq/JIVhMyV9eubLzvg0bOt/YuzcYew5gwD1MIjmGCBer94eu/rcATIAlv7FhQwBMUQle0vXaoSuFA0R29RXQADzDlgR0DeMgM6Y3KSBx2WUBvAIbMaHkjaw/owKRgxkzc2YALr9z000BDGIpApKnkj8RY1UfAa1ADley5bQNg9KQU3QQZZ8KiAx0ICus1L/esmXo3L7kA1iTgsXftQeMLB9zYMOV7gRrz3ViwOMwwFLZLmDrJoVvFi6MyPXXRehGxPJukkNG0kQhrSuAmlyh1pbx+zfAJaYpvQHwAW4BYACmtlflm97tcCrFi/xTQMssPNmLlReMqRkzOu9au7bzezffHPNOPth8IpsYgfTAWrvz6NHO57ZubQUwSm8DDIs8XPLOHTjQNbg0iD43fTadzz+87bYIkknJA0QGJvW6zuIwJl2BXNYK6glu/NmmTQEU+j+pSdgXNhHAzCa2YbGzc2yi78hl689uoKabIfrMuSJ/YC8Qf9h1z0ZdMHduAMjAS0EZDgNGK6ZuHUQ2fmsTYxWICIyTdmFQENnhONnndCaKWx0+3Ai6JojMMaFngF+BqrbM8boOSGUCNAe8Y4/eX+1DTboyCIgs+GV+PrV5c6TyGZZFzwbJ9csGeYDmAP36wwn60I03RpFWKUHcSKELGPLDPhH0XLSo805snWXLwp4Dkf/XXXcFEDYVEJneSLuB6SD1DfsgpcSwckxGMsBd2w719nW6UV8/JRPZGrX3x/sffbTVuaU+n2yguXGuclb6wrZtYUOtyWHOJ8PK63z/3qhBZHZFmgQAxK8sX973Cr35s06lmQB+fmL79tNM9gq8ihzwM2cGw+W3N2wIp6cNgKxdYAEGJBDQtdPy4ShjFXLQ2gCVvutKKOCOA8kZLx/AFWAN6Otafj/2Wo7b1dDP7twZ7XHESztuT8OeBRhwRnsxKrMv+shxdp0eqFqCBZxHqRcU8iMfDnS/x/edBwDyCuqUgVLnM444wOW31q9vxZ6NcXc6ne8fPhxpCTDu7Hfl4zo+lhQ72AYgoT+AOgAOsBJDrHyw1+gkfcQSa/OwIdqhjxjEmd7Ad+kjNuqHr7sugJxgz7ZolLMsrzbwAfBUylp7gNTbr7wyzp69rvlPyvqnPw1AyJjNZfmQNX0kbwy2NqBismiBOEANqVDqZ1F9/PCGDaGPvVLKZF/4uIAmaTzkEsUGLB96qI9YbL2KHeZ3nLvktiVr+mj85RPFXxcuDKASKN2PtZfr0JrBBgQ0YaiWeyIwCDiLYcfnaQMssjeAZGMHJpePoAPQxboRIGoTgACeW4v0EUO1fKJw8syZnbdPTIRs/N7GRmrPVX92kj6WoK/2gdLycwMqEV76PdoDsAloAANLWesPNjd2pnWILd1vzaQ+smWf2bkzbHg9CEFnPrJhQwC/zgFtxg1gEwgE/NaDgfYX+wK9tC/0C7yYEwA88O8re/acBfBbx9b2W1etCh1qc+PFuMkCwE936GP9hiBwFliZqXD6yYYNB1LaZ+wLZQEz2Ax9BMTTx35pb7yL7VKc1f76ye3bz0ill8xmbGn7l8BlG7kYt5s+9hrB0ExplWOzZ7M/mM10sk2b2iFjZwvjLx9BBzop774gUZvHvqBfn9i2rfOjhx6aZJ3nd/XJGiQb+tiLfZ3fsU7YCeuGbpY4nhsq9NHtD/rYZs9GgnMOIBtnldKGszXke/OVV8a+YF23WYdSfmINCzDSzXpQni0TuAP0Y/O3eeyDm06cCH2sA/xtvn8ufWZaQWQCArhhXgF3OOCcZofRXiw5AHIWbuLQYjhhvTkwAR2wrjhj11x6aeRSxUZz+O7mEFJuP1ij2DuABykD5ETsdiU5cyIDuwA8QMJBClbVN7osRuVPzt6Xd+4McK7+jApEBiA7VHifVBoOq0C1yKHVpYp8G8WM3DJz5gR4+tsbNwYb0rVsIPUg13Kb3jUVEBmwhNWIEWxuhwW2soCgeaNjgErXjsuHjKIA1cUXR7oWjDJg5lQfEVHgLXYdViFG9d1Hjw4NdLTtT+bazACB6/6Rn2/u3LgilRtWAlM2E7K2LhTuEojxd6BlW1DGQfy1gkEXXxybMkAHkNcruXzmbZVOBQD9xe3bA5CJnK0zZkSaAoCkdQ7Ukh9YAKifXrqd8MsrVgT4Ix2JIFPTFf6289nvcw4aH9y4MUBTNtH7vFdfuz3mS0AIE3ejCtxHj3a+uG1bzJ2D/fVXXhlMSwxFTHY2kX3rJo9kcAisCTIBhOO2R4/8wm9fsyYAPmkkgLxAMJ+fyqPv0jAA8X/t2mtDlnLnN4HIkedQfrXFiyOvPaY+HfCdtkUU9dX8ZwoZOmPvECDplROZ0wiou/fYsUhrNOzDptA3a8qaEVQVnGx6BgGRpSMR8LFPCTAM+1iPafswfu279XRFDohsg1tC0gj9zY4dkZKlXyCkTZ/Y1l+qCpUKLAjg/cmddw4NIifYK/jxgeuvjxsGQO/Djz8+kjzCbnIoVkUngQbW5L4aU7MEka1PQVd23fXzYfOgYVb/7k03hRwA/eynoPQwNwLayOUX8TPTASK7Ao2BnIWysiAiB0iqAedNjrVzFIcsbT4nDxiWBcdKO6U9YKp8rB43Mpzt8upwAjt+54R5x+7HHw82aeTUrIHIHFvgFacHMLRwzpw4p2fqDe0EgD1rVthGQEEypvURK7l8tKGtKLp2ySXxX2yE84x23LjjwJkDDrx5yFy5mIXYqf49iSXss88bM+aVfgBszZv/A2oCOMxh5hQ0ZozuLKLEQSv3fYBG5kHUV8BiFhXVdt50cO7RZ2szc7kCcow7CjNXRAnf1Qbn9jXLlk0ClewwoMycGaMx24Od+bHL/BsAB3CH+cnhLR/gg3GTbxZurhd5CuBs1qzQFXOLyQSQ5pBmbs5sM9mu5AJ08j0gq3ECJfVTzmS/8w0S1FYA7nuHDoX+lOx4ciEHfdRXj32Cn6Q982iu9Z0ekQFAVmo2egOw02a515pHYIG59HfMZDKxn6WMXffVdzIALEXhyGeeiaJ/QLHyMb4swgUcMj6PW2+KaWFr65uULplaJe2wFB5YbHQ0AQ2+lHVMF+W8FNBg08nWWDPoY/04G/s98ns+++zpnMOPPx5jrzPO2AhrRl8FYrwjWf0xl88/f7oA95w5IWdrhP7wnzHZAIs+l2c861BBqlcuXhzglceZyTgxjLVBr7KYZQZmgdF0hw4BdUrfSZtkzQbRQ/uN7zeBL+Yw1mFVPCpYubWAU97U0B59NDbj9u/ap4/G5HfALBuJKEH+wDCAfKYuMT464XvsmX7KG0tevq9d9pWd1+dIG1CdFfkZZALsBuKQd/lgnfuhj358n56XMo5c8uwbfazkI2jHppXrmj0xVsGcTG+gb/RcP7OwFjk552O5JtFLXvYfHDkS7NzEKozH9+kNfXQLgl30Xe2xo+EXVIB67AvW4XPPhX003lyL5ZjpjiBWFh2lO/aG2F9mzIi5o2v+jWyMO/N808e6rI2P/giC3lEx7a0b47S2zVnk/J0/P9rRnr7Sc/oIVLRmMhgYaZPcgFu+fJIpTX+sQ+2yDblvmQN6Y8yZc9hcYvGXIKD3kwkmsr3b+TPqs1T5l32WnWEfzTl9ZHfpqBzGxq2/aT+0R1/I276QNxb4Gcadc6bP9NQcZAoruugcQEbkXT76JkCLjZv6aC2WMiYjv2sv7QV7riBefc/WF300bgzatD30x9rWz3lVPmZtZc0N6yTPAOSSdjxz0dNHoKqxxZ6veG3u2dWZwlxZi1Fj5qc/jRtJzgD6WDKwfd+6BvLTI3oS+0LFaC/1nN2NW1cVi5sukk3pFzqTWDNsz82XXz65Z5M5OeWNhExxkbLSX+25FWAuUn+ChDdjRuiPNEz6F7ZM2pZ58844n1k32sn1Qsb2avoI7D+fn2kFkfOAAXzARAZucMSBJr3YsBwkOSsBeoyC/IHAltw0rrzwwnDa3r1uXbDV/uzee0O43Vg4WVRHLlHsnf/vnnuClVtuRnUhApEVwXFgAJTJFerq8TCPBeUqOBAI+PET+Zi2b4/5qD+jApEZQmwl7+ToY49GDs4RFcHD6sIGdQ0cyMoYtGE+9pq/qYDImBuMBHANe60tmFnvj82CrOgXQFLAAVBePkAv+pGGAmAJ0JrqY0PkIH5o48Zg037srrsC3BuWVTjV/tjoo/r6RRdFOpr8AXBbl0ALaRN2njgRzF2pN2wq5cG2Wx84rQJE9NN6dw3cXPeyCzbiKELoyv3VVwdI7DtknaAoZuAf3HJLgCrWuD7WWQb1PgHr5LbG3sVutc4HvWY+yFybOzbROKxLNoxNbEpvk+1ygDKPr+/TOQAbm8e+XSF31OWXh020xv/3vfdG291sYjpGb1uzJmwi2+C2BZtYvyUSQFynE8FA4LeCpNa8eW2TMqPX3BiLwzld0A/9lWqgCUSmixiy2NjvvvbaCEh+duvWALLJazrWSTKRtW2Ny91Nt4Z9gI6CRMac6XKA8k3PICAyx9ncfWf//tClYZ/J4rPLlsWhyBqqt4fxbG9+z/r1EWija4DZYQN3ZV8dEgWHrW/BT2tySiBy5XhY3//9ttsCcP3rzZtPAzpDpPuozyt7zT5KJyPv8sfvvjtuj5T7TwkiCxKaL8UHHaLbpNtpkiUbDBRfNH9+nI3oJPs7bHvD6sv5/L1Rg8gcKQ499p61k4AY5hBHDVON8+DvgA9gFcDAwzkFNmWOPP+WbFc5YrGGkqEpeO13+pPFoIyFkw8EAk5ygDK/ZN0h5YhiIbMZzol+51RySjnpwKtgVM2ZE/3l3FrbgCh5IOtOTxT00sYFF0wW1OM8Yr5ysuQo9hkgIUYqoIUjpn/a0j/9zX2HI8yBVMwrmWHak9bDHBt3gmscZvsQkBJww0kzfiB6GaBxNgTiGKtxsTPOb5xHKdoSuCEb7yCbdJw5e5ikxj/Zx6qojnkj82RKA0w4lebMWcaY2QK/c+iNW+5ZYybz+tmErri+m+AAYKdepNBY9B+YyPnWJ+0Cp+sMtuxfFgDKAl/GaX70i4Pu2jVHOa+k0wEAqDkIO1WB53SEXtM/eunhswAjzI95TKfc94wP2KkdYI6ABrCyBJGNxZix4zzO4ApwAXLISl+AAcArdltwJAvp0i2OePlYW85Lxq6PyYijj4ATsiUbDDd7gN8ToKPvWVQvr6kDBvSRLhp33CabNSvGnAV3nY/MDVloyzz4CXBM3vPHHz/rfIf5qT1j9N0EFelozmXmLycn8vaYUwBb5MktCihj1sWYgZEVI45uGqc+0BUsWO1rTy5pN4eAvqmP/izPjGRNNpNgGNksXNjIhDTuLDYGSFcfoZ7OwnisQyz7BKT1lT7SQ/2il9YNfSGbBPPpo7WY+aXNhXWnHePUroffQjYJyEYdgQsvDJmTyY8rgF/7/FbzUC/MjN0LvPKwNWxE9pmM2Vr/7kef3WbzaI+NLEFp+oIZT6fLfcG/GSd7aO3RT+Mw5pQ1m5ZM6dTRTCljvqJ4YiFrAW3zBeCjs/YQ34uUIE8+GefkSCWkeF0Nf9CefUGgxZph0+1l1p13+j5bZi7pU8qKbbAG9bN86E7qZOoPWQEZ2V76aP7Int6lzSQLQazUyZR/pmDMgJh3kbE5tDeyE4BP77DutKPPZEJeuceWRCXzQ2+sbT5p7AuVPmk3Uib++MfxDu+6syqC6932WjpJ1hkMTlCc3SHL3LPNq1swxmxc2mPH/a5f7Ld+5pizcGTOJ92xDrO92LPJppAxG+R3Om4usz4CfazfWiBrY7a3JDgb5LhLLglZ+755wID29wwQxE1XKfiqAHjuh/oVZ/eieGKQGKtxmh/rMgO2ZBNBVLKp0oPQn/L2ELvrDOB2Bdlrj+2hnynj1HP92FnZRHNmvMZd+rKRY7myj/Qy92yBPIUfI9XS00+HPpKjcZMxG+nWFF1gMxJEznzsgGl7vvacw4zZ3NJH53FjZlOtQ/K1H5oPwQdjrp/Pzrcz9bSDyFlNnDNOiBhfwA/AbNNjIWBCKajHYHHI5PFNxz1YCnPmdFwLxoRyNRXrTrvdAFIGi9MrBQPQBFjytd27Q7DdQBYgIcDXggJS6POw+WltYgA4LDpXwikTVjCQp/6MCkQ2R4oCAi1sgK5OK7o0VaA3+ysf5gdvuCFyov7bkSMx/1NlJU4FRAYuiUIDAclqWBCZoVr+8pd3blG19OqrgxUJqCwfrGcF8DzSPLjujZU51cfB1Kb63267LfTkY3ffHSznqaSNmEqf6G06sgCSdLyicurcubHp5kGQUWRgAXuYeMEe6FFci10AvrihgAXsKrw0JI89/XRX2QGQAYjWsv7IxQ1kysdaBf4no5XdiPzAtbxs+Xm2xPjYEQxb18LNtz70Yy9PZV7pOZBMXznxgG462y2NBJsoIMQmmnNAJvaqH869cQNY2RdgFpuGjQ+ctik2gXva4QDpB5vIHhp/U0qWKMIwe3a8389f3HdfMMAHKWjXbb6MLdgAl18ehRbNzXergqf1dBaR02ru3EgfQF4ACs6pXLTmhP2ZSqqepj4miGwNZgoEujrsI12MOc/8mcDXbqDvICCyvZXzRY/Mx7APO0rX2D5Bm89v3RoBi/IBNLuBIeWEtSilEYb2sDa3bNvBWpv2X0ELcz4VEDkAgHnzopDlb11/fQQE2ZlhcyHX5zUOpgsXBitYOiD5ic2/tZFnixJEFjD7k7vuOl0bovjMoPIiJ2tdujDMc+cje/wYRG4/k6MGkdO5j8JyFZuJk4bB+OplyyLNApAOo4iDlkXg9Did3jKIF2BVVeWeQ57Xi7HFMHQ4mhxsZ0ZjcabmPGH0JNDirFnPrxjsrZe9LNq2BwJcgEtAEu8AXPjT7/orb6iUG3TL/9Vv71mzgLuyoB6nVxV578DM87txJ6NHXwHH0T+pA6qCTObCuNMZd9bwcMp833rjeCbrzt85zcAqzjg7bezBFivSqznLmEN91CfAC/uW7EDf58STk3e4uooh5eFEOttgQ+aazhoFWK76qH2Pq7zSPJizaO+qq+I75gAwlEC3MZN5/QYNvTDvMwvZAJvKJz5zwQXhJGPhBvu1YujWb3Klc29MzgjaNmb98ln9wlo1brlSMzWEeTSHZdExfcg8p+Y/C3nJA4lJzGkG8GoPWGuswH1zy1Em42RilX4XwJwsSoCETnL06SkZ+54x65MUFpkuAKBaB1zoTrChKxJE3qRzpR5QR7bapJ/a9Tsg1RN1P6pUFiUzng0Hphm3tWZ9G7Nx5vvNLVDD7wAJV8m1YdwAg/qZkhy1FzVWZs8OQIesjV0fzJt1gzlnzHklPepXVHl8y7yk5EEf/Zm3E7DvjRMwTtZyJQvG0E9seH2NwNXPfhbrMIrGF8pGb/QrZW0d6l/qe6mXzppsD5BFv4Br9SCJ9qxD4zVuAQOAFv0TQDFOc2hugUxkA/T16GfeGMi1nUCONZg5WM2B79Of7SdPxnsAj/TR72Svr9ZeMnTrN4KwCfXNQ+7mDChoLnxPGxEknDcv+pzBF6QK7ynXdYJ7aR/1la5svPzyGLeUGnKk/+qaNXFbwpjdpPBkSp0yF6v20lfMGxU+Cwwz7rhy/+yzsabSXgLf6ZN/p5Pmsn4tP5mjvmPNsBMANX0lb2ubXAFmZBOyqgqsGnMdiE+bk+tQH6OQ5Jo1IXPftwbYIkA6xmzuC6GLP/vZ6aJjRXon8uajp6yB0+bQv5FJ2jh7C9/AmOl+5pi2Dku/1Di1Rca5xs0bOZjLyCt8/Hi8w7vIZmvl6+sj3bQe01ZoL8edbRo3lrw0RdYdENaYBY+sSWO3DnOvziBAubZ8lu7powe466eUMbtEVhjX5jbrDGTwsmyPrOmhvVuBPbaVfhuzOdYv7zNuff5qddM6U+qQS1nHIG/H2Fczb7qgoPbovfEZg/fQFfsBfQKokkfu2aVs9MMazCCG9cz2CGzoGz0nT21av8YsQOmh595T7jN5AzX3hrRhCiC+deXKGLPvGzP7adzOAHSSnONWc1FcN1PGxs2eilnu38jWLR3vNx59Za/IgeyNO9nY+l8/n7U/wZ4bn5x2EDkitlIDyLNjYp96qmsqhzw0AwkU3fLZv921K4C6MndYAs1YcZSEoymnajewCFgCYAFY3XDllXH9tl/6gQSRLRrX9bF9HIiGeSgv51EfMCWffPbZuNI6nSAykMh1YDk/bXQAKkWzel2ZH2RsWLoK9rkeDGTAMO8GgrVtdyogMgMTEdGHHoq0CMMCGphlQBIBBDpA/zAjywewhNVO96RTAaAPqxtlu2mUfvfmm4M9DkQGCjlInCvgQPYxGXjWtPQy9M36tU4AJIBRh5Ru7MSs/AxIBe4I0GDoZaG4us7QDWxVqSoynyxZ18F718WB0tiS+oMp3+16f1zLnzOno1AnpqIbCt9SNb1waNvq7iCfM4dRyK8qEufgiQkspcVZ464OjOb5IzfeGBu3wAaA1VylnifQ/IGNG+Nw4PaG4IaicU1X3B0+2CPsZakwvr1371mM++xLMuTNvXy+2JbJAB9k3L0+qy9SDdkv6FBTYT3fN04yBgr6Dqdry8MPR457DHIHRxt0gjHWTRtmfLe+JYjsEP9D1eCxTmq5CAeZgwiEXH11HFztC8ZaB2mzvUFAZG3Ro5i7KTClsRsE0dg+YC6md/2WhSCavVQQSDBIQGEqwHU5f+wCR0D6iY/eckvn7gcf7PyvKaSzyGCJOX/bNdeEjstDPsqHQ/QHt94a+4b5wqLPK4/eU4LIGMT/z7//e8zpVPQSiCw3OjusQLD9l/0YND/4KOfhfGtr1CByffwcZA4PUBG46HqlK5HvnJgIZ/rjW7YEEDjo4+qk/MNYVs5zWEnJFAPiAGrrBbK6vYM9xZ7l9CAbAFyAsv7Ud9eKFQcbNNc2cO2jGzdJJW1FAAAgAElEQVSGQy3HrN+N+/tHjkTeR+kiAGFtH4CGAkD2bP0zf871/o7drHgQYKPtw/4aHyBHLl5Age97B6eabLA9B30+ct11ARYYMwf5XRMTsf+aQ8wm426bcoZNF4CoF2gEmJA5p7eeI7ZXf1OmCguRBdBCvzAu/f7nW7dGYadBH8yrd61eHTZPegntYd6RDfY92STjvk3bwETjxkBzrqfnzpLBgHzmmZhbwNCgzx/ccEPndcuXh2z15w83box2/3TLlrMY3P3aBsIYM8ZqpovRP+CKtoGA8l62fYAW9JGeYywCQegkQB4DEcBfT9vRpm15Xo0TeGHeACb0ndyl7ki2dJu2fAbTkGya8p0K4rA9Zc7Zfu3aO82bdQcg0i9zSB+xZcmGzAd5nH/JBuBtDs2tHNHG6vdkp7Ztk60wZqCdvgJ9+HvAK+AR2QCC2z7O02StWJh9gT209tjLVy1dGmOuFxBs0zZZG3ey/vWVvTRetufe48fPAo57tWtPkA5GO85l5s4+YC6Ba8bdphZV+Q5ALH2019BHtoysgbVkT0b1oFCvPmKm+j6gznfJ3twKMmGOZjG9NvPnM76PrQpIpJPWiNzZ5hXjlO2wJw76yFP++zfcEGMWcNBnemXM7IS+96oTVn8fmyBoYKxsERkLY5pXZwqyaZsqzdlBO/TbmK1t/eQL6Ke//8W2bYMOOWo4aM84rRdnVbpkrG4gkU09/VJPWV94YaxD+0PKmK5oM4qY7tt3Vp7vNp1W0+CD114b38cMNuY4t+zfP3m7p+252nnKmBUsNmY3MvSPbI2brO2Ho7i12WZsP4/PTDuIHNUvFy4MAPkt11wTB5e/3LQpHPE60MfYY/MoLgawAJTICytqWI/iYvaq4i4PLudZbsmSlVhOHtYUQDWi3XPndr5/4EAAz70eTrQ8nQAlgBi27bAgqTm4qgKRtfvzAJEZQ464avCKVXCYgE6DGKpe8xPXIVwNq1KNAH2GZWrne6YCIuuPsQGTVL4fFkTG7JIag+xdO28CkQUisOQ4MRhtDj29cvkOspAZdCkebP5AVYWa4trqFPJYD/L+Np8lp8wnaIN4eZXD3FUqj/Uq5zhgg0yaDGa0MXNmBHXk5MX+lSZBYKWeSiKZSYAgQCNgVK5q6WDqhWmkuhG00i7Q2S2FSEei8GNtcOyBTfc1K1YEu5WtCRZ7w2fbzEvbz9ho2MTVF18cjHb2AYOxqdBXMMIWLAiwl0108+JTW7acrqRdu45v03/D6tUxJoEHaRKAik0bIMBLYUjXPtlEAGmmDKqPg4yly3j9qlVR7FRf5U8e5WMu3nf99aFXbLm5qDOR832CYvoNRAbyOpwYg1sWosZ0SL55h+lgZVTV4IexCQki22MEJA4oVDWFHFZAZLcMzCnZjgpEplNyQ9unBFSHfcyrlAu9QGRzYl/hAHAqvnvgwJRSfJR9zTxj1uQf33FHgK1TKaxHV9hz/TUmaVgEkUf5sCPskjX1TcVQK1Z87rUJIhuPtfl//+hHnXsfemhKB8kxiDx1CY5B5NNBuTGIPAaRxyDyYLUdxiDyaeZ9+YxB5HZ70hhEHoPIYxB5DCK3sxbn/qemHUSOpPZz5kRaBbleXQn7i02b4vq6awClYw8IAADJnwxI5oxh9jSxZ0UBsRgBbgAIuWOj+F5V8bqceu0BsIEpgFSOaT9HO0DkJUsimqPIFjYjFsEwz0sBInOepZzAqAUK6EPJjhpmHOV3XAUQscIGxTzFOAC2T+WZCoicVxqAyIo8DQMY6TsQOZnI3UBkgCPQAOAS1xJ+9rPWUb828wNIo/Nfd63pwQfj720jYW3aH+VnsuIuYAloC7x1ffzvdu8OhiXQs1tENG8UfOjGGwOM/4FCLq4f1ZieUcRm/vwoRIc1fOeRI3El3byUOZSMy1UaDEq6D3QFGAGSfa4OxFsXwFkpBgQEMHz7BZdGNXf6icnJJtK5P9+0KVJviKiWoHvkd6sK6tE7wbfIA9yQDsgcsYkCdsYkxYCx19s0BmzSN19zTbAk2cQtVbG8pvG5UoRBKQ2DFAbA9n43OQadJykUMG9FgDcfPx4BiG4gMr0RWNAn41h72WWRx9y/0TVzI7VRAshYPUBgDJK4KlZdV22zphJE/ulzz0VAR+7vYYOJ5mS6QGQ6Yz3Yp8zdsA+bJjjI9nVjIkslRQ/IyroCrne7BTRMP8jX/vt/vuIVsb9gvmcRIO1J1cRGuwGhn2y+mz1NKWisCXPuszcvWRLBLet8lI/1ISUOsJqOYILTkbR7dRD5//rRj6acQ38MIk9dgmMQeQwij5nIYybymIn8fGtjOmYij5nIYybymIncxmCMmchjJnIbPWn1GYwrIIFCbHNnz+58ZceOcHSxxsprcpyx165YEU6fnGBAFU5fHSjyUtG8xQsXThbgAWr81ebNwXysX/3n8MofiLnomjc2Wb/0AwkiA2CAyIDJ8w1EfuPERFyb92DlYfeNKtdrVr3HII0Kow2AXivlKD40VRCZrOTknW4QGRjxezfdFCABoFTalX7F2waZC2AYwBPb1PwCuwa9TjrI+6b6WbogACSFRBbRxEx3xR3A06tIHfDvHevWxRV2AKk17zvlg7UJFAWQulHgxoGc4mVOpvx85maSagXQL2+yQotyMNX7IbhknQOpyfKfDx2KPMM/j0c/XdX8nZtvDjv25R07Yr6A7iW4CWyWngOQTC/2nDzZ+YeDBxtzm2PHAAEV7JMzWPEuAbsyr1iODdgvjQiA1XqRx7pbmgZMS4A3O3rz4sUBYn//4MGRThNAX1FAwKTgYS8Q2YvpHIAdoGgvuBBb+oILgrUN/NRn+RTJ1mfZcDbflX/j9DuGf79rRQkiY/kCCH3/XAWRjYcspxtEFsyQm5y9Ni/Y1PRnlI+0T398++1hC6SZyVyIg4LIzhTSn5CjFBz0VoBrlI93SC1hjbgFk7dyzgKRb7+9s3TRos7/HIPIo5z+odsag8hjEHkMIo9B5DGIPAaRe20i43QW43QWmc6CrRgkdUnq1TidxTidxTidxdBH9dNfxBwC5EYOv2PHggmMaVYmTXcdGxsNEILNA1ACKDQxGaPgSAWwSC0gL6BiUkCYTPCe1+Ax6ORY5pACa4Ce9STw9eH9IoDIr5+YiCvfgGNOPlCJ0z/KJyqAvvBCY0GuQd8zVRBZHkAgMqbqdDKRAWlSMAAlFWKTxmOqLOz6XGWxlG7pIAad2ywEk8V5rKlRBRQS1MO4k2IGyA6cA7gBcXvNDUYdwMja1zc6ak7LR4oKLGSBKHkm7zx2LNIpdAPW6REm8vuuuy4YkoBheUrrDGdpBd6xdm30z80IIK7iVD+vB9CJWQ18Yr/0M4sS6gP7xV4qFAgIYxN9Rj+bcpFlPllAu3zxwES5lo0vgxzmhu10vZ9NNCdsogBZN7BfyiAsS/PldgbWp+DeKB+yDRB59uwYXz8QuXy3MWURBnNKX9xM8HcgvNQwqe9YyAJeUQn5iSciNUUy/ZtsRgkiS3VCp6XKGPaZLiZyVv9l+6YbRBbMeeWyZVFshR66BWQvH+Vj/5X+AUP+T6cAIgtsWTtuHAicSGVVL5Q61X4Dkdka61g+fuuUXtVB5D+6/fZIZxEgcq1Y4aB9GDORB52xsz8/BpHHIPIYRB6DyGMQeQwij0Hks2dgnBN5nBN5nBP5kciX3+bWauIg45zIUz+bN7aAHSalBLBIMmxgiNyXecUcsIGN9vu33BLX4f9m+/b4DJZnUyGKZMICl4DInLbMpZlAUFbplV8R6AecwmoCzPVTivMdRI6K9CtXxnVvyb2BafKe1itrT1XcAbyMKIfs+QIiA1E+vHFjgG7/dPhwAJBY7qN+RpmbF8MTGIit6hFEkbu4HxNzkDEBlbD9rlc07oorOo9XeY57FSIDwPi8tDRS3vzrAw9EWpryATD+6vr1nUXz50fxNMEgIEyvvgOy6T9gW7oRNxUAyeXzhomJYCsDcF3JZ0PMyc/rARC/efXquHkRFb0feeR0oOf504d6NpHd/K+33NKRA/6LO3ZEnmM2sSm3edpEY2cT5QjWXgTsKqYoGWHuYhWziQBbIB1GcjebSEZyOEsdII+ynMyCA6N8MNIjncXs2ZHCYBAQOTfvrGgPUDZOIDyGu/zwUl8A+QTV7EECKN7xnf37g5lszpv0aQwin11YT2oIbHe2xO0PDG0M+VE9UeF4xYrJdBYfu+uuKaWzUBNBCo5bFy+O/M3Tkc7CelM8F0iNiSwoMwaRR6UR09POGEQeg8hjEHkMIo9B5DGIPAaRxyCyGRgX1hsX1hsX1hvsvD3tOZGzO4rw3HHVVVHkDRiEZcyBB/Bw9oElAM93rV8fDMNPb9kSwKc8lr3AIs7hm6qKkoAAYBAQwgMsAX7ICyy1A8bUJzdvjvb7MVXPdxAZAw8DW35UwIy5BKT1Y2APpj6j/fT5AiIDUbDqpVmha0C6UeYEHe2snm7N5jhxySXB0AT+CLRYg20rhbfpk3UM8KVzCrBhff7VffdFHtlujzQY2Hm5RuVF/mtrtPoC8BvA/IHrr4986sBLc32koTBnHXiWroKsAIif37Yt0mCcOnUqUuVol90ApCqGpYAiIHXQasNt5qXbZ6xRYC5gUw5z4zI+/fCwieZTagr//+n77w+Z6WOv9CbrLr008h1rnwwA85nrGSuXTZSS4E0TEwHIf2LLlmizm531bqxe86W4nvzN3xx1Yb1LLon0GtJP6GveVOlnp/vNvyACWWOkSm+BwZk/vitwIFgp9zhAtP6MQeSzQWTrm/5IHQLwlS4G+3YUDxtCBwQs/uiOOyKv91QK6wmmquDNvrBJCnJ+cfv2UXR1sg1rgx1x2+pru3bF7SmpujIokzmRx0zkkU77lBsbg8hjEHkMIo9B5DGIPAaRxyDyGEQeg8gXd7BokZe+tm9fkG3GTOQxE7nfQfvnBiIDNIDEWTQPK/Dz27cHyIExzFmP/1u8ONJNfOb++7vm6CwHhb0svQAgBpvtC9u3T161BhxsuOyySZajokNfrYrv9ZuY8x1EBqBji8mlKueq68Yc3FHm7u03h4P+//kCIssz/d716yMnqOvtgGSMznP5wSaVwgDrFeihz9/et68vI3+QMWUwyFpU1A7oi/nf66p73BaYOzdYw3KmC3R87J57TvfrxRcj4KRgH8awgmnaA/z1S8WB5Wucv75hQ6TL8D1gF3bg7FmzApTFAv7tjRsjPcMnt2w5HVx6caqwZfsZA+iuveSSyFvO7gHbAVzsn4dN9OP/MI/ZxDapCoDy2MjAZFf5v7Z7dwDlRgZUYxMBgZjf0r8A0HvNJzav+XrP+vUh14/dfXfYEs+oZovOAOIcYLD7sTmbCusBLafyXjoqkILpKr2BNB1AawC9tBZ1cH4MIp8NIitkS2fplrWL2UuPRvGwB3QUiOxWkttFf3LnnUMzkekuebMB71y7NoqVYtKP6qGPgj0fve22CE4IfjvbPPHss5MBujGIPKrZHm07Pw8QmSP22quvDmfse4cPd/7t2LFw1C6dP7/z8S1bOpuGODe84f9n7z687DquM9EfNNDIqZFzzgBBkCKpYNmSbEu25CQ5B3mc3njG9sx7f8rzzJv3HMZpnOM4SrblbMu2mEkQBAmCyLkRGw2AiMRbv41brcPLDufce7uBBqrW6gU0cO85VV/t2rX3t3ftWr26+NTq1cWJK1dCZy2fOTMSMfz++vnzxUtnzhRKe1Vp5PfJxYsLR5ftG/Sv2n3+XDZzZvHsqVPFnx88WPtOhvVz5xY/uXNnBPA4pH6HwT8cO1b89ZEjkal/4fr1Kl2Mz2z0/fXrozSR/sHPZbj+fqivr3ixtzfukKja1Dk1vtEmkY3ZngLDNy9ciHFXDdw7UfOBxYuLTT097xmWhBx9//KJE8UXapwISnP62MKFMRdOJZqb7QsWxO+/smdP8Qct1IvfIvln/fpIUHn+zJli+/z5xY4FC+IOgoN9fcVLvb0xT1Xb2jlzYtyrZ82KeyPItYtVyfn569ejz8dqzHV673987LHi61etinWnP/9p5854biaRM4k8nGw210SWrEZ+2BXzpk4t/uzAgVp1ciO5bebM4muWLSu+dd264q8PH461R1/6N/L4LydOVF0uA5/7muXLYx26/4hupSMkDFk/dI99gbxXbbmcxVfLWdh7Vs6aFXNjT6zboibyjh2xD7x27lzoW3Ll991nz4Y8DXa6dKj3PLFoUfH4woXvmeOuoggb9JXe3pDJoS60b34m24GsbO75Kons+/5tNEhk8njk8uWQx8M1TnCvmDkzbJV1c+ZE385cuxbJGuwWCUD2hbdauJvlB7ZsKX5o69b4/v5Ll2LMYbccPFjsOVefRP7W9euLDy9dGnOqCoB9y9zmmsh1V03T502KzCVEFmdOto5LnxjBjh4jkZQJINCyJJFJvVevjvhWRDEh+vq1awvH05FBCBOkCBJJNq7MO86pbLPmeqtDvWC8k8iMbQQyouQDy5bFZYKIEkTcWBJlI05g6QPjhUR2yZvMdrKH7FQmRLbng9yQgEhFZSZk57546lQQlqmcTCf6bu0yjpCTStdQnNa4ch9DtVS3HKn3o48/HmUq1Da/cO1abAwCT0pkOMWg7IBL3ZRzGKkcDX3j0jU1h2XPfnH//shEdikaXaA8hOxE5BJC9E/27RvzdcGpoxONDzmrJMqvvfJK6D2OJp0oEAQjziediEAfqTFOZF8j4swDPNU9RiyoKa0EkOAbHGQ204nDGRw+B091X/3ILpeJLHu5juEzWL+RGEg2AUSkod//+sCB6Fcziexz5Jj+SnWM6144SccwrGWNIufV8JYBnmpHpyzw1NdMIr+fRHZngdINLnz0J1JWSZhOBBSsWfu5dUnWXBTYDomc7k74xrVrix9+/PHQA04jVSlpNdI68/9kieGuvrhyQb/y0ksRUGQ8pn02k8hVkBz7z4w2iTyzuzsu+/zEqlXF5zZsCLLgX0+cKD63cWOxcNq0tknko/39cWpl1ezZsUe4m2HvhQvhRA52qmIo/fu4ElTz58dznAI4evly/Llq1qy2SWTr74/ffjtIYBj87dGjxRfZ9hXuJSn3Fwn9mbVrY70hSRCpC6ZNC0dSfztBIiMmvWPqxInFL+/ZU+w9f762UP7I9u3FZzdsGCA6Pc8e9cVDh4p9Fy92hES2v5Orf3M3RI0LbptJZKTvH+/fXyCVzU2nSWTzckCSxdmzcbFx1dZMIpPzS+R81qzi4o0bmUSuCmRRFIhFZPnbly4Fbt/Eply8OAiSfz15MoiNVD6tymM3zJ0bBD9Zam5qh77oIu3GSboqzyPHSBYk3VYJDwcPRn8QOWQHaSdwUKc5dYlMJS8vnDkTuuypxYtjrH5HYrkTo2pLJDIdtnj69DiB6vutksh0mHGbm7QvdJJENk7l8ZCeCOtWSWTBIEE2OMIQdnQZLA/09QVRWffkJvzIIz/RviAYCAOBJr/DtU6iG9n59Nq1sZ/aC4zXO4zfuMmjQFbVlspZfGTZstgLXKL3T8ePx9+9y77wfAv3WRjjj+3YUfzloUPFnvPni8+sWRO+jN+Ryq2QyObGWPlmcOM7Cay+evZs7Dd1SGSyLFipn2nPNl6/0xu/+vrrVSEc+Nya2bNjXcPUXiDgwsagzwV+X+3tjb9XbYjjXQsXRjUDMgkz4/ZM9ny7JLK90B5tzPgzvwvKn33nnRH5hjQGc0AeP7h0adgp+mWOJNT53VyzVR5UDq7qXJQ/N2aZyIxcE+P4thqfb507V/zySy+FwmDMf8+2bZE9JwMNwSyzqUrpBcqN4+nyKXVqZRV+8e23g4RaMGNG8S0bN8axbhdIea7j21XaeCeR4cIZR8x/a4OgQugh0aoql8FwSqSfP/0gIdslkgYW4IQJkRkoww3+KftStu9QTYBAzWtKcKwu1kNAqQ0rqxeB8LcHDgSp1m4NY3PmB0F6x8/du7UzgIbCKZEzgjjKEsjwE3C5futW5cyYkdYNeVB3Fln90dWr49m/9dprka09UoOnkhUcYcQR4tn6JweyHpGfsnDhPNQFcM3voNBlIiMK04V01r8MH+vCyQVr5O8PH+74RXEjjdf/w0upmZ2LFoVOFFVFQtkclfnRd+R6WSdWqdmMtGKofsumTcWP79oVF4khyelEmaN0ouxJG7tn07UjrWFYIvWUcZF56pI5ASlkbjvNXMg8NR8/8cQTIftIfdmczSQyPa68h4ZU92441W3GAvtdS5dG9jvclTk43HDyy8/LJPL7SWTGr5MN5FOQ8tdefjmCaOauLqnfPHccNpgLdHxqw4a4qK4dEjnNtfIuP/mBD8Q6/4PXXw/yrY7zPJSMCVTHpZBbtsSaY9MoxVIm1DOJXHeFjs3nE4ksmOS0i/18ztSpsffae9STJ39OiMiqvN24QLhq78jDXFn1y5cX37JuXfH3R48Wz54+HX/n9P7mG29Epkvd5nlft2JFZGPKJkUWBInc3x+ZNLLOqtp41odMUidiPIcDKaOXzPpdpvTfHDlS2+lZPXt28fmtW6NfsmU5frLu/unYsXgeMrDO+uM0yuiGKVJpVnd3EMn+fvrKlWJ3I2OoKpYcW87dtvnzi12LFoXjjXT4+IoV4ZT//r59gWXd9j2bNhXfvGZN8aUjR+J5n1i5MnTiPx4/HqQYp7eqjrQ3IgpkXqVGrwhOcMgRJHUyFgWDjXnr/PnFJ1etCrLP3MhERpL83r59xV/UyGxOfUKufWrNmshyhCMywg95PNzXF/LIEa/azPVjjcx4ZJvnWI/k0TvIT53M5vRe2WYfXb68+I29e4NwIp9Xbt2K3+uQip7Hl3UawNpJBLmsaeUX/f76uXPFGzXuCWD3mxsEugxD61qGonVkfr50+HDxXAvk1dNLlsQ4kTZws4Y8399ljRt3HSJQ/2Sopgu6y3PqWdZhFb89fU+JsSXTpxefXL262NjTE/2iF2CLYKIj65CKnmt9kEckmADG5K6uWOPmhXz6E8lYtfE9yCNSjN3D5pTpq+90kLUuq7Jqi/JqU6YUTy9dWnzL2rXFPx8/Xvzuvn0xT+bLmFvJdvVdOCLzB0jkSZNivIIICCzyXrUJGJBv5cAE1swt3UUnSfQzboR6nWbfM07+Ot0DP/shWfe7faHOvU3WzMdWrIi54BvZH8wRH5HO8dw6RCUSms4RKLEXvHz2bPHcqVOxbqxvOtIz6zbBm+/euDH2AdmynmcP8/u+CxdiHY7kg5XfieCnx5Hw9mzyyJ7xu0Cyfbbq83yPPJJve7S1bS4Q/eRT4Ne46zZyYx1PnzSpOHblSryDDqfPzckb58+HrFZt5oU86qfn+K459nc2G91RJ2CQ3ivoizi291kn5JG8+33/xYuxT1Y9PeSZ5IaONSfIY3u1/vkdSW0dZRK56qyXPsdYlXGs9ISMINl2soJkFcqacFxdfWNHqxFcZ65cGfHIusczUj0XMcKpfenUqTiqjxzh7P7Qzp33jLjDh4OUQFJVaeOdRIYL0kXWKbwZCjIS3z5/PozuVrPGkFA2AM+OozL9/UFMd6KNl0xkm5RsZMTnx1evDpJOVi/joqriHgwvWX2ITZuhkgY2QuVeOtHSJZNB1j72WNQwRaYg0JqzL1t9n3WIEEUCuczKOBCOVS4dJKeyZhFRdIN1TE6/c9u2yEZ2oZ4gUPniuSr9/PiaNcWHV64M4thzlfCwNtRH5UhytmVRyswe6xYEV1dXnBig/5yeQJLDy9z7NySyEjz/dvx46MQqBn/SiU5nfP/27UFqvdTQif6PTrR+XYiGmBdgq7JJIuM/vWFDsf/8+fie+TBH7TQkuqCRrHAnVMjiUCSyDFgnABAcSGb9Ft1tZUOG/Y7Fi6MOM6dF4MLlcOSs3DKJ/H4SmdEqKPX5nTsjKGyNKwlCl4xUZmYkWVk8c2Zk4H9oxYrIFEf6tkMie599xYkk9oGAlhNJss/tXe227QsXRpCLjuJQuRS0uQZ8JpHbRXl0vk8u2KNBIi9ZEiQy0pcuRITYg5wyOohEvnw59nbOQNVmz0EOIYIcFeXgcKA2z5sXRAenvi555d1INtk3+sh2Fnihz/zOCbfvVtHnaRwcTzbNnMmTw5b2HH33XAQEAqquvei7yCaN44Qs2NLTE8/iqMnUH+k0URlnz4PjpAkTQl8j8dif9kPEItKkDkFCh8X9ADNmDDi2sFs/Z07MGXK/TrmN1FektGcgoPXL32GHQOaM0o9VsYyTXTNmBDGgmVOY0SfIDk60QHDVFok8LlieNi0IO/bqmxcvBnlJPmVdtXIcWEY4Ipks6pO59kOOjJkti1yt2pB2nsl/s06SnPudvUaG6hBN6b2OgK+ZMycIPwFoR6P1OX6vaWezp5H7sFS6SBMMl1Sjb+SxTgZtBNMnTw7CwZwnLOkj2YXIjFZKeETJlgULoi+eIaPf8/1dkEPiTZ11mPqnv82t/9atmP86NkCcGJw0KeTRnOsX3bBp7txYPwiXOs/TJ+tXEANJh6wyV4gmekP/zE+dAJbnIT/NhXVnH6B3lMrSd3q9TqZ92heQ3Nbdkf7+CDqQR8Tby2fO1CI+0zyYayQ/2TY+OpOeM15EPJmEbdVmDZvv9Jw4xVwUgYV1bR3W9XdhRh7hZl/wJwzg53fru84zzQdSkS43ZuP1b2wxOCAZ65TwICt0pLmxVqwRMkSPw8G+IABVt3kW4tc+oE9+J/t+t19bh1WDi95trdgXjNWebexWpN/NszIRVZ+XToOSb3NhnzAX1g9bxTzbG+o2epw8mpO+mzdjrtkY/k6nG3cdvUt2jFk/zUVax/5OLtlpdU5BpPEYI9vEmPXJ7+QAuc8GIJNV92zPJI909tVGeUT99n2/08Pmp87z6uI+1p8fs0zkNDBO13dt2xYT49gnEplC9m+IJ8e5OaR1MyQd3ZZhSXmcv3at+PLRo7GZ/N9BFRwAACAASURBVOgTTxSXr18vfvf114N0qEqYjXcSORFUao1y9imXV8+cKV49fTpI9lazZhE5CD8kAmWPUOrUpXLjhUQ2dsYjku57tm8PMu4Lb70VhFrdqLl1kbK6lR35yIoVxZ6zZ4OkQ8pQPJ1o5AG+H1i6NEhk/USe7jt/PkqdtKvUIqt24sQgZwWDrG/R6i8fORIZqyM1DjziSGYfWXUJ5tFLl4rPP/54lB5w4ZwsYiUtqmZZeSd9gywks5oL9jTlIxinCNb7fTGisSO4wnnt7Q2ymOP1nVu3RvkfOlHJCf2tY/Aj+BDzKbNOVh39qPYwQ5ZOFFizoVchYp0U8cww0m7dKv7h8OEgXl1W2Ir8kBmO00dWrYrnygZE9MsKhkNzJrIgy+e2bAkDwvrYe+5clL2oaiw1y6AyIjKr7T/2HHqsOWs+k8jvJ5HhSH7I7IdWroyArUx/QYWLNTJ8yvNBN9EfTjJ866ZNIffmWx3zn3/++ZZrIg/YHYsWRfkN76A/vnzsWLGncTyzVdlNZbgQkYx49oV7FwQ2yi2TyCNp//vz/2Ru1+LFQSAjkoNEnjo19Ak7UWmlRCKb27okchoVfcmh4vQg0/ydY8W5rVp2oowQZ8xP6o99Q/N7OhlWR6b1JX4mTgxH1HOSY6l/VQKXzTPoecapH8apjxxITmMrBGCUpenuvjfOO3fCcfZv5THXIc7Lc6Nf+mhv1GfP9nsdOyM9z35mvsmPvnmexnGus3f7jjkwZjpLI5fvmZvbt2uRs6mPMjMRsp5n70fAJPms49Sn5+mfPZmdAUMOuJ9W58bekuQxzbFnk092ijVUF0t9ZbMjRs5dvx4yhIghM4iDOsRVzM2ECZFhR65TSTj9izlqEGF1nul5xgpLz9UvWJor80Me6xCfaW58l3wjqcgk+fR88lg3i9Qzo3/d3SGbzS2Rq3XXoWeRR+SdfsGQPJpz4677PHalMZNBz/N7ep4x1w1g+X5ZR6Y59ny6gn5sVY/rlz4ZJ3lMJGCrc21u075AHvU9EbP+vYqdn+a1POZ06tj/ea5nWod1nue7KTjpeeQRfmUM6loC5sCYrZ/yvkA/mGf/Vld+9MEzyaR5QEb7O9nX56r3DZTHIhhmnOSRH+d5sGh1n2meG/OR9uyYGxel1wQTlvroOfoVe/iUKQOB2pqPi/WXdEUn9uzmfcEcp6CqvrVaXtHc0IvJHgsMGvJZR4cnfNKebczmAI7+bGVfqIv5/fj8mJPIDHU1SmdaoDdvDhxJdizWhvd7r78eZFFdYoKzz/GU1UYg/qpRWPz7tm8vTvX3F7/y8svh3FU1PsY7iZyMULVRv3H9+sJlSLIPOUWyvVs5emxhyZqUMUi5BtEjQl6j5tBwQj5eSORQZgjT1auL792xI0g/ZKxsRoRk3eZZDCiEH3JT6YF/OHQo1kcrxslQ77c5CNQo/yEYQB5k+iHBxafrGgTl99hgrTukOof8348fj4AFYq6K06g/Ah7IXqSv8SMR1TS2kf36q69G9mmK7lXFWNkG9X+Vu/F3hCwDhl5wKsFpCBmJgln3q8UaXbs2aqomo+XKjRtRKgCpjvh+9sSJ2jpRbWpBA1mSMjyRs8YJU4YMnSjztupGqXQLLL9+zZqoMy+T/YVTp+JZdTL0BpxZGR7Tp0e2+dPLloVDhsRFdsuUbyaRRXcFKRCNUeP+9OmoE11Vp5fnNwikJUuKH3viiQg6/tX+/RH0aM6sziTy4CSyNZSyhc0hR9yJDEGeVkh986k+OB3APnDxo/WARHYpJh2SSB1BPIElukLwmL2gjNVwGUv0C9uAnFlXZNfpJM9sxcmQQY/Io+8+uHx5PMspCTqlucRLJpHvl2Yd/r10gICn4BVd4HSR7KtEIgu228fiBJvgZc1M5PR29gL5TjYXx9n6acUG88w4aTJhQuzZLp81jnt/vRvOSt315/sqnJafk97jWa2sD8+SNawZZyqD5nhnK3uF56XsR+P0u6en8baaFNE8N+bJc/WzLo7GGsRSmlu/lzCo69Qn0gV2Mb8lG82/tTo3SX7eNzeNEmp1V2uaW3OgT2lukk1Zd25SwoPnpjlOc65v5KcVLDnz5ifVq091fcv16+uM3TyneUjrJc1RK/Z0SibxZ8Iy/VuUuGvh0uc0N+bFM4zfv6VyeXXGW9Y9g33P2Fudm9SvZMtZN57n97pzTWbK6zity4RpXKBdc+BJFmNuGuswyXmrZQeb54Y82htaJT7Tui73r1P7AkyTPmxH96S5iXXckGdzleSz5rSEfoBZGmen94V0+qMsn63sC4PtMwmDVp5X3rNHY27sf1CFbctz0+E9e8R9wbpuQUcONTcwaPV55X2hbFe1si/UXRNj/fkxJ5EREcheRABSwERFlGLChEgd5zS2ktmqfguCQzay46WIMVEjGW4yLX9Tgf4aWVIPA4lMmGTWwIOTxIGWMYZ4ScRZ1c0UwY+IktkJG84yjJEusiY70cYLiWysFBoyQrkE5CRiA66IBNkdVY5gxUYwYUKsAw7sjsbR6D9/663IpA+Co8bxoypzIBtj7bx54Tg/uWRJHNl93gUb/f0xj3UN/pQRZD0LEClLgPxBysl898wqGT2IYjh8Yu3aINNl9KmLjKBBclq/iPq6waW4xGLGjCjpolazS9sYBPQEklvN5jhuWfM4YxWsq34GCUcnIvj1VYMZnYhUphNledZtnmVevmHduuKZZcsim9k8w1SWO0zrHOlXyiZqmG3cGHpAiYyUMUzXVnVykgGklixiL/aDuXNjLRx3m/upUzHXzSQyGRHEcgmftUeXkTNZ9XVqMyOrySidKGijFnJcrHf16vtOqmQSeXASmf4zZ+bP6Qmk6j8fORJBNHtCisJXkVnzIaAlI9TzHFcTWBEEsceoM9wuiZxkl34R/JN5rqyF0hN19F5y6mVJ66ssZAS1YJSSOOSw+bLSTCJXkYKx/0yQyIsWBZHslIVAu8tyOU2OqCcSmT3aDok89iPLb8wIZAQyAhmBjEBGICOQEcgIjB4CY04iIyGQJYx2mUwcyDt37gRJgpBAPLVSZxPJKbvZ5UwymRyxdYzevyMblBuoU/D/YSGRoxbu5MlBHEUZkdu3w3H+lyNHwumtQhoiDJAuX7NqVTjOyJzdp08HIedYe1XyaCQxHk8ksrHIEkV2fNP69UEmy+qVubTv3Lkg6UZqCAnyj0RzCRoiTjYkcsNx/VaiYCO9kzxMnjSp+PCKFVHfVqazviJrrL+62VFIWgQQcsZP3/XrEWD4e0XpL1yonJmQahSSUZedIaNkNcpwRny6LLO5Xu1IYw2yv1HbUeaxrFy1t+gEhAHSC0HlWFYr0eAq76/yGetJLWwkGp1ovcowSyUCkN1Va7mX34fYc7RGORtlIDzPqYyp3d3FwQsXii/s3x/lI6q2ONY3cWLUl0WeyRxFvEYGqjqXFWtHpcCDYAG9JHhIh6h3hRC2FyiT00wip+NVz6xYEZnk5ELGurVi3VRtjt66VA+BJMAG39/bsyeIymZdlknkwUlkWEetwBkzis9u3hyEL1mSFawUDV1WVX+5zExwGaHvYlW6SH1J+um5kyfjssl2SeRE/qqPLnvZcUWErxrkyqJExlOFLIbQn42yPXR275UrQTD+27FjEfweLMspk8hVV+bYfi6TyGOLd35bRiAjkBHICGQEMgIZgYzAw4HAmJPIMjZd4iEbSM1PJAfyAcnL+UQMVK1bXJ4CxATnTr1XWYacQoSW49EyStweX6e+7MNCIqdjgLJEETYyE2UoIulk+6WM5JRBJTM5ZQpOnzw5ShTI8kaWyhz0/7IFEYSe0cpR8qGWzngjkSNwMXlyEH8urENCyGByFJ/cIdjgGpepNAiKJKey7RbMmBEXKSgN4AdppmTD6f7+WlnzdVURnAVyZD47Fq4fyMX0o/C7OuJRP6xU8D8dv7KG4xIQNyuTjVmzIktd1ruxI9ERKlWI9NT3RPJ8x5YtxY88/nhc+kIPkFHktss26xCeZUzomG9cty4y8RfNnBnH0MmtI+jIw06WDKk7Fz6P7JUhjuBC9sJVk90oMEEnumivbkvzpXYtXGW1I+PIJrJPaZu6Nbw9c3Uj61xNYfKvf8cvXw6iO10IWT4umXSQeUiEIbkjNwh0dY2tERmBss4FAOmXZhI5SOyurmLD/PlRkkVAUoBLSZ0kb8YjsBUlOhzJaly8SmbVvqL7lslynTcv9h799X6ZqYPJQSaRhyaR4yKPyZMjo1uWvz1C5ryTPy4ii71cLccGOZ90YCJi6QuyTp5WzJkT9dh83ykEe47gh5IlnchETmvHu5z6kNFOFgSqyK3+0lfWGdlJQaV0XJL8kDf6DtFNhhDf6ioLznjOUCedMolcV3ONzecziTw2OOe3ZAQyAhmBjEBGICOQEcgIPFwIjDmJnIgNWTw/9dRTQUJw+n/+xRcjo62dI/ye7bkuPFNbERElW9YFYhy9KiUG0vQ+LCRyGg/CE/EnW/SzW7YENhxmDvvu3t5w+NVhRRIn4kV5AWSPkiAyJWVswvFLBw5EbdVOZ2+ONxI5YYs8QdJ/ZsOGAumE0JJN6Vg+kv5S6bZ0gQ5Zduvmzo3PKv+glAKiVLBDJv5YtLQOybmfVGdWnwUHEI1IEWRyys5EgCNgZWA7zr0JGePiukWLInP0lTNnin8/dixkpEqG+2DjFABCepI75Msf7d1b/HPjkr06JQvKz5bNjKB8evnyOKVgLZgf5R3IcvPx87HAv/yOtN7oLToxlbT4hRdfjNqtdGI7wZpPrl8fgTVEnzlUG9m6R9a2gmm6CEXwxIkScuzUByL2LbWML14M/ZJugk41xOkTwQsy/6HlywcCUWogGyPdbW6GIpETZvSYoIXsf9mrCEDvRIwjn9U4josl7t6N0iXmX8asQA3C096AvCbjf/rmm1E2Bbk+mD7LJPLQJLL5oLNd/rNu3ry4EE+Gf5pD+64McXtLmZiNi5xk3/f0FFvmz48MfOvdWvzKsWPF4b6+qHf8008/HXP6Sx3IRE6yky4fEcQW+BMYFSxTz57eQoCTnSS71qZ69U7iOIWjr4Kxp65cKfb29sY6oruHKwuVSeSx1qjV3pdJ5Go45U9lBDICGYGMQEYgI5ARyAhkBMoIjDmJzInjmCEz1SlFqslU+t09eyIzEGFV5VjpYNPIKZBtiPREjHHsZBoixmRZVr1AyrMfNhI5ZcDKxJKFpw7rXLcTN264LF8OkGr1qj+b5gMBLxMUKYp84Xi3Ok9DLcHxSiILhMiqQ04hY92wi7yC3XsyMkuX16RLUW7fuRMEnEw2F/T5+1i0lG0uo05mHYJNVqALLeISicZlLvqSCJLmG5n9boxIWHLhWDdyBYlXtdZ281gRk2r4Ijzh+hu7d0fpFVnJVWorD4aduTA+RLIyCIhwJxNcVofoaoeg7cRcpQsDPrJyZWRfkiW6iu5C+JKVdgI2Sk8g0B3jF8Cga5Ff5grZ20pDzC6ZNSuyiUPmJ0++JzeNh5WDCGX5KV9MIgPUqQayo8REVRLZniGLGAEYcjJlSsxps5yWL2IoYwhbgR3vVQrDiZWhSnFkEnkEErmxn5NZgTQBNdm69pu0P5QvhEpyUb4Uy/oTSH6rUXvWaQ7y+l+eeSYCa7/YuFgvBXtauVivLOOCGkjr+JkzJ2SvTDKX+5uI8vT/6SIvJbeUcLGGRjpxkUnkVjTM6H8nk8ijj3F+Q0YgI5ARyAhkBDICGYGMwMOHwJiTyAnCDyxbVnxm48a4AVI23N8dOhQOYzstXfaDWJB5hzz6nddeiwwjx2TrEDGcWNlQyAXEnjq1rR6nR5w4+irzCskt00kGHAe0uSHyvmnDhmLBtGlRGkBmFIKxTIA70q0EATIY2Y0M+ZM33qhU8zmVDYAR0jM5/sgl5Ew4zQ2y89zVq9FHmamyax1Z5+C3ShCONLecOseY1/T0xEVgyAU4DVcPVtamjDK4mSt9fUWt55FeNsT/y5BDOLq4Sx9cavY3Bw+O+DSYpVItLh2TtebiKQSFzLtEsCFdEfApe9JR+uZs5RFf1uEPIFVk2iEEtyxYEOQcghAWxnTv7tt7t7/DWG1xa0JgRhankhNIOdmc7bbNCxZEtigMlfz47T17guxtJ2BBrmQTmpMf2rkzCMd/PHIkyhgomdCpmt7tjp2++fTGjUGQInfpRNm97TZkmbHTicpm/PZrr0WZADqx3Ysbyba1R2ZkpcdR/waJ2NUgEtPtvgIB5AZxSyfTL6mcBtkTPFDa4+3z56NuuxrYI2V4IrPJjIxW642eLa+5dCO3usverRa0rGWZ88i/kW4TV+vXyQ06W5YsXdTqPmAeEe5qoMumtj+51FIm62CNLPzorl2Rjf9n+/bFHtA8X9Yr/QdjwVh7qDXZakvlPug+Jw68d6j+Nb8j1c4nC0pGkDnBSvJB/2n6SYfQgfSHOaazzUlkAN+5E5+1r/3XD34wAsA/9/zzYSOkYA+Zo6ON3X7q+3+6b1/tgIj9Tna8OSFD/kSA+/fUX/LjvXSbjGr7oH3ZSZyqF8rGfj19evEfdu0qlsyYUfzSyy+H7mmn6bfMbzra6RVzTjbbXc/t9Gm8fTeTyONtxnJ/MwIZgYxARiAjkBHICGQEHgQE7huJjLRSD7aYMCGcNA5lVadsOOBkL3KskAkcQSSssg1xcU4NxDl9aiAimGTh6ludchjlVyWCEVGLHNaXo5cvR/ZVc0OKyA5FeiHrkLbNBHgcsVWeYsqUcII5344NVzmWnwhiGPlBZqh9zNFNjnO4+xMmxHj1sdyPKu+oAfP7PopAM4fwRzjIbjX+oRocEBXIJ3Mlq7AdOZI1hmREfOgD4sBPlZZqfZIbcyM7EyGBpE2YIiU4+saEmCCbQZ7I7K7yklH4jL6lS9jUrIU/DGBhTOXs0iCB3n03CBv9NobIEr59u1am/1DDQADCXmYj7JAjyL52sZEZqeaqoIm/yySEvf63Q1B3cjrIjUzOlMVOJ46U5Vjl/TLjySOdaJ7pRKVKql4mNtw7yLZnkhmy410p8ICkSVmdMEaC0in0iXXq7ym73LpHDHoeeUIajlRqI8qATJhQzJ46NYhj681zlFcwx6npA/m8fudO6FM/avWWa5UPNUY6ErkIKyQ0orbVfcA79BGRT9/CJ9XhHez9ZAERi2hFEMalbU2Xv8Gc/jNGpxrovnaCOfQpDOk+fxfArFOPO9WJt6+QOb/b0+wn0RpZ9bcF027dijkmC/qc9mjYfO3q1cXPPP10kOz/z7PPhq5JQeBUVsfY9TMu8+zrqx0MIj/0nDlJ8uN3wY8BndcInpHd0Hcl2a1aS917rJENSn10d0cAow6mg8mGfqaSPxcbc25PeVB0WRW9dL8/k0nk+z0D+f0ZgYxARiAjkBHICGQEMgLjEYH7RiKPR7BynzMCGYGMQEYgI5ARKCJgMHnSpHsXGTYu4OxEsAeJLRP5J554IjLx//uzz0bQqt1n5znLCJQRyCRyloeMQEYgI5ARyAhkBDICGYGMQH0EMolcH7P8jYxARiAjkBHICDyyCCDglFNS/sIpGBnViN46JaMGA8/pg3nTp8fldS7YVLP8F154oaia9fvITkgeeG0EMolcG7L8hYxARiAjkBHICGQEMgIZgYxAkUnkLAQZgYxARiAjkBHICFRGINUtRiS/1tsbl60q0dDq5ZfpxUpLuPz18SVL4iLIF06eLH5z9+62n1t5YPmDjwwCmUR+ZKY6DzQjkBHICGQEMgIZgYxARqCDCGQSuYNg5kdlBDICGYGMQEbgYUcAify5rVuLp5YujbrFr589GxevqhndTlMXHIHs0tfVc+fGxXp/9uabHam33k6/8ncfPgQyifzwzWkeUUYgI5ARyAhkBDICGYGMwOgjkEnk0cc4vyEjkBHICGQEMgIPDQJI5E9v2FA8uWxZcbq/Py7AfOX06biwsZXmIjsX5rlM8JPr1kWZDJnNu8+cKb5y/HhcupdbRqCTCGQSuZNo5mdlBDICGYGMQEYgI5ARyAg8KghkEvlRmek8zoxARiAjkBHICHQAASTyh1asKHYuXlzMnjKl6L16tfibAweKE/39LT0doTd10qTIQP78zp1Fd1dX8XeHDhV7z54tDl282Hat5ZY6lb/0UCOQSeSHenrz4DICGYGMQEYgI5ARyAhkBEYJgUwijxKw+bEZgYxARiAjkBF4GBGQOazcxIZ584qPrFxZTOrqKr504EDx1vnzxYV33qmVOey707u7i8cWLSq2LlxYrOvpCVIaiXysr6/ou369uPswgpjHdF8RyCTyfYU/vzwjkBHICGQEMgIZgYxARmCcIpBJ5HE6cbnbGYGMQEYgI5ARuF8ITJs0qVg2a1bx/Tt2FCtmz46yEzKHD166VFy7eTPqGL97925x10+pkwhoBN5EP11dxYzu7mLB9OnFJ9asKdbPm1ecu3YtnvPlo0ejpEUmkO/XDD/c780k8sM9v3l0GYGMQEYgI5ARyAhkBDICo4NAJpFHB9f81IxARiAjkBHICDy0CCCAZ0+eXDyxdGmxef78IJTfuX27OHzpUnHk0qXicF9f0X/jRnHt1q3iToNMBoZSFUpXzJ8+vVgyc2ZkHq+aMydIZZ9/rbc3iGi1lm/cufPQ4pcHdn8RyCTy/cU/vz0jkBHICGQEMgIZgYxARmB8IpBJ5PE5b7nXGYGMQEYgI5ARuK8IKEUhi1gt44+tXl3MmTq16Ltxozh++XIQyVdu3iyuIpEbWcnF3bvFpIkTiylI5GnTikUzZxar58wpFk6fHp9XDuPl06ejnIUs5twyAqOFQCaRRwvZ/NyMQEYgI5ARyAhkBDICGYGHGYFMIj/Ms5vHlhHICGQEMgIZgVFCABE3eeLEyEheOmtWsXzWrGLFnDlFz9SpxZwpUyLj2P/ffvfde0RyUcSfSl3037xZXL5xozh/7Vr8nLl6NUpZIKFv3r6dy1iM0pzlx95DIJPIWRIyAhmBjEBGICOQEcgIZAQyAvURyCRyfczyNzICGYGMQEYgI5ARaCDQ1SCTF86YUaydOzdKWyyeObOY2d1dTOvuHshEll2MQL55505cwCfj+ER/f3Gyvz9KWVy/fTtjmhEYEwQyiTwmMOeXZAQyAhmBjEBGICOQEcgIPGQIZBL5IZvQPJyMQEYgI5ARyAiMNQJIOfWOZR77s3vixAK57Kd8uZ4iFX6XnewHqXzrzp0oX5FLWIz1rD2678sk8qM793nkGYGMQEYgI5ARyAhkBDICrSOQSeTWscvfzAhkBDICGYGMQEYgI5ARGGcIZBJ5nE1Y7m5GICOQEcgIZAQyAhmBjMADgUAmkR+IacidyAhkBDICGYGMQEYgI5ARGAsEMok8Fijnd2QEMgIZgYxARiAjkBHICDxsCGQS+QGbUbfWr5g1q+iZNi2OA7to6PClS3HcN7f2EJg/bVqxpqcnjlo7Rn388uXi9JUr7T00fzsjUBOBCUVRbFu0KNY5+eu9di3qw97I9WBrIvnofJzOWtvTUyyYPj1018Xr14tjfX25hvCjIwJ5pB1GIJPIHQY0Py4jkBHICGQEMgIZgYxARuCRQCCTyA/YNM+eMqV4ZvnyIAymd3cXb50/X/zT4cPFtVu3HrCejr/urJ83r/jY6tXFtEmTiut37hTPnzhR7D5zZvwN5BHo8RR1VSdOLCZOmFBw9jvR1FtF1CLh/F1t1vvR1Ij93NatxTPLlhWv9fYWe8+eLd6+cKG4fOPG/ehOfuc4QMDldF+3enWxef780F2HL14snj1+vOjLMjMOZi938UFEIJPID+Ks5D5lBDICGYGMQEYgI5ARyAg86AhkEvkBm6GeqVOLj69ZU2xZsKCYNnlysefMmeIL+/cXV2/efMB6Ov66k0nk8TFnKOMPLFtW7Fi0qLAeEGhau6TvxXfeKV48eTIy+2VyIpPvR0Mif37nzghoCGL4efXMmchGzi0jMBgCmUTOcpER6CwCmUTuLJ75aRmBjEBGICOQEcgIZAQyAo8GAplEfsDmed60acU3rltXbFu4MDKRXz19uvjTffuKK5lEbnumMoncNoRj8gDO/ee2bCm+Yd26YtbkyZGRfP327eJOm6Rv79Wrxd8fOhSZv8rE3OxQiRglaGZ0dxfIYU3A551hSlP43I/t2lV8Yu3aIJBfOX26eOnUqehTbo8GApO6ukKuZ3Z3F5MnTSoEOIY7bZJJ5EdDLvIoxw6BTCKPHdb5TRmBjEBGICOQEcgIZAQyAg8PAplEfsDmcu7UqcXXrFxZbJw/P8ouvHHuXPE3Bw4UV3M5i7ZnKpPIbUM4Jg/g3H/n1q3FR1etKk5cvlyc6O+P+tXtBlKUskDUKhuBQFbSohNtxezZEfSZOmlSPG5Pb29x8OLFIR+NRP7+HTuKj6xcGSSykhZvnD1bXLp+vRPdyc8YBwjIsF84Y0Zk2y+dNSuCG2RgqJZJ5HEwqbmL4wqBTCKPq+nKnc0IZAQyAhmBjEBGICOQEXhAEMgk8gMyEakbso+Vslgyc2ahLizybHdvb750qwPzlEnkDoA4Bo/g3H/X1q3Fh1esCNl/vbe32H/hQtH3gJKsAj76KhtZLvKXjx0btta28SHI1bc9dPFicaSvrzjZ35/rno+BbD0or1g0Y0axcs6ckIO1c+cWv7tnT/GV48czifygTFDux0OPQCaRH/opzgPMCGQEMgIZgYxARiAjkBEYBQQyiTwKoLbzSFmKMpAnT5wYx+NlTMpC7lTWZDt9G+/fzSTy+JjBh51ENgsu0JRdev3WreLGnTsdzYweH7P8aPcyk8iP9vzn0d9/BDKJfP/nIPcgI5ARyAhkBDICGYGMQEZg/CGQSeQHdM7uVVe91zpz6P4BHegYdiuTyGMIdhuvSiTyh2QinzkTNYwfpkxk0MT6njChuNuhkhptwJ2/eh8QyCTyfQA9vzIjUEIgk8hZHDICJapCGAAAIABJREFUGYGMQEYgI5ARyAhkBDIC9RHIJHJ9zPI3xikCmUQeHxMXNZG3bCk+3KgZ/DCSyONjJnIvRwuBTCKPFrL5uRmBaghkErkaTvlTGYGMQEYgI5ARyAhkBDICGYEyAplEzvLwyCCQSeTxMdUDJHKjJnImkcfHvOVeVkcgk8jVscqfzAiMBgKZRB4NVPMzMwIZgYxARiAjkBHICGQEHnYERpVE7p44seju6ipuv/tucefdd6OuL8Ndrd+JjT/9rvn/O3fvxs9QR7x9b+C7XV1Fly82vj8wUb5fFPGueN6778bz2ikJoYfx7q6u9/W7LCDxnrt3v/puR9VL7/YMtY49T61jfWzul/+baGwTJsTnBsZQQxLfg5F+jwJO5m9SVzw5xmCOB5vfGEdjLGkIPp+wSuN7t/FvNYZZ+6NDkcghkyXcE/ZkK5UViXlqmtuYvzbKEYRcNea6eT3ElKVSJt6bZLqxTspy5buTJ02KviS5GgkczzZu3yVvCYO0nt7z7sa4b/vTehrp4W3+/3glkdU5hqcL0l4/e3ZgbZgX6+PWnTsD2NGNPht6qrF2BsM16Qx/3rh9O/SBltZ4WVe8R15HkJk0RWXZ159Yq83rtfGspKPbkfsk8yF3pfc1i0zSo0mPt/XO0n4z8M6GTiyv7wHd3Vhj7e4bwy2DRCJ/7apVxYZ584o/3Lu3eOHkyfd85VaSmbt3i6nd3cXXrV4dlzFev3OnOHzxYvHs8ePF5Rs3vrqnNnRJ0vfNJZE6PT6yl/RWWWeOtCe2ozPbVC356xmBAQQyiZyFISOQEcgIZAQyAhmBjEBGICNQH4FRJZE/sGxZ8diiRcW+8+fD6b1040aQqEtnzoyfxTNnFtO7u4OMPHTxYnG4r6843d9f9N+8+b6RMPgXTJtWcL6Xz55dLJw+vZgzdeo9UrZRWzSRaO/cvl2cu3atOH3lSnG0r6/ou369uNkgk+tDVBRTJ02K9+nv0lmzip5p04q5U6bcI3obRBCS4+bt20XfjRtF79Wrxcn+/vi5fvt2EHva/OnTi4+vXh3j/fLRo/E55FKZPPKuNXPnFgumTy+mTJxYnLl6tXjr/PmBZ4zUf8QBjFJf9XvWlCnxrETYewZCCk5nr14NnI719RWXauC0YvbsYtP8+dF3YzR/nuWyMOP0/4tnzAjcEJyCCfDSjPnarVvFhXfeCYyOXLoUuF0ZZN5HGm+d/x+MRH6tt7eYPmlSyNLKOXOKJTNnBvYuN0T0RfCg0Wd4Xbx+PfA6fOlScfGdd0JWWyVFyP575Grq1OhHIni9uyxXZPr45csh02W5spY+sXZt/NuXjxyJPiKghmvGN2Py5Jgn66ln6tSQE7KZfswTOTl/7VrIaqzPK1dCFhGKo9USiawmsvkZL5nIG+fNK1bNmRMyba6SrJMba/jZEyeKd27dinX4xJIlxdq5c4tjly8Xp/r7i7PXrsX8lRuSbs6UKcXXr10bF/H9zcGDxfG+vvg+GV0+a1axbNasWOv0hjVOZqxJc2Q968eRvr6QG89HZJcbGaDLyD5ZIH8zJ08OGSD3nmWtepa+Wqvkq//GjdrTbzyTu7pCh3rfounTQ1fQ4f4vBUbIPF1AJ8Dm1JUrMY5W3mkccPFOWNGN86ZNi7VNJyFBNeS8MZJ1eJ24fDn64NLD0WiJRP70hg3FM8uXxx5p7ys3gYh/P3Ys9DR8BiOREcrWsjVMHtK+aHyTGkFXY7OWjY/ONYdklO5Ke1OdMaZAcJI/OnP+tGmh+2Gaan2H7Ny8Ge+xj9EdCdd8UWwdxPNnRwOBTCKPBqr5mRmBjEBGICOQEcgIZAQyAg87AqNKIn/Xtm3FN2/YUPzzkSPFq6dPF1dv3QrSePWcOeHUc6SDRJ4wYYAsOtQg5xLwXPzpkycXsyZPDoJm5ezZA2TA7EQiN7JYg3C7cyecbmQA8gHZl0iIwUiUoSY4ZQR7L6LDu5EQS2bNKuZNnVp4dyIgkIgcde9GWJ/hLPf3xw9i9fw77wR5w+n+z089FaTGr7z8cvH2xYtB0pVJZETeU0uXFmt7egKbty9cCPwQOcP1lUM0o7s7yKbACcYNQtQzE9mestOQI/DQP0QN4sSf5955J4iukcgFwQGkBioR2fLK6dNBEJhTOOkDcsHv3h0ksozXEomMjPIdc4TkghcifiQCtNVF2Uwik0nkXhDuM2cGZstmziwWzpgxQIikTDskDLz0OckV4j2RcyPhVZZnxJY5Qfh4J7kgV3PJVQpONLJNU2AEoYZIQ+TBC6lLxr0XeUmuzAO50qehyC/kEtIJCYnkj/cnErlBHgbBNnFiEE+ek0jkAxcuhJx495UbNwqZya0S6MPN4XglkXcuXlxsWbAgyM+rjYCIdW9eXjx1qvji/v3xd0TvZ7dsKZ5atiwuDnzj7Nni4KVL7yNJrRuy+TNPPx1r6b995StBNpIRhK9gE9khuzJV6RWyZU6soSBF33mnoFMPXrwY6xuJSFfRub6DyDX/dDJZQCLTeWm9mie6h15LsidglAJkZGSkZryep990qXet6ekJ3YB8TFnZ5RMKiEc4IlZPXrkS5DkiEpFM5kfKhrduPdeass6MEWYDJHJX1wCRrP/2jkQiwyuI5P7+CBRZ950mPROJ/O2bNxeyka0pWcXl9m/HjhVfeOutIGGtiTKJTPe8fOpUkMtpHafxGTO8yULKdg8S+caNmH8B3RRYMD5rvMr4Enk8W+Bh6tTYo5KeR8zbryIYoDWy18kOXRGBVfvxxYsxjxGwrPjekeQr/39GoBUEMoncCmr5OxmBjEBGICOQEcgIZAQyAo86AqNOIsu0knXLaUV6ICmQHMjLckYlkoITjWhOhFw6ar1j0aLiiaVL75F7kyaFc9975UqQDOmIdzp6jEhBpvqsH6QF8uS5kyeDiODMVmmc4Znd3ZEltnXhwsjURCYc6+8PUk1/kTGO92uIEu+eiSiZNi3ejQB67cyZ4qVTpyILS1bhaJDIiTBBYn1w+fIg3f0boifIievX7xEFpYHDkdOPzEAoIgF81pFqc6W/wxGEZRIZ6YxgMhePL1kSuCEKEBZpjpBaqSwIgkMGpLlBjiGdEWmINqRyyuKsMk91PtNMIiNb9fHxxYsDB32Oub1xYyDTN2UF63NkWU+bFvOqz4gceJFjeFVpiB0EDLnaOH9+yBViMfXFu1NJF+9G9snkJjvwSlnmL5w4Ubx65kzMMRKxKolMLh2J927kszm3PpCN1l8ql5DKlSAyfcd7ZaySo389dqzYf/58rIHRIPyt+89t2VLIRN4zjjKRkXmIUtnTSNtETiLwkHWCD/7eColsjv/Hc8+FbJIda9ezyCsZpjPTs8kYmbGufc/JCYTqPx46FMEe8oYoJgPrenoiI1omdMpOtZ6t/VTuRMCDnKaAx8unT8e8CGZ490gtneTYsnBh9B1hSXa80/cRjYJH0RqZ//RDIsvJHvyss+dPngx5HawUULkfsql977HFi+Od3kfW6RYEJl3lGVEWpEG4Wpf0oEASud/d21vsO3cu9OFwQbyRxj/Y/ycSWZb59oULi787dCh0YLnpq7GaV/NZJpHNO/1DD9FfcKS/0okOwQtrOXRIY3zGRocIPPg3uuvNc+diPzXnI7UUgHpyyZLiQytXxset/wg+NjLF/Z5K//h/80h+YEoOvZfc/OvRozH/ncZ1pDHk/88IJAQyiZxlISOQEcgIZAQyAhmBjEBGICNQH4FRJ5G/ZePG4o1z54pzV69GNpjGaZVhy2lGaDQf407DQCIgQhCTjn8jsJABHN+UjckJjbrHjS8hVxBuMqTWzZsXmYHIAgSE9yF4Rsp25XjLlPaMJ5cuDfJEPxGcyenmsN8uZVJxjlOG54o5c6LOpXcjyxGEr/f2Rj9+dNeuIHg7lYmsr5xzWWiI3V1LlkS2LKdelq2jy8lZT9lmvsO5D5zmzg0SCaHk380NnJBEQe4McZw7kcgIGGRFkAF378Z8peP7cVT/ypUgKJA2WqrxirAhDzBCfiMwffb5Eyfi/cPVxq4v5ve+kUhkBBMs9BPZos+aLM+jjcz1OMreyBKHCxIH8abP5hZxo4+yzpHfsgI9c7iMPmNH+sD7yWXLIoPQe8gmuTJ+RFeqkatPibxGOqUSIlsXLAjCD4mESEZu//gTT8TaGCoTmczJPN3Q01N8ZOXKgTICZARRZt5TxnyqbY1II9PWgazDLfPnBwEOJ/01T5fbKOcx1DyOVxJZ8IqsfPnYscgwHqq1QiILwP3unj2Ribt90aJYU+QlZZQqG5DWKrIPcUtekMSCcObvuePHQ/8JeNCtdBty2Bqmj81pCqIkApLc0C/IaOvUDxKWvMiURZYPtVbNI/kVhNi2cGGxvqenWD13bsh4ymofKBtRWmvw8U4ZxPSD9UZfCTAiPvXVuhtMN6VAlXVqz7AHOL1y4OLFgfVt/PBLWdTGD7MljVJJ8EK0GqfxCUDS4+Wa1q3qoPS9Vi/WS/uZsdO5dBn9pZ9vK4nRIMrprjS+ckkPMmEOjc9nBYOeO3Ei5j0FkJrHlgJp5oMcmUs/cKSHzEcKgpVP1vieoLH+mXvftZeSYfvh/gsX4rujoevbnZ/8/YcfgU6QyPZD8m0tpp+qp5JGE2F7tz0glXyTdJFOweiz4D070fodjUaf2lv8yZ6BjXVfPkFib0j9owPo5HbKg43GODrxTPaZAB77WPkhWFQJ2nXi3Q/yM+wPsOGz2cfYmumOh7Kc+ByblJ8IO75C2t8GO5GUgtbWd3ld3m8sYh9u+BF8rwsC6RWTmvQdDtZTSpKChwDuaCRytIIVG40NFUkT16+/p+ReK897UL+TTmQ5xbdgxozi5OXL4TuNRrM26GuNHqUfc+B9NJDOz3xYEbBe2SLWkjVEb1pHVU7RPqyYdHJco04if8fmzTFpNn5OJ/IAwYLYZEhFNu8Ql5OpufvhlSvDSCcAaopyPh0Vj9IULqRqqimMgEhOMwOV04wUeGbFiuKVU6eKv3r77QGiZDAgk8MsQwzZhkSx2bssCyEbmdKNd5cvXhrIsp04MbLYGI2IAllwCEeZZsgTGZbIiE6QyKmvsu2+af36MFBgKvNZHdkgb+/cifc1Z+6lC9V8B6GEJEJOyf5869y5qL+KpEIuDNYSiSzzmtFmfhBZiCXEQDmbt5lcTXMEp1Tb1fw43v/7e/YEVua304s8kchRb1pN4O7uMOz/rXERGhLWBp2y+MpymS4y02cEFxJGdvzXrFpV/PXbbxd/+uabgfVQDmQyAL9x3boYJ/yROC7HQsiRad8Ng7B04WK6iIzDJdM9ZSN/zcqVQUabp2u3bxffs21bGKRDkcgMdIERAZlvWLs2SLW/PXiwuNDIvE6ZrGWZThdZeq/sdmSe7OXNjeDIH7/xRnG8v7/j9ZEziXxvxZXLWSD+BFiUWrAm4S7gYZ2kcgQDQaJGLVzzZm2SUzrI7z6PLPZsAScBjH85ejQIUzJI/spBOXMRmc1dXQP16D+xZk3I0u+//nqQuoIxg9XI9j06WOb7N23YEOv5pcZJB+RFrJfGZYHltTaQPdtwmOhS+wBCnI7RfyV+OCrNLZ0IIeffu317jIvuTrWnOZ/q45cv6kt6FCYwQnojPNWv97k/37cvCE86rUrZhyobdKsk8o6FC0N3cb7pL1iomywT2R5rbCm4mRzsdKInBRdSIIwOsUeYRyQ02RjqckfOvQzkz2zcGPoG+Z/uOkgymC5XLY8/ZUHTP3B1qieCCXPmBHn9J/v2DRACVXDLn8kIdAqBTpDIdKhyNPSoxAZ6psrpjE6NYajnpFNe7DT6017P9qbj6EZl5gS/6bbRaIgPQTy2EpvZXiVgXQ5UsTvta/pnD3FSkJ7ttN03GuOr80z69unly8Ou4wOQFUG3R72xgflnkhTYlmwKe1qU5CqBY39mk7OXBc3fPHs2Tt0Iigy2H/Nlvnb16ghgW5NHL1+OhIv73YzNKUYJO9Yl2+kfDx+u3C17sFJS7CCnksjSX7z1VtglD0LTL35oKt/G338QdGGnsQl7eOLEgh380dWriz97883i348f7/Rr4nkSIOwx7Fp6VNDfGsgtI5ARqIaA9coWkcCE36GX2CKjfQdXtd6N/0+NOoms9ifjyWaCYJQJZ2MfLpqWoq2UJzJXlI+Ti0D23TLRNdwUUPRIDBu254g+qMnoSDcHeLDGsGXU+rxMPdmWCNk9Z89Gdm/VGrAcfcTqh1esiBITSHMbAQLRc4JEvnChrZrIkfk8Y0ZsMh9fsyYiojJTLRBG00h1Q9P4GVuOHHPwP7Z6dYyRkcbJUI5jMLwTiSyzDCmbAgRKHZijONY8RHCgjLsxIKIZH0qfcHbICQK7uUZou8stkciMHRnByaDXZ4ZpBCUq9DmVLeE8km/kHmNQn4cymqI264wZQeDKJiRXLs7yg+iqgpXxJ8KeEblz0aKYJ//2wRUr4nLDoUhk7zdnkdk5f36sAQZoOSNzOHzJLuKLsf+p9etDttRrJcP6XwW3qvNXJpHpC0SZsXEurU1rVOaK9Z1qfXs2IjNqojeyVRjXZGi0NwtOgXU+GpnIMsbURJa5TmbU8bYuOaHI5CprHCEqIPeh5cvDaUN0KA9B3p0SEchA6I4kg9YqffqdW7dGYO7vDx0qlLZACA+WWUX/kblNCxaEoyhrBmEti7jq2uZAkm+BMtmvxkHmv/T22xF8ac5uszbpI8T5t27aFLpQsCPKLVS4uDNlR3H8naIhb9YKGURwNF9MWFWmmz/XKolsT6K7zBWdK2BIf1Vdx9aWExUy2+kuc0TnppMQgwUDZBhxzM0BObfmEcCp5n9VDKyPlAn90VWrYk3/89GjIctVy0xVfVf+XEZgJAQ6RSLbi+khNp4ECSTh/W7p5BD7zB4p2OykArvUGv6+HTuKfzlypPiN3btHpav028fWrBk4bWWfefHkyfcQxAhmtrHPIkjY+HvOnHlgMiuHAwah50JmvoomOMmnGWw/joDkmjXxf2x0+wjd9yi2FLC1n9gLBDuihn/pIli4DARAo8LVhHt3qbjroXHnjcx65HCUzGsKJnu2NclWiZOr588Xu0+frmQrjeacKIUnAUPyh3UpKeofDh2q/Eo2uD2Un/bd27aFHfRbu3eHbXM/Ay8DyUyLFhU/+NhjYZf8xf79tey8yiA8AB+MhJ5Jkwr3WfBZ/9err4YNNRqNvUt3CLgkch4f8Si04G+mTIkSd+mk5YOSdf8o4P+wjJEcWUP0pvtZBGHYIoMlIT0sYx7LcYwJicwxlWXwh2+8EUSwDW848iOVDfjA0qVhiP7T4cORsTRSGYpm4NLmlhzXVAv2j/buDaN6sGaD39YoC8FZ91lRRuTUYA72UJNVfrdnIvkQLwwJBHYnSORU6iOIwZ6eyEj7s337ilsu+qtw4VW57wwUx5VlmiJgZAYjX/78rbfeU14hfSeRyD6LlP2jN94IUkmGWjOxM5xAJ5wscuQkgouBjSxDUnSyJRKZXO1aujSycL6wf38Y9ozRKoSc/qQ+yy5BNPkuxaTPqRZuc7/hKtNbFpCN8Q/37o0SGFUvtUrPS++WyWc8Mt3NP1nwvKFIZGSkwIg/OTvKlcjQrGN8khEZ2N+5bVuQawgs5JMMpzrPGWlOE4lszehnBEUuX44sDPVj04VecBT8EGkMR65R7oaD4aI63yNLSKqqcztS3wb7/1EnkZ95Ji7bjKzT48fjNAWZq0rcM3jpnf/jySdjM5U5ipz/kzfeCEJQkK7Ks1I2PcOZHKdSBuS+eUP2WTLyua1bw2FCgNN7SqfIOhuJsC7jTB6mTpwYwY/v3749LuhU3znKz/T1vafv9g6GN8J5x+LFQerQY3Xe6X0c24+sWBGyhjDQ7386cqRjx5BbJZH1SdAQ6Urncijo3KFKUQwmr8bn/XRXqu2O5EGWD3aSgs6gZ+yj8BXEsCcPd4poqPdyhswNXa/eO7nhTHt3bhmBsUSgEySyrHrBFWQYcsG6sJbud6Mjnl62LPZlF2pymuiJsSKR6QzZzoJxHDfJDeqgl0mA8UwiC2wqRyaYzS6yH0siGGwfzSTyV1dDuoNAEDESVooi/AXBaLYa0rf54lz2nZNwa+bMCRKWbPtcqunPhik3doc1KYuT3UP2rMvRtAGrrHe2s5OebAvrQIKOcddp8FPO7seeeCKSN3579+57JQPTnRJ1Htahz6ayZbL99Eu27K+88krMURW7skPdGLPHjCWJzGekR73TOpFgVVdmxgyYDr9IshC/GYksAWUsEoI6PIT8uAcAAYlFTsLaNwRi8BVKTg51yv4B6PK46sKok8jftnlzcaa/P6Lvf3fwYBzHHqk51sRpFVF2bJexwACtmoHc/HzKyDEi0WkZr5xvmWzlS/zSd7zXZxBSDEPvRVa0+u5Us9IzHclmXMPiF194If4s15DUB6QYwojhKUuMgeTodnPmNpJGNtlnNm0KUlJUWrQdVq0aS96ndgwD79MbN8Z7ZdiKdDdnDiYSGeHOOPqt116L+bVIW6kJ+IFly6J8CCPJu7zbYu9kSyQyA5Mh5hj3n+7bN1Aepe67EJqw4lBw1pBMSM/BmuN1X79mTRwFRwC5bJLR3KqRlUqQIGOQ2dYK4+IXX3wxstDJb7khixgjAgVkRTDnpdOnawcbGOjWEdLac5Dmyp90MkKcSGTygABOBGUqGWNcqW6zvydiHZWcSnBwPGS3pIsDrTWGSF3iq4pMjAWJbL3RRYh/WaBVsmpT32FCXtTNRiKbK8SvGstI2GYdNNyY4Urm9cc8ISZkFzdnktJ79MK3bt4c+ulvDhwIPUqnthJwSPXEybuM/kvvvBNEOAKyHDDzLsE6zqbgFgfSccPm9TDSvNKFyGg6ls52uuJBIJFl7omomzdZSHQInVtX5yNwzKMAJ2yR/MbXfD+B/6M3Zd1YXwgy88hRbLXRReTHHMFY4DOCuqUyPq0+O38vI1AVgU6QyOmuAvaLwO6fvPlm2GD3u9mjlc4SSLX3saWcPhkrEhl5JwjMTlAmSfks+rqsq8czicxOR3CwhwTGBLkFGgcL5mUS+aurgR9mz7E3Cy7bx/ywIzj1yNBm+yDdowJre7F1Rq7Mgb1IMkNcyt44aeTkDAJZsNLJT+vxj998s1bgejTWrzHzq/iS1qU10UpGutOAMpHh5DRBugh9NPpc5Zns7HlTp4bdxccwtt/Zsyfmo65dUuV99/szY0ki0x30KB0DT/5lc9DkfuMxWu8XpOMD2qcl0DjBWCfZa7T6lZ87vhCgn/hNkpBktNtr2CJVT8OOr9GOfW9HnUSW7SQbTNTVxFU5tipj+LNbt8bRJSQAA5gT32pLhfA5wj++a1cc4081ipMgJSJKzccf2bWr+OfDh4PIjGPjbRbNRzI6Wv2JtWujHICSGv/f88+HAdQKiZzINFFKxBASQU1eGDlS2W6TIfBd27YFUSDTDXHQfAFLIpHX9PREZB2hUae+V3MfEQqMEAYiokqpBKUeOtkSiWwOHK//vddfb6smIIIJIe1P5Cy5QvCVW5Kr79q6tfie7dtD7kSTEb0yCdppjuuRq69btSrkyjojV0EMNpHI6Xg+45sShS3SuW7GuuN03iXzimFDLhiNo0Eic4QZTuSB86A8hX7TBzKNZTogU9VF52g4Xho1tht10GXJ6xfC8UsHDgRpbhPpZF/N31iQyDCXOfz8yZOxzoe6jHQoeeJY/eCOHVHD2/jJyh+8/nocPazTZOWK6HLQBC7oxr+UzV86NUDmBQI5TXQecvC3X3stAg7tOBX0TBDE8+cHscl5pPfK8+kzsqSRkxxJ47Qu6xDl8OAocFrJEt0EJyc96uI+FLatZiI7RcH5tgboXFlIrTQZxXQXnOhcOh5O5WBlyjDyuR/btSsw8E61Kdu5GEpgWLCSw/n9O3bEcVC62DpuNajWCgb5O482Ap0gkcmyteSuC47Kr736ahA77ei5dmeF/pVcoOyQfY+94e4DumusSGRBRDran3QFu98eUV7f45lEtjewL+yB9kSBdHvzYAHSTCJ/VaLtJWETFEVkqDtZJYBZtbE5yTByWDkmBKpyXO6rSXsh0oDcWY/sbu/4tVdeue97C5vpBx57LIgw69J6ENip25wI+uS6dZFgxT9lfyPZ7lcTcE+Xsxuj/nxx//6H9gK4sSSRJUyw/TV6lMxU4VDulyx08r189EhemDAhSkZa6xKB7ufe2snx5WeNDQL2Z2uIz2UN0blRgvE+nt4Ym5GPzVtGnUQWeX3++PEgrETQhiu0ny4RU+v1hx9/PDIdZXZwXpvrXtWFh8PgOD9jP2rRNo7JJxIl6txOnlx8asOG4vu2b4/3IjKRVO0SB4waGc6MGiTOuatX2yKRkWrIEiQyR+F0f39EfkXqOrEwXHYiS83iu37rVmQaNhspiURWk1nNGdlkjLlWGyNE7VTZvZwymQMIoE62RCLLkOTAmF+kbqsNwYSE0WdF2x2b57CVmwACubIZInxlP6ufRa4QW+00hK4sZEfkyJWah0ORyKK6slARe4w+R9KVRZA1Xoe4SZelqY9rvcrmH42ayJ/dvDmcDQaEY1xvXbgQxLv16n1xiVi6NDLdXN3VFVnhCFNkcjLAGN0uHXQKQlaK9dJJQ2QsSGSBit/cvTuOJRtLXSKcrAgMcb4EnehAF0I6ZVCnpXIEcUHavHmhl6398kVB5gzZq8wKMtlnZCK3W56G3MpiVRdYbXFO+6+/+moEG9N8WmsMBkS3NSF4ac2RmTp63BiSLNG16UKGukGXobBtlUR2QSICVhaTUxR1bncv94U80LfmyGV9SGT6y3pOzb61YNq0KO/kJI3gFCxbzSZPz0231AvY/ofHH4/3IrCt807sX3XkOX/20UWgEyRyOvGizI6gJztMjXK6plO6os4M0c/69O1btkS2otMmf3vgQPTHPj9WJDLd4VQIwkWHgJ7RAAAgAElEQVQtW85bc2ZiJpHrzOz4/qy1RjZd5spncceMoCxnvs7la+k5Aql8EDae/VkCC9tIs3eTP7W/Bc5fbJy6IoOtnJJsF/mBYOyiRcXnd+6MrHXr0rjr2CSpH8YsmCyxgu8lO7XZ72i3z3W+b50LqCD92EySj1xW3q5/U6cPY/nZsSSR0z0kxidAxT5rJ4A/lji1+65MIreLYP4+BOhfOor/aA3RS9ZRKydiM6LvR2D0SeQNG4KEtMEjgYa7STY57jYkmU9I5//54otBANSp+TjURDsW4oif5yFcEUopw9nRKESbGsyyp5Vn4Ny2Wsai3AdkLPIOAfAdW7ZENmQ7mcgIbwqWc89xcSRKhlinCoXLTNvSuMQK2SHbr/mIZiKREXacE8RoO3UtEX0yNp5ZtiyyXJEV7TxvMBlIJLKjloyvfzh8uC3ji7zIxGbQIdX0WRZSuckW9rlPrl8fJO6vvvxy8Zdvv92Ro9vkAGaO0srKUHd8KBKZw6ZmmQABgg+5pt41mUEqcnjrkMmjqUyR08oWOMok2wJxLHNDJmtyhkd6fzp9gGBXGzLVglYH20UrNpJOjXcsSGTrQ6kSda8543X1oQ1UIIMOkj0sKITsqJsJQ0cLnGyZPz9qDpMd5YHKt5/7TFz8uHhxbNYIZvq/LmHdPMfIESQxuUA+yvr/+RdeeI9MRK3KmTNjzlOmkmCR7Pvea9eCcH4QjIdWSWQBK7qLzlcCoo4DXsbTuor6/wsXRiCKPNBf6Uiwz3Jg4oKuBQtiLmU/I647dQwMiWyfF8hTT1/QuN1g8Uh6If9/RiAh0AkSOT1LRv0n1qyJDLznXNrSIkFExyHb6Ki6Ol5fIvDV3V1YW0rJycB0UkSQLWVxjsXFelWkLJPIVVB6OD4TgcPGBUcuXyOTv+v0yd27LdlhUXqvUVqNrfh7e/aEjVj21yTteJcTn190j8QgZfmqoMue0X99ZSfXTUDg/83s7o491GlEfu2vvfxycbnCRb+D9U9pMrXY2Z32Zr4ZvVO3pROt9KDW6lxI2JCgxaZJ92QISnfqEuK64xrtz48liTzaY3mQn59J5Ad5dnLfMgL3EBh1EtmRVWUhbHQc+eEcUNFjBJ/NVtamYzEyzepc1DbcxCLRPrp6dRB4nGXktnpxmnIEMtgct3IcWh3NMEo6ICmMEMQoh/2Hd+4MQ6QdEpkB5VmOWTMmZKUhxzrl3KeSAMpaIC1kQMKq3BKJjNAQ3R+uHnAVCGUYyuZ1cRRjhIGJMOtkSySyqBTDyZgck2m1yQiw0TFWEbOyC8h6uSEvyRXyDjHvQj2lUjohVwxbciXrEqnmQrmhSGTOJVxlcQqSMPAEUF4+cyZuRBfcaa673Sou7X6PSWuuEKecaXIte4MeqGPEm2Pr2nNkrpoLtahlwSA9W8kCGWxsY0EiWx//73PPRWBFqZI6F9PpM53xLZs2RdYpUp5upZOHC+oNNtaokdvTE7qHPkUSk2lZqqkhK7xLMBDxKDMFcd8uQRgZRl1dhfri//mppyKb/ueefz50ecrM9m6yTo8jUax18ww3+sSRVwRPJ9ZfO3LeKomslrv1IaveZUGtBg5hJFjoNIta/ep50l+CAqkh7O3F9Bddx/lNde/bGXv6roDuD+zYUbxw6lTxwokTHSvH1Im+5Wc8/Ah0kkRm5wpYCsakeqet6DtZlXSWde20Ul09HyV4Zs0K3csucKIrBbYzidw5mc7lLOphab8h205kKsUgcCgg2Wod/HQCwAkZJ6zYIBJZJAekIDEfxUlY6xCpKQmhfGKq6gjYTuabHcF2QLbWsR+M3ZpkMxk/n1NpsvKpn6p98bm4KHnq1Ege+eaNGyMRxgV7dfrkOchtgWJYsq1gxweo+xwlXVy2jdx2bwd/lI15P05i1MGx1c9mErlV5Op9L5PI9fDKn84I3A8ExoRE5uwGidzfH0TQUM1mi/BBuH3DunWRmeQonsvIOtGQH0hRRgbyhEOcbtJG0nCYEZkrZs0qvnTw4PuySlvtA6df5peLOP7TU0/Fho3s42y0UhOZcy/TDtFm40bUMMrKBECrffU9z2fwfW7r1uKjK1cWv/jSS4FVuSUS2VgcQWY8tHMrebowQxkNmYQIDTVPO9kSiWx8DBy10tp5B7Jd3dUPrVwZMusoK1kvN0QNQsuGiDiShdxO2Y/ys2HPCCS35EpWIlJtsJrI6XISmQuMeHhbb4ghRq06W77PiDSfDOb7mbXpZICx6Yc1giRsJXPYuM23oJS1j0Tk6Ase1CVQh5LFsSCRGer/7dlngwxVO7auoU//yE5DQnKkzLlyMcPp48HGC0+nKmQjc2LIi9rKzSSyjBvkpFqFCHsZKu3q8agvXhQR5HNU2yWDv/Dii+EklgMCPuO4q4w7jptSIPpH1gUy7SscOH0vy1ddwqYd3dQqiSwDXIaiTGSZ5K3WVbf26S4kMp2LRKa/ynuIvQUxRmdwojmG7ijoVPDlySVL4nSGUlcy1e2HrdZ4bmcu8ncfTQQ6SSI75cYGEFC3lwpwOe1WtQUp1tUVa23dvHmxRx29dGnQi8aGeyb7WUDb/i5T8x8PHYr1pQ1FIidSxD7pZNnUiROLri7XaH612XPScWo6ohy4G6w/njl76tQYk33bEezmC0BbyUSGk8QFffXj795hP0z6O2VU0vH6ad/p9NH6RCKvmTMnbGW+jftD4kRXUQzc12Dc9iJ6Th9PXr4c+5AAPqwD8+7uGIf5KfyUSEry5BkC6cZhDursU/S8vd97kKHeYQ8P++HuPStCuRG2nqCFOsU3ZcG/axSda95tz7N3K2mh/EQr2bPNPZIB63SnhB/lMcx3ug+EncIGIc9wtCbNUdWWgtZ8Q/sk+9i6JFd15An21mS6O8X8G3+rpZvK6/iHdu4MP+Y3lfVqrNGq4zMnZHPulClBJLvroO5l3/riGTK+ZZo7lYash9FgcpruiCGXbHz3mEzt7r53OXaj48m2JevmzZySTePzTPLMN0Cmmwc20FCnyzzT2jJW681aS6cU/Zne6/vX79wJ+ecX+H0of2MwEpn/7d/1K3yX7u7AI2V531tu97Lu05iuNPTTcH6N59Gj+mlN+k5zOQtjo4PglgIB3pH0uTHrC3lu1i/WStIv/qQL6ugX2EYp0ClTAlsYpL2jrI/9PY2X3Z1K0AmY2qvML7s8YQSvRCIrbykwYT89p4b43bvRT2VBzRV7uLnPaT81F+ZdH0O/llraM6xDfUolJkfyM1NALAVefN+P0wYhY+X3DaLP2c8paWs0TgCbd3srjMkDuYYPe548SdbUvNva8dPsT5Jbn037E3lO66V82iOVh4BdJHm1cLIEjtayeSbL8a4K+iCd1tLPtN78m0BfudxjKmfhM8ZM5umU4U6k6pMgm/7MZhNNmhR6pLnBLfbo27fDvqE/7JwjrSHrlWzG/JCfW7di3QzIkL26q+ue/ijZA/rvffBmExhnp/fqqvtH+twDRSKbMBs/glQEmXAwyFs51jcYECbIxCUS5a8PHIjayElhqRfK0LHYZNZ2iuxLBryx/dcPfjAWMbKvVRJZ/xhijhprjBIkbquR7WasLBaL5kcefzxqRP+P556L+qnllkhk/+a9CJ12Lnewkdg0vnYMSGRyRsE+e+JEWyUzkMicNobqUCSywAW5kjEMUyU0OpVhnY6jMVD/zw9+MDamoUjkZLyRHVi7nCyczVmzwgCxQSP6ODfWh78j52z8IynEukqnyucp0HB2GptSO2Vl4C4riyOwavbsGJ8smE5dUDEWJLI5+9l///eQ17oEMrxtoJ/esCFIChdUpEsz6waezEm6RIWe5ti+j0Tu6ip+6LHHoo6uzzPKokZow2mtMv9DfYYcKxEjs4fh/ksvvxzHVJvHkQw9gTtlN+gWRLzPcQY5S0cvXw5SWZmNKJnUAjnf6lhaJZGtW7pLJjLnsZVsR31OAVs6YCgSmV5QloT+2jRvXjiayWhvddzl73m+kwJOhMiW3HvuXMxHbhmBsUCgkySydSmwtmLOnDDyJT/Qs1VbOH5Tp0ag7+Nr18ZxfxmGAjd1dLSgmfVM53IyXm3cRZJs0MFqIluHbJkgsHt6ovwWYqe87yfHi60paYFTT/cMtRfR0WxEz6b7nSRyZ0N5D2iFRIYTAhfWxurkIps+OeP6zLHyTraM/gpi2utb2TeHmr9EIgvgC04blzJR3m/+lQtjD7M12H7NJDI87E1OecCcHjQ39regb9k9RRFECYJa3VuBULJQtRyTZ7EbkHxsFIQ3OwDRE8RLw1H3zJStyyfhhHfKl0j4IZicZom7Chok8hdaKMHQPB9IaYHOuOPmwoXicimgbOxkWiKHdSkRhp9StfGDyK9ydS56J0/WpT2qzgXm1rU16X4Izr/1w45rtT5zsuWN+/OPPVbs7u0dKDNVLkc10jgl6yjBw49EtEv0ck9K1fs29IMdgRxXzkdzcvhwX9+QxEYiZ1Jmtrlxt8xAcCMRJg3S0ZqiNyQoIan0TfB72ezZkWzkTgj9HmzcCSc6Qh+Nkz/G/54k+NQgiuwD1gBdK5j+Wm9vPG+oYPlgJLKgAFkRcFDaUB/pUcRQmUw15+evXQu9RIeSheZL0MvzBht6NCVr+Xw5YcNn2bZsNNjAg75DttIvEqfoF3dbDOiXhh1OB7B96Sj66nh//0Bpw5FkJ/0/PciWpY/hCwMykfw2+xB9xWZNY9Z/NrjPSLByatHlmu5NiXtuGgGsRCJv6OmJ+UpknXcjff/h0KHQi/7erBMRuYIj6e6WRdOnh+5Le0Do2cZeYfySXehr+0QKVgyFAb0Cb/awz/s+HV3W5zCBt1Bs0ufeDW+XA5Ix+mSkYGzVeSh/zlzoH59G/5Dz9ken18llCjggLl02L7gW/nVDLlLdebJsj+Xv8ZvJcvLnEtHOxvB868YcIlPr6DXvmjRhQvAQ3kUf6GM6HZH8fthZo+RbkMo+xRdBwvq8dUIfGHOcsL1+fQASzyJn9kF3fMGELA5nV6XLWfUHbubcHh2Bh8a+6U84kOXgFBsXnJLFkfZoCVjGazzkwZolLxtcGt/TE2sW/2kPipMvjbmxL5Mh47dm4d/pvbquzD1QJHJc9jN/fhy5V5vYQmeIjzQhVQcdG9iECZHtRJHZyJNCtsnYlBm2k7u6IsuruQ5w1fcM9TmLEYlMMH7xhRfC6GklE1n07uts/nPnxkZHeBGinSpHACMk3k9+4APFt23aFBmQMmjLTkUikdPiRrirPdZqSyQyY8vfRzMT2eKk6NRUlVnXaqtCIjPeyZUoW5TQOHKk4xcGcmKQyBSKzEwKaSjDxLySb+Q3AyPItVmzYpNJEfKUjWyDo2gjythwNFK0tlNrslXs63zPJmIDkYXrCD2lr1akjb8TBPmok8hPPx1r4v/+yldaDnokEtnGhUC1iTKa6hAUMKdD6Up6ejgSOQJQ69ffC0TIBrt1qyMkciJDbPL0t1q6ZLI5OyM5EAx5p0v0maynaHJk0zWyOvStLOuMEw6Lf7MmOkk+JLlth0S2ts0hndtqNn0VEpnzK9OL40/+rHkGTCeCAWkerU2OgIse6S1OY24ZgbFAoJMkMgcmBcGtrT/auzcM/aq6wx7MWWb3cgCRXU7LcDbrBDvZzmw2hAAng/2cMqKbM5Fl/yt3QTdywtjfAux0ZMpWLe+P/p5O8bGbOU6Il8GcRsTNMytWBDlNvyI/jKWcNVOHRE5BQXYLBwuZHJf7yiacMOE9JHLCPDKx7twJJ00/T165EiRj1TkZTgYTicym0B97icB7Ik3sr4gJTuKimTODRNbiRE4jEw+pCgMEHsxT1uKAMy9brEFKD5Bc58+H/RL70hBB2RRoRQJwsNk+iC+6Njm+qSRDIlO8hy/hPfoNs0sNJ70Ta5GDzG9hCyv9Yt92Ie9wGZ9V3htl8ObMiTWCOCtfnidhQuD4qeXLIzlFlqzgTtX5T5f0IpFd8kyGrEtyjDSp2uz1TsKRGae/rIVO+LXKibn3gVzzVa3HqqcfyAJ95bSpAJjflXqjt0I+K2Si0xFkmPx//Zo1IT+/9/rrg5YMSZcLwoC+gQkyi1zESYIGeVyW6ahB7RSDTNGbNwfKXbFF6Eu6wHpy+rO5lKP38bmMkQ0oqJWyHNO8Ia+MwWfJxG2ZyPycGzeCqBKoH+w0ZplEFvQjV3RpGlec5pAp3chcbM5sDfLyzp0IRNCjxkC2BmuIWeUS+W3sUbYS3VJuAlECj/rvWfCyrpBeoV8aGDfr9MhubugXNrQ1z4dHxN28fXvYdSJw5/n2DfNgrGnfCDwbxFc6zzChMY/0pFJNiXyVxBCXX546Fcko9HXaTxKJ7PnIPwlN6TQLWXOK+OCFC5Fpm/YVfk6ad98zF6lki/GWScCkb82F56W7spC7ZKB8YXcZ73SyhA8Cs3T6AR7kO/BOmd+lrNSEt+caR5Cv589HUKGVEoVD6R+BTfLA92KvkzdkdtrbfS8yiO/ciffTZWndkTN2P7mjO61vc0s/kJWBTOO7d2PdpP0unRZIJYPS6eGh+giLuHzXu+bOjTU6tySrZX2Q9HVaN+abPAjEWje+i4Q237AU0CnfFeM91pB1Evu0oElv76DlX42f/JhLfqP5TLiluviJRDa2ZHukkzwwpzdwC+R4qCxhyTlKjlmv+kz+yA282WH+br2mRLr0TuvJqbCUOZ8CM+UyTlX3pU597sEikSdPDqIHKWYhcCr/9tChzt1G2ji+klLIKc4UbbQRurCJ4UHA2y11MNgE2WR++umnQ9n+8ksvxZHylkjkhnPveYxizgol3CkSOR0l+Kmnnw4j42effTaOnt0tZeolEplQU4gIDf1otY01iUwRcdIYda22KiQy0k7mBaVAoQhOMAQ62URbf+bpp4P4+qWXXgojbrjodor+UYoyjigtG7bNMUX1bCA+F1lEfX2hGG02/qSgx9MNwamkBd3yY088EZu+cjLDZUzUmZ/RJpHpjEQiyyxrpSUSeRMSuVHChAFRJ3PFe6uSyD++a1dksdKjjpBypjtVBsGRPDqK/pY1NZwjyijgLDAkrEHOhywY8i47yd/Jv8/Z0Bn1gnKMIRlHHOlOBBqa56wdEpnuOjwGJDIDSukbxhd9Ahu6q85R3mFltTGP6Xh8lNCp4Ly2Iv/5OxmBZgQ6SSJzVK1px8s5Nb/88svhqFTVHbJd2Aky7GSusuusN3Ve6aKqDVmWLh39i7feek+mSjOJzAFx4g5JhogTUE8lZcJZLx2jdIpPv9R0pTvpXkHILx85Mmggq9MksnfbvwW0kOz2LsQZ24QjWc7Woecdr+ZDGBtSRUavsbK5q87JcJgnEtn+gQhDDCI10mmWlI3E6WanI5HtWfrK2WVrcTgRCXt7ewfInxSgs8/at1bNnRv696mlS8Mp/Yv9+2N/8t2hgnnkWtkjAQnv0ldJJk7AIRXS3IYTXBRBNHFelWRBKLKJ7dnmt9WLW5uxi9IQEyfG3RTkU9bhH+zdGzZBncy15uem/T2RG2WZ9T7rEtHnZJTEAUGTqqfa2PfWJBue/WVvQlYiLRGuVRui25jZGS4pf/vixXjOSMfmR3q+QD65Stlwgkbpjp/hvks+rBFy9X3bt0dCAPycZtW/dNn2SO/nP7B9PYeMs8WUFRks6JXIGWvYfPCBkXWJxHqPHDTIE2RWKjMpOIbAl3GeyKehSGQy7X18mc9s2hSybf3Td+Q6lTFLiQb+tEZwAPSwrMV/PHIkMtf5VM1+dZlElkWLtOIX0TUSdOhRvyMYy2X46F+BCfqTHvV3a5EeG0qe6pDIdM/p/v4gv+gltit9AzN/lk8DRnlDgYS5cyODlk41VvrFfkO/DCefsHpy2bL4LpwlZO0+fTr0WdTyJzyN/cMaRObidcgLjoU/gNsxv2QQBkORyPDm9wRpePXqwHNT1nJZn0dZzLlzgzQ0l3Sy8fsuYjjG1Ai+TZ40KQhCp+z0S1IVffdX+/fH/A21RhOJTIbhylcm/55P9skYHxzRqexG+E1+GoGbdDqZ3DmNIcs+nYQcac1V+f9EIvPR/Vjf/D+BDjqdX5Nqn5PPdAFmKivh9Ma3b9oU86RfbH4yTVajBE+DQPZ5Gd5renoiW15AwGXf9IiA3nC+pe8ia+kOa0hQgj5469y56KP3DPgZDX2gP+Tae6w1+5RTGNYV+eoEiZxOVpBVAU+yTIb0DW7l0il0DIKdTwljYzG3Ei4lC5KfoUoWJRI51Y63nsgTGWJLSKoROIvgQmOfhhmdaM3uXLQo1qyT7TA3T3V9+SqyVOUzDxaJ3N0dG7bFz1hk0P7Jm292jBxNgITBYfGU6h6JhhAa0VGbFLLPoutk847/8swz9zKRX3yxdRJ5ypQwED2PMmA4UOKdIpFTxrY6u9++eXNkIgeJXMp8yCRyEVk2I5WzoFzUZqXkNEe3GXudbBSeDHdKi1wNl4n8PiO8YdxzJBhS8TN16sCxJGuhXKuMUhTJsynLWBHZa9cY7iQWgz0rRT1tjj/91FNR8+/nX3ghjKXmIE4rfRlNElmGmwCBP3/2K18JY6qVViaRRe8Z1KNJIv/o44/HEU6Ou4zhlIHVSt+H+k4ygKo4hakOnmwoOh4pYUMm9ykDL72HvCABZMWKKDtOGdkZHcxKHg8kMmw4/QycOPFy4UIE3joWDGgAngiXVm+H76RM5Wc9Ogh0kkTmUNg7HS8XnJLRx/li2I+Uua8fbM/v2Lw5nHDkA7vBM/+355w9O2IdfI4UpxiJ7Gi5C3455eXjwYlERowhu+k0ewC7EWnNUXJKz783Z0ZxltgwdEGqiS+TDtHCETLOcoZnp0jkRD55p35Pnzw5yA5HwZGpnH52z3vIQ85d434Vzj1Sgd7ndPqOMbZrK7dysR5M0nHguNi4ry/qXtsbYV72R6JUmYuTp00LooU/RB8jw/hFQ9Wmt5elI/WIt3QpcToGjwho1t++w4lPpTXsi/D5yokT92y8CjI8ktZIpdcc41VWy7zJxnUEOmXldtqODCK+qyveR97/9xtvBMlZrps8VL+tSXfj8H/YCmxF9j6SHUnAHxppvzJmvh7SyQWybOnffu21OEXUCVsi7g9asiSIHDaNNS+ZaKQGExmkTj6YD1l3ZM88IHGsreaSCYM903iQoXSV9UeO2QfNl/2aBwQQebSO/V32HXsiZeE2HwGHf6r1qwyL70l4ocPIDp0qWMcPac5ENj5rwHfgY54QicZEt9Jt5ZOU5olug4Pj5C6fvtw4Ok9n0Ivllkjk79y6NTLBkV4+g7ATpPH33mvXBgI9yW8Okm7ixNgnkMPWG+zUrFeagVw2k051SGTlG5J+4deEfmlkOtPv/J7mkgX0C1mQFYnUo9MlC/EzBgvo8yOUxnBJvPnUZ3uW9cHvpJvpl/JekPAyJ2RWwJJ+ZlubQ8Er9cyHIpGNiVyRT/M32EmCqEfd3R1ENZnUdwRgKmcUiU/6VeIwUn19fdA380EPmseUmGcszXopkchRrqSRjYvARzwnvK0BOj59t1xaRdasUwT0CXmxDuDd7p6UZDSRyOQBga8v9jzktjlKvkzzmhbUUPIRqY5bEoQgC3BPiWmJcE7jITP0I+zoRqS5PQcfRc8NVq8aZtY2+RGEoA+Qp/ZmMqGvzScAUo1mek4QBlkrUIz0haHM+QUzZsRJjFYykY0nZLsRKCcPwXXw/y5ciH0XjmU7I+0vsqnJQqzpnp4o8Sighj+kC9KpnzLeSOSnly+/V6e8UbKTvxlkdX9/cCzNeirhRn/gMsgQ3NJdNfC+H+2BIpEJFmEUacCyE/rmG+NHCySKzaQSIv1A9lFcnWqE1Kam7ADD4ueUs2jxYj2LjrNAaG2GlBAl3CkllJTrjz/xRESN//uzz0atrHLLJHI1Epk829QiONHVNUCqdVKurJf/60MfCuU9VE3kOu9r3iAobESp9yC/OBavnDkTxhsFNtSxnzrvHO3PGhODzfrT1NKNukgc0DZfnknkpov1urqKH965M052cGyQyDbHuqUz2pyWyl9Pl6HYA+jodAkO3SprSGZCZGd0IHsodWo8kMh0lkwnmMAiMg+PHu3YPlN5gvIHMwKjgEAnSWTdY5fJqpKZY29kv8pMGi7TMtUf/OT69XEHBTtLlqaLqtgOv757d/HSyZPhUAxHsiEn4iLMlSuLz27eHFlev/Paa+9BLZHIHJgf2bVrgJBRVoDjpZ8jlanSXw4mUoxTIxOGbuT4lR30TpHIqewOElV5JI7S7+/dG85ilf1EH9XmR5ZFLfxLl4oXTpyoVdN2MNFrhUTmZHOAZR6rRYnYqlI32/60dt68yC7etXhx7Ekyage7FFcmniw8NglHWF1t84vkGCmYQYb4P9+zbVtkOyk5IRDCkW4nW7iMH0Kf7wALZEy6aDpd5Jwuu2rXJiu/Uwmz72sEVmSzkp3m8gfNcyx4we6VQQw3fiiC6gceeyyydZUwQFwMd3LGWrEmrReX/5mD33j11UpzXkXdkUHyhDRCAuqXdTxSS3eEGB/iRDO/ST8ggKpcOE5evmnDhkj8ogMEKviizRlxyGYZhIJb5Eumoky7VC5ipP6mO3qcihVsQ3Rbyy6cY1c2k8jWiyxZ+lOABLHHn69yfwS7TOAJ+QwfSWzNdbQTKWqdfO+OHUEYGb97VvacOTOirjZeeslYYIIHMG90KHK93OqQyMg/tWsFmJw6iBJhFe6YgJHLXBFT7vahl4x7sCxKRPu2RYuKbQsWRL1h/XbipWpZGtwK+xp56NQNfSUIYh9ph0ROQQCJK8rlCPLQLTiRKifnrAkyunPJkijNIriqNAuZadZ9iUSGgb8jP60XupJMj9QQ6GxqOhDe5og+J0edaIlE1r9lM2cWf/jGGzFPyNahOCLyiAhV+50fROcLoJD9KkkjAo8y/mUV26dg5/RLZL83nS60fugBsm+tfblxOtveXuVdcaHy/+sAACAASURBVJnjpEkR4KPb4c/OIlvI7pZIZKV5pk+PeRF0FMCVCIAjgFmVACfdQYaUAKR7YAA/8tP8fTYY/5j+xk2QH+vW2qtS49i6sWZlJK+bOzfkx6nf+9EeKBLZQibAFDjhoAR/9eWXR9zwOwGcaJwFTSk4nuAYYZ0jS8P1gZBE0ex584qfeuqpyDBxnL5VEln0R705m5yFk277rWJUV8HKM0Xkvnfbtsh4lrUJj3LLJHI1EjkMksWLI9ork+RLb79dPN+hDHdGKkOOIvmpZ56JTagTJLJ5TlkU1qRIG0KJ4ko16BgNjuHYbBl1nTqGnupxp+zndANrFbkdaQ0ikZHtHJT/+eKLsW6aM6haeU8mkd9PIiNTGMkMEXpcxpEI+IPY4iZnJMzkySHrDJzYpHt6IkNFv23uHHJZCp1wcMcDiSx7j6FDvuHwpstPDh6sRN48iPOc+5QRKCPQaRLZGvnUunWhNxAXyD6ZPMMF99la9I2kCc4HO4sT9G2bN4eTyQlBRnPqhnOwkFVsZxli7AG6ihNdbokk8p7/+OSTkUHGeeHsOR01UmZlsgvoRs9Qw5DzZowc6LKj1CkSmc30sdWrI2HCkWA2s1OCssxSVtRI+75jyumCVd9BeiCf2rlItVUS2RwhTGTEyjwajAhuHo/9yb4kQ5JcCOL/zp49Ye8lYjjVnOVjyGi3n7HP7LvkJ5Gzw2GVjgW76wBm/BQ4If1GIl2rahZ+hUxGtph9xRyQaxmQZMmP/db8Oi3aib0WqS5Ig2CIEgrnzgVhN1SDQ8quUwvZHHHSZZnB31phw1uTw5X78BxkPD8NsWNMZE82ZScaAtgebS0iVH5r9+44Hj/SySwZhwIy9BQbONVkJTuCLS5RF8gaCXtkLRIVWeWSYzogsgLv3BkYHnIqZQ4KBJFXpG+qO1uFnEk+AaKc34mocSIhHbVvJpGRouYNeU+eDl66FIGbKuQMfUyXIsedfPj911+PRIgySZpIZCVSBBVkf8s6pKvp/Sp6hX+DhDV3AoT6CT9EfLnVJpHnzCn++sCB4u8PHgz9UoUTMB76Be+ijAG9IQDpu+XAk7kkIxLL6AZ6iH7x+Sr6xbjoMmvLmnAhPb2Mb9FnAZbBaiJXyUQmYzKakZnkxb4m0Sn8xwol0own1UBH8NFJkiac2mwO9A2QyAsXBmlvP3LhJryr6Envsm6VdqFPzL0TCkp8jBToq6I3EomMFJ4+aVLoBHs832WwIDF8Izt+7tzQC7gqayqVthopsKxPvmPtuKhTJQHfRe461dCMibnyLuuZ7LF34qLeGzcqzVXKADZOOsXzrFklNKzzVkhkc/Kh5ctjTZIfc/LcyZPxp1rjI+lCGNDHZOjrVq0KDMiPe8+Q480YlElkQQ77ghNnLomvwqWwNcmQgInACfkx7sEyv6vITDufeaBIZBEGgm8j++5t20JB/cILL0QaeScW13BAea96oRY2ATCpzcRpq0ATekpahEZNVps8EhkB10pNZJskhR/ZBjNnxgLkMFQxSKuMgSJGcnxqw4biySVLil979dVQKuWWSeRqJDLSVYTXD8UpWt2p4ARlF5v/4sWFrHEGHLliyJRrIqfMYp+nDKsYOc1ykgIhxmOjQY57h80aMT5U7Z8q8lb+DMOUgaheF8eIodiJDHubBKdcJrIjNy62ZLCl2lB1+1n+fCaRm0jkCRMi80YGvqM5jAk1z8jnaLeU2ec9VUiRwfpDXwuaMEoZKgxdZHhy3KsYVSONczyQyIKVjpzFrc5z5oSzINupiqE80vjz/2cE7jcCnSaRBVwTAcdZdnRUdshw6wWBHDfbNy7/lDHnfgkXJ7MZLjni2NcX9SaHu0STPmETInjVL3b6ozkzJZHI6py774JOY49wchBiVRv7MN12Tk8iKREtZWe9EyQyPczekLGEePjKsWOhg/S3iqOVxiPQ7gix7GmktIw3Dl7VDKPBcGmFREbAsNdlBiMl6zSyyub+iSefDBLyN199NYjXZOeZWwStLD/jdJweEWT/rVMrkdxGjcd584qPrl4de7aMLM50FcKv6pjYj/ZVx6fNcZRxuXKlON7XF+9M5T3IVCp1YM7Ddi3V6q7yPsSAdWlsCE7ropmsKz+HHzpQ67dxaR/SXyKIgAa50UeZY82lDsrP8T5rEpacfiQRwqlTdlCUHezqiqABv/LXX3klZEvZgqGIs2TbfO/27RF04jcikmH7tatXRxb6H7/xRuzzwyVweA7CxOkJegqJwRdoPjEBg1SfFq7mmI6DRd1Gx9GTCHPkqn4j85tJZHaLjEjjk8AgOxrhWSXLUZ/4OuzXb1i3LjJyBeTKl2QlEtnYf3DnzsBKWZ90X0zVcbGprGkZnAghuMggLrc6JDJiFiH7h3v3Bn9Rp9Ev6sz+xBNPBK6/sXv3e8oepFIc5Jl+oVe8h16oQlQ398XcIKMRicb4xbfeivt86pLIybdlp39uy5bQifbPdOlaHQx8li4S0CVriFF+i+eVWyKR+ZN0paCLYEOdFnXrF/z/7N2Jv13XUSf6bUmWZVmzLGuWJVmjZVvymACBhKSBTEAgEIYAIQxNv9fdf8zr92gINDOBhjBmgJBAAiFk8ChPsiVZtgZblmRZgy1bnvU+39Kp29vH55y79z7nSvdKe38+93Nt3XP2XrtWrVpVv/qtqmtD3tjO5J2lVurcp9dnE0S+qmPvvrZ//8ASmmwIWwz7yhJITvvwX+rY/NQh8QJAWXKKTnc3jWQPjFGiMz9Tx//Id+Y7qcetrIx9xJ5uvuqCyEnGc9JBAh7gjjREx5tgD/THPswf9H7wnu6kJRBZEoW+2evs1cZf9Uq9d2KNPZSAkcircpqs6jOqfm5SgciUGUBqEn7ttttig9YMwQSMCiDtJxhgnAnFvMKCdnzJhjyKJhwcvNgwli4tfmrr1tjMhgGRKacscjpHjtIwYqNi+sn0YiIkM5sTaWGVrxZErgYiCzboVRiNVatis6iS5a+ygDllakwx/Jw/hrgXiJwF4AUZnEt60gQIy/qENhybAJCNI/3HDz74tmYtVcbe7zM2ZZlFwbDgz9G6QY56lWdlLSHrBQNLRvY377mn8nG68Z7RgshvB5HJmwPOKbVBa0ggIdfEURhP9t1/55gAOVzAm15Hica7Z7LwOfec5h/dtCkcCsGV36M4djYVQGSOIN22D3B4MLis9awNNp4c27+3EpjMEhg1iGw/TtYrYFjwlAylfnIApilNJmBlr7DRsHgEmO7BbxSI9GtYlff1OSwg90l2cHdQkiAy/9aJOMEN/xo4XQcIANJ4z3xXzExMsrJPMSyInHVKyQfgxa7/1aOPBiBkrHWCW/uR8QCW+BVqkEpsYqY2LdPQBERm8+nIN/bvj7JmdS/+i6DR/oNdBnTIBEUckV6wIJjo9l1EAuAWdlwdX4+sJPIB3oJzQTSwyN49KqKA9waqOvmDzQ5A8/9ASf+GRGAM4iRznQxlQHPU83REulTbdDw58pHpKtDHvDnqPqihtmcDVIFyauMCINUslYCwLvmn7mNNStb0u+isNek73oEfK+EyqiRsAglYsxItxqOhkznvlzggZ4QpwAN9jITK889HnCtGQd5iFwCzWNbY070ucToZAF7IAwiC+dnNHqfvngWc0QQrm3PXsTf5fHGvsf/0tm0hU0Ah4LobRKZHStiYc2scKFr1mHg+S3ztvcTW7HgvJrJSJ+T+hw88EOuRHa0KVHsO+dMxdZg9DxjZXTqjDoiM4U/nsJAlK+peYjrsaj6u9wH0l+0LgJrcYSTkAh/x9zr2JccEAEy/Usk07+7Ec10QWUxKL9SHZa/oF+B/UFOzQXKxt4nX+f3eEzD3hd273/aVBJF9DtlJksHn6l7iaEz2YKLu3Ru6WqXkynjPSRCZnWQvAavWwCA7hc2qXA+bYhxsgGRXFQZu3td3yUQ5L1iHC3bUXeKDPchTqpkUbmITs744/0Aywp7HHtcFke2d5p3+0G/6s/PZZ6O2cRPdJgPJLjGT/ZQMED3LF1uLZMU+Wmdsd5XSVuV7kLcxf3DjxuJLe/aEHpJjHRs0ni5V+fukApEJhVEAigF7LAAbfhRHr1Dbp98LJzvNxpcdJ7s3xzi2f9VVceyJUgJlsTSyVlcVYfZdpJ2MdB5Z5AQOAyJHTZlrrolsx0c3boxF/9nOcYg6DI1+47WQ1IfOQv15VKn8+RZErgYiA2IkKD6ycWNkXv/0oYdiw+wumt5Evzi7NgzGCGiHodMNIltTMzrAmnmlHxyquoFYjg+zwBqSTVRXkVMMkB1Vd1kbtACGfnE0MHa6s/N1ZcWmcD5lK2WrjfUznQaEdYLRfs9tQeR3gshsOEeMc8wx0tQmGy3Unb/8PLunmYJjzelsdoMAEiX0HGBizwgme1fTp6rP5wBI/P3yjh2RxASEcwaA4sNeUwFE5uAAXThoGsgIgoHIgiqJmKYXG2K/9dvaND+jBCiajqv93uUlgVGDyHQ5mcUaUkq2/MUjjwTLshcZgX3B2sEkZKckTNksgJMEFoDBcWc+KCCPn9cvqBGQWqOvvPlm3CebSJVndKycxdq1xa/ffnsEvk761S0ZxafBykzmEkAOoDBKEJls2Ei+AECInZeAB+jVCWzz/e0LAjf+BXY3EAT43dTuNAGRgVvsJuCrSs3Z7tUoqQDk47thftOHZLUCB4HH5IUdbp8CJvUDAcdb6VH3+uabQ2/V6RbgiluayH7Qs5IFZq6xxTWzo/vkq/QI3bc2+BDWk/fxb0BScjB/49U8JQ/rko9MZxGEkGJ6rUnjAShYkwA8fXGcGAWs8bfVzXRKwDFqa/JbBw8GoN3LjwROqE/O7/Q8SR0Nk5rqXD85SkJJkGRpAX4WRmavK0CeBQvGAAyJcYkZF1KIOMVcS7JkE8pe94n6n/PmBdAmac+/EwuUL7KcNX168Qu33BK+IHCG3vOlmsapngW4ZjeB3A8fO/YOEJl9Mi5JA6CqdcImWitVy5EBqPg/2by53ByrXM4CeUd/oy/UqAucMpKUQNgCptKnz+/ZE0mA8lUHRCZrukVnByVJ+ukRmbIvkpaSXOUazWyXJBZ/HpgMk8G+bqrL5oguKpf5s9u2hW8tdq0LIieQqJaxEzZARNhN0+Qgn9Q6t1dIELB9atuWTzUmiMyu0CcJpiYlKsny41u3ni/xcuBA7NlNGPrd85kgsmaK6r9j4w9qlEmGmPdiHTaEnbL2m+wdSjrQaRgaO/pHDz4YSXHyYw/gEewBmyW2ZxfZg6bzRY8AqeJN9oANqgsim0d7Dv3BbDbf5rTpXkd/xE3q8Ls3v0UpwLINoV/wwGzeh+3ezdgeb4/2949u2hSkV/rDtmoAWKVsT5V7V/3MpAKRDZqi2ejV1GTEZTHUG6rSdbbfS6fRj7po110X9+re8DitPqfGiAyj2o8aSwgAhs0OWaRKQ1Ac2R7HBIYBkY2VbLyLsXKKP+f4QQc0qTr5/T4ng8KZYIAABzak7ixJCyJXA5EFbjYmjo8NQ4ZXAND0GFB5zgRGDMh7Vq8ublq6NOoB9QORBaSMGgecE41ZUqWmYLeOZO09IPL/feed4YAKRDlo5RIaTXVQ8MBBBbhr2PFHO3fG8cNhTgRYK4BF60XGmrH+s0ceGVltuhZEfjuITEeyPucHb7ghsrHmcdfx4xHwNQXuJfkwrcyn9cPZxbop6wYmu8Qa50Lzov1A3xdfbPRMDo/ncXIFExxFzhUAYthrKoDIwUq78soIcD69Y0d0a8bKEEAMA6RLQpknTqZ5EvQOkyQedi7a71+eEhg1iJyAGLDvk7fcEkAXpi/70328POr6TZ8e5cKwv6wpwQvAjI2c2ekPgnkKnMYYBAxG+aUuFqbnqpf7Szt2FMfOnAlfUDDaHUyUG+v98vbthWOujhDXLQ8gSFo6Z074snxFgTuAaJQgsncGiJKleIAPDqhpepqFnWHHAGjIJPxZbL06pR7Kq6QJiGzfEuhK4nfHH1VWIHlEouCNN4KxKI4Qn7jsje9bty72XYzIJzR7OnKkcbIPQChAlexTSkVd2brHm6u8k89kPCNOArySk1jM3gMcxyIHAgNwsZTpmf0Hi83v8YLvaMQ0fXqUHlDn1pr8BvC3UxqjPM48yWRNAousO0CldWf9WJf8eGSjrJfrb92+NN/B+MVn/E6AMzKENdmE3TZIlkDI712zZgxw14izH6uN/wvUtobt50Bw9skFdL1j5cpYH2wCNiIZ97rE0vxz+zh/7utPPfUOv0jc414pA4ASgFM5uab+vJgHu9tY3+rUSO9mIpvvaJC8ZEmUZAH0qUMOzAKmVfE/6SS7Graxq3xK4gl6BgHffvf++4PsVteOWrPsqPKdiEC9GiPWAZGRKxJYx8ite7Gz7Is9iH2hF/xsV5Z3AxDSdfX+s+Fr3ef4PN1gkyVJf+P222N+9POpCyIDtzXrZBuVC1VXVnnFpkmKJBwCtzUHhwHZ29jcBDoTRKbbCVw6QVT3sheRN70hb2sW5tIUvMznJ4isvq451LMo13ivMbLxv7h9eyQzgOb2c/5Dk3iejbxuzpwoc8NuB4Da6ZmUWIhnscPsARvDDldZk/3Grv65tU5uYrO6ILKTKtjT9IdOOlXVZP3k+NgO+xX9Eefx68iADuV7wgIB3xKjklz22H6Jv0F6pQmg96c/cDp7YZNTHnV1t/z5SQciG5xjJI44cIgYLxs+ujfj1WQDlr2kKAwyMA2I1wuUtvGj9aPby8JhPQQQgf1Q4/hUWcA2a+/woY0b496cMwHDZzTWO3GiUU1k92fsGE6ZQ0cqGDEbfhPnNMdr82WUHeVyhFuW6NuHDvU8wt2CyNVA5JiroggWhAQFJ4ahc6QSK6HphkGvGChHGRSEt7Ex/o4EcfbLG4CATF22X7nttphqGUBBBqNVV6+jNtaMGeH02Pw5Zp5pM22aTexeL3TQkTVG1lGQ7zzzTBjGJqC38drs1bLTVdhGJhiXRQdAjuJqQeQuEFlQO2tWBOwy0jZUzolNjv7X1ZM8oYK5wOl0sd/Z2Kaswz6jWYWA07PYQ+uiyb7hOdmR3XoScLHddY8d9dKxqQAik7v1IwEjASUoZrskdR2Rqxs0pS1kq2Th7WFYCGzIsCVrRrGO23tcXhIYNYhMetYLAEMAgWH0N48/Xhw8dSr0vLzX87XU+RXwacaHLYS1jJkSrJ2iCIDGPghscFTROukGpD1PEAiowpxi85x2ij4iXQ2FEkSWdAZyC7b+YOfO2pPueewXMIpPi7WDiThKEDnqyS5dGn1KBKOCWkBDghp1B23MAGn+P/vDR/rnp55qXCavCYhsrrLUiLmsezmejyEryQCMO1gCUMU42KhAnmhqdOJEJDybAAHGlc0TJfwAtfY9jNymwX7dd00QFohsL/cDcLMWJF/omqCcD2B98WX7lfOzzgFsdF7wzv8VdPdiwJlXMZo1yYcBFPMhck0W+j1s3hz+vDXp2PPTL774Dj0CWvu+fRPgak0CkYcBUPvJUFyLRareNj2n1xiF3ReZ6meiKbua0HREHMBWuMhXzA1odk/gGQZvr33e/o35zl6RPR+ru2GgGIUMsHX5yEAjvsMwF1/eKVmxL93gj3SDyOycmNs7AAPpjHUHYKEvyWxPJnu5VEWVsSWIjAEp0fL7DzwQ/m3dy9rCgLxrxYri3atXR7k0Nrl81QGRlRLxnnCAQTW/+42Tnwf7cCSefQFuZZKKDQZWsfv+ndzZgyYxWfiB6nlfcUXcM0sraXZeF0SmX9Gzo9O4HuNTcrCpv5+ywZS1n9J/hEKJuUw4JohsrUnakkOderb5DPERebs8B95ER5tiAnnfBJGRbMyVfWBQ8tU6/c+33x5JVqCvuVfKoUpDwl66xFZLHNEVyTPlcsiOzwOkhVmxHU41Nim7Un4mO8seSGixDd63LojMNkmgOBngnTWS7S7BUXdtu5fa4Vj76s7Tj3LjQPuQE57WK1+EvW6CRyhlJKlGf5ysoj9NGOR136/8+UkJInOIbBLft2ZNUMy/8uST4WAzbk0KXWcnUMwnjhzF7VfLSoYTeLV+0aLYfDjH/TbSKoJ3jD7r1ck42two1O/df39s4k0a6+VzOXqO7dhoyAzgGxnRKgPr8RljM1ZZIgxX766khzF2G+UWRK4OIhN1smBlTYG6HAYMh7ogbk4bh2/t/PnhzDL+5g6w9r/uuy8MaXfwYMPC7rfpClglHR45erRWbTnP5kB5FsONreFe2M/W5igCjHQujBXLKRz1I0ciOG6SYTNeBp1DYKPAJgVmcrSaspC6l04LIr8dRCafyEhfc00EUYJ3gajEiQRe3XnMOo3kbGO2B8ju0onu44kAa/sGm8/eeyYHvy5wnY4uIEMzo6hDuWdPgJ3pWDc0s/G1qQAi5/tx0AVj5tGeg53x14891ohBYH0LUj9+440BDFmPyRYfRp7td1sJ1JXARIDIxsCHUjZJslVAJuC2J5f3R7ZJ0A4YRJoQRCBKlPdtgTsyhcSY/VWw6shi2ZbZ34DR9jY+m+AH8NWrxmCCyHxGdpQtBuzUvQTPAkUgMsLBRIDI3kuimoxch8+ciQZHktVNLnORjDWJQQ3c+MqDmhUOek4TEBmIh5wC5G0C8gSIvGlT6Eg3iExX2FT2WRwgtrDnNmXk2Z/so+5LlwAR/KY6tYibzNPbglPgbwds4jPTX4nMhVddFYQAegwIBqaTx3gEGqw/tTrtOfxfa7LbF7HH+QGminmsyW5AQXyk9IPj4ubTmuxunJTNyTGWzYk1KchvGpsNkiWfR8LJuJQhcRJBkvdtsuwAd042SMRjvTrhh+GfNse6BsQAeYB7GNtK3vRiCoo7EDP4/1h7/KJuEF/8zE6QARIXGeihMsxl/sWeEnXsHh+wG0RO/xNIKzYWe4m9AU7elS4bs+9ifmKH11knCSLTJ+Qwp+zoSd0Lq5p82DmxzrAg8htvvhkgkn3C6a661xiI/MorsUbKILJxelexlLVjTwN+DQPWsof2D6VLJXWAinVBZHYYICkeLs6dC2KeOLgpAJoyMyfmF1YD/6EnmWxJEBkoekTj8BMnwqbXvexHP7ZpUySM73Z64CKByIDd/3rnncX25cuL37r77rGTv01tlXUp3l52zTXnWb0SVWfPBoDMLsL06Npf7NoVdnuYK0/kS9R5Lv2vCyKzD8rtmAd7HXtO94e5YCSSjXw3uk1HxI2ZdEkQWeLNOgK0N+m1o9QXH9F6bUHk0ozZzCib4tsyfbIoNisbEOerauaQ48jIcBo5HJGle+65YCL2UxKKKHvAuKHIW9ycZJskh7Mq6Ee5o+D78uUB8vmewEHZAYbn9x54ILL7w4DI7segRZOzlSvjfhS2bPyrLAQO2uwZMyKg4RxlLWQMcB2xHRvqfu8WRK4HIkcNsblz43gV8NfGZDPGagRmVjXY9MqPTU4Qx8lOHWesf//++3uCyDLenEzgGiAZgO0IGie6aiF2QTfH0NzL/sr+MVw6uTatO9tLPxlz69W6wUhSKoPDi4UlgK6yBsnFD512TMU6lHGVVRZsuGcTYLHXeFsQ+Z0gMjmxT5xjtbYAkUoWqNPod9UO5Rk40nUJPvYOg59zggHTzYTATqHjdDQZNxz8shNYxSYKODgAwRTcsCEcPKx4jkBdELzX86YSiMxekClnHbDAsXYMTaBib65qu/LoIdvhXuwVGwQYatJYo8o8tp9pJdBPAhMFIgtoOfbBoH355QgwuxO2gB+JGXYAGOUzEl7loNx6sVYESAJO606jvnIdSqCKtenHPiS413OhV128BJEBaYI8ndMF7nWvCwUipw/AdwEKAH2a1vvjRwBA+C+CWT6A8hhNS9U1AZHJmb1sWhLJHGOuAVru7WIi0yenfgTn9rqwqa+91hhMoXsAScxZdp6vikl7IUHkXnqZx+CBkvxPPjWQFtnA+JRo6Fev35rkB/I9BO58YGy98oVZb28S65krBIZu9js/hJwRMySGMM26G1cBoQGd1iRf4sv79sW8T8RFn80XZqwErf445GGu0lf2GaCqeBqgqkmlz/CBc07LpffUdOdjZS3hJG/xzYONvWVLnKxkayR3ACDd9XGtEUCSWNocISWR+TAX20P2ZMvOinV7gcieIU7iu/DjMu4RA3jneO+33hqrecyuAMGxAekEHerH4k8QGUiUILK4ou41ahCZLwyUanqyK0FkNlESoowj2Kec8IMN3Pvss7HPWB/DgrXWm1Jp9OzPHn64NojM7omF/YalAOvgNcPaKUx7JzvYPvcTe2bMkiAyPZA8sq4HNa7rpxcJIvs7EPBigMh5Uve/vetdUaeYT4DU4arq13e/nxhsx9KlYRvtsbA7hBE2KmrKa1q6aFHEU8OUqfVc5Yck0NkDNoatrgsiA5DZfDgIOwZnbFo2K2XBz2BrV8ybF6dVogRgB7/wmQSR4yTN6dNRciSTFHXsSAsijyMtIBK6NkfBpGA/URCblaxbPyXPjU42wIZPSRgFm6YaVzaHfscwsuOtTdJGKtMNQHZEyCIvb8y9hh/PBqBcdVU4rRTJfb64Z08oC4aK5zsCMyyInMe8HYfhQLovw4+ObyEk82WQMXAPGzMjDEA2PiA7x8h7dx9RynduQeR6IDI5q6dGvoI4G7WsqSOakgrlouuD9EpjMXqNLXDnihXBsuTwymjKwtGrXkzkbIYj2cAZEBQ4ajIGrnXV/SqPIdfTjCuuCEP90c2bAxTkbNEzG894zU3qGEaflcixMSjXYezZuMN6jFp2A24YzQSnTYsNxvE9wbqjXpg5X+g06qwCRFcdcwsi9waROVkAAHb8EzfdFDaX/eaUcSwwB8abR2tGYs+64XgAY+iu7/dikifojCnvSJVg+t/37496zNFApsIzBUn2G86pLDU9VLNKLXFHhZo6V2V9mkogctaslIT62Ztvjnm0L2iGIslqLQ06hZB7rTDbtQAAIABJREFUqjWN4YR5aW1iIQhCh3X4q67T9nOtBN62r11xRXHLdddFogi4BGjgs9Fl+wwASfIyGjsrw/PWW5WCZvdg8+yR/EC9CuyRZYAYCKZUhb1NQgY5QkBRXkdAkOxiz49EgMAclsRKGwQYAgp5FjKA4B6o0ysxXAaRnRDRxMnx1brXBQGRp0+PoFYSkiyBUcOWApA0sGeEj3zoUDQDvJAgsjmTALUPNWEKjgciY5dL8gHv2NdhfRx2H8kBkQRwpAbqZLHVwVCeNq1QE1K5BOQZwBf971dbUhwoKSO5LWmJid8NFuhdAmwWQ1n//t6dNI6SF3ovbNoUSSBrsrsRE5viFJMx8hmsyWHZbf3Wae6vv3bbbTF2zNj0yXO+0t8QMwC/84Rtr3uKua09dg8gibWbR62jNMgVVxQYzZia4g01aHs1F2S7ALjiHY3glcdQD3yYi+3hb0twAGj49P1A5O4Yhl0GPDvl7AfQzz9V6gSAY01iBEowiW36kcYSRJbQoX/mny9U95oIEBlQBdSEVdS9BoHITlSbb36xPRFGgFAxLIgsUchPt3adNq/LRKZj9ggJW+tMeRbxwbB2yml0sWeWGoDdZDKpDCKTt717qoLI7BM9/O933RUlTPkNw7DLU+f4Gk5wwNtgBHAGz4EfIIcC0J2GaNJgtqzX1iJ7IEZjDzSWqwsi8/3Ei3w+35foGq/O/nhri18mwWSfYE/Sh8zEFBB5x/LlY+WY2Nl+5ZgGPasFkceZCRuf4yiyGthsFFH9KUbS4o5uq6UacoJ/jFoTyElfNX9+sWbevGDSyoTYDIEP4zGZbcqONMl0Z7djzgQngHHmpAAnyvexaGxwMp8MrkXC6XNZmJwwQJuC4+7/v0YEItvUbdScIxur59pYjTU6dJ85c75ZSxeDM48uWdRqgBkruTG+GGJqV5XrAHVPVQsi1wORyS9qEzsut2hRAGLmgE5jZgLsOS7mqgwoRzOP6dMjuM31QCcFCAIimTyAqY6nsmj9QGSfkQn0fBs3g05/bYAcAhuk79PVdAzUnsvyFYA84I9glSPGsZZh813jH9aZ6NYvx+o8U/KHTpOJ9c7R47yQlbHS66zdivHhvTj51r/vcTLcy9qn14z5qLuMtyBybxA5G7PRGQkqv9mYOL5z/HjYKPYJyyVZ4RkcRkf1q6+OgIfTBmzxOQ4JG2z+ex1BZA/pOl2VMGHbnGqxvsw9O85+09945rlzERTl+jA+3zFWz7Zm2VEAjuO8TWtMduv3VAKRM3AUdAmOMSPJRsBu/ZMtuQJk4qRApzas75En+Tt9Qa5pOxJI8d1RlMEZz6lr/95KoFsCE8VExsSJxqLXXhsAKJv1+ccfD3vlmfZ9vhrwi+6r0cqmnelqmhc+5ZVXBhglacyvA8TYq7Punb1OGQs+J8DPeuQf9zplM6VA5GnTolmYd+dTS1zZL7rZjnW0mp9gDs50WKbsV1N73oSJPNEgMiIJ31J5B/EJdmVT25pkGHomYcjnondNgenst2I8QQKqmJAZDzgF9khuSjDYf5TysAZ6XdZkxJPLlsWfJRGySW6eHJWsxo60Jt3LmuwmHFm/5t/6dT9giDUOmE4ABggL0Oc7AFOsyaqnr+rodH7WfElK8e2BKMmgTgYxW8SXdnIh637yh3tdZApwF0t7p387cCDew8UPsx4dSfd+EutA3F51k4OJPGdOsO78xjy8kEzk7nczb8bPt/QjVhAb5OlO8QP5+GFr2VN2uZuJfjmCyBPKRL711uLup59uzEQGAGK4Xgwm8lQHkYOJPHNm1KVmO4KJ3CABUV5rkdQqisCP2D3xFjskASGZ9APKDWIiP/bY0DXSJUujLNiQTGQ2j/6MkokcPQoGMJFbELnCTqdGlyMvNhmZJgsO2l/1ynpYAAiKt2zu3DD4sr42QOAVMMCmmM0TEkTCQAYiC2Jlpxw3sRlUralso7BZYhHbUC003S5lFTyXY8UhTfAM2OAz1wHbdAt1lGnRojimYWF6dyCe2jPeQUfXYZnIKUcAiNIdMr4CCnITRBgrJynfu+xQGqtFzQlav2BBZHJkm43Vwh+vi20LItcHkc1X1jBUDH3rkiWhE7JesqeAGHNlnnKustRIJiYyuYG9hN2w//Tp0Ln/cscdsRb6gcipKzLv1kZ2BAbKZtdi4wBMhyPcAa/plftLVDDWnAl6AlTjXBrvqAHkHCunDlglQcIG0OtIIL3wQqwnYxWQJPM4ay5xWAG7xptHF+m19TBeAqmqbSp/rgWRe4PIKSO2RkaWzn1g7dqYM/MHSBbwOc4tISDIpu/WCD2jc44qRTa30zRUErD7CGqvORMccFhkvbHRJWesLzaXbRNwBiBx7lw8U3PSBVdfHYwGzZwkHwUddA1b1jqjb02D8qkMIo+txxkzzjde7fQqIAs2B7ieiSgyFVAmMC+QZLuUI+Ho+7y5xAIzB6OSZ5N1237n8pbARIHIeYz6tmXL4tSPMhWffeihACyx3iRH+YYf3rgxwOA/efDBgWVhrB09Aqwdp+mAUkAOl7XFz44G1AcORFL42Msv99yTpxqIbM8nJ3KzX/D7m7B1JkLLJxuInDWR2Vgg4hMnT8Y+OQpW2Sjkl8lZ4wFwi8P6lZ2o8zzJYqQKPqI18IXdu/vW3RXP8SWsSeOxJvXGsF+JhaxLzC6AgjXJZ+x36oivGX02liwJsJn/Ljme/qi1rQyWNYnBbU2OqgdHP/nwc/hYQKBofHb8eKwX/rHGbR/esCFsRzKM+7HtyFQ8CHTmA2Et89Xs1UgZCBqSO/xeQLwYt9dF3lETef360dVE7jQRBUINqolcVYeS/CUuEgebTyUnxQ38RDGWdy/HDZcjiJw1kdm9rIlMPsPYl7GayLffHqcdmtZEtl6RE9xPLHuhaiLTg6kOImcDU3Wp6b3mhk4IjuK0ZfcaTEKJGuliczXS+9mOqut3ZDWRly4da/RNf4Y9NRI1kbdsOV8TudOjAGEwiU8tE7niDA8LIucxHQYMMIRZ6LdMIYAJeOozyXwSuHI4ZRRk4QWpGMjYbpSiDlXfvWQ5dLylCKjyi2bNOv/sGTMCdMgrawbbZD1ffVjBgUwMx8KzOU2O86o9Q/E/c++9Y4yR8oIFgt+xfHmAuxwVGz5HZBD4nfVfE3jxHJuisXICGDufied0On8bM9YxR05wIgODbQA0Ibfx6vS2IHIzENk80F2NMOiy31mnr1uvzFdm+LEhOKj0CjtAhlwgiSnB+akKItOHdOgxMxg7z/ds48oGJgJsz6fTEhLWlGfTE88FyNGXBI0qmoRaHyMroFWwoOfNC2ARIxtAOHvmzNDrsg0wVnKyzq1/43V8NMfKoe7FmKg1qB4fbkHkwSBy1jHM7t/mkU1nB9lYV5ZMSfHSN7plzuhc1meLUxXA33Euz6TruW94nkDbv9F1zxVA5LPpOz1/xTqzxl57LU4J5AkUyU8O86icq6nERE5RR83E6dPjaDmmtj0RiBXytBdfccU79mNzWN5j7MWCV7JN1vJ4c9n+vZXAREhgokDkLP/i6Pgnb7klgm71HvNYPKBCMtieZg9VkmoQS1EiVdJZKasss4Fp6DlAMaeQ+Ip6EwCR++3JUwlEZr8BVQBCNluy+rvPPNO4sd6o9WeygchOe0R5hTlzojawpJ69q1/ZvlHLY7z7YWQ5GRS1rdMnO3NmvK+N+3dxjjWAjQzcVKKtX51N/gY/wJrkF6gdrLyCfQhwal3yifnD1uSgJnB0UmkmSW5+JjIGohTf3LpUn9jxcGsSqP9KzeZt4754jw9gZCq/5fnsiRIf4l/rHnDzczffXPzzvn3F1/bvD5+qX28H5T74at7BvP35ww9HophfTU6eEb6UUjwHDpwvTdbjUn8YkOwUhWQQkHDYGqh8f3Z1w+LFQdoCllcpZ9FPnlkS0nyKNaxrQLnEndMiyt6wteSYMfjlCCKbb/puvYn/2BeAbVP7EqdHp00r3r92bfF/3XlnlHQCYNYtZ0G/9Lzij7KBkkLmbBhwm644jSBJBFBVqkSt9UwCXUrlLLyrdap5uHWtmab6zMo/jirWybWXJwHYA8muP965M+ZqmAtmwe4BpflA4sS65SzYJraf/sDElDLqbqZad4xwCvoDi7OXREKvU4rTvVoQuaJEOb7YBJgYjyuu3aG1V/z62z5mYwTmchQArP6bYeMYuBJItYnLdOdRFJu7fxumRo6Ny2ZqAwVkAwA8O58JvGK0gBueLTvluTY4YJbN12dld//bXXcF8PU/77knaqN113a2ECwI75dMOJtYFeAkQXcGlaEzVkpscagtmoCJ3wm0Z2HvPG7FiFdhhzk+EA0DiyI2VyzPPPLUZH4BhQAJgYONnOHud9yqyf19xxwaM8MjI4RN26SWUT7fBkYXGF/BDgeNrle5zBUnCIhMrwSKHFzvnkcJyTaaP7z5ZnGi0wmaXgkUU688yzw7hgesUXvbOhuvaVw244j6YJ0mFYtmz44jbAA2AbZnuw+ddk/6DLzGwi/XZazyvsN8JkFIwYLgmw0QBJCfRAl50VnrzFo3VuM03ix9Mczzx/uu9UYHONVXnDt3vgHogO7IZGsTEYDQvywH0J0o8t7szE/eeGPoxV8+8sj5ur4NLkAfVi5dC2D09OlYr3WPB7NjZO8+7BR78bWnngpQcLwrnW+6buMeAyElBOlcJ2nCVmO7uydH1TxKyDVhLpGhPYLtZbPymZJ17EAk1zD/Hb965ZVYZxJ/B0+dCkfCOCbCocryNOwdW++kzKB6geaP7QI8qc1qDfarCz3ePPg7mbBd5KJEBV0whioyzhNCvmsvpgvuJQgzx+c3mvOAMtsBAEoGuHHT81E7qFXeuf1MK4GyBCYKRE4/S6AE4LVnf3Hv3qi3Zz9937p1sY85gcHGqAs4qLGkwF2gjH3HdqplzD/iH/LzsJQlf9VC9ax+a2sqgcjexx7BxthfJQ/1j+g+Wn6xNHqygciATyCPvQQRhB7wFarEDRdChgC5969bF3rK/7Cv+xn2Mg/2Hvf2jL949NEAc/tdYqFf3L491s0Xd++OuEU9XOUS1RMGFAFgrclBx7r5yNakkofWJL3U9NK9rEv1crGaAaf21aZlQOrIB5nBmmEn2Jkv791bHHnppagB/YH16wPMVaMUe7h8irb7GfZ3RBO1ap1aFFPwacmF3XISyR7Oz+aziLV7Xem3k7cm9X/80EPREHKY2ub8NriCcfHZ6FAZRE5Q2DvTNXZ1vFioPHbfMe6sNUo//IhF8wTc5QgiIxtJAvGfxaNiUGukaTmg1A3r9jduvz1s+2/dc09tEJnPaf2JY+mEhK1G2r1K3VVZS1m67X3XXx97t3EpVyNOSj261EBk9sq7imGVmIA3Wd+jPmGcp0w9SykctlHywHOqYE695s/Y6ZCkDxsrVqwLIgemuGBB2HK4iJOnw2BP7KdElPe0N31u167AmuAT+Z4tiFxlNRZFAB+MD0Nucy53gq14i7GP2RwE0pQmGLYdFpsJy8t/AXMZkGRACYqHZZDlkRcgkaxNMuiy9kswRgFZnWdTFs99uVNfluJwOhg65SwYqv/xne+Ek9e9eDwLOOZd/XcCY3UWmTHmWIOx3QFLynJyP4sX806WHChpcxivwVvew2KzobvcB6jYq5lL1Xkmn6xpa5O2YTftxN3vmXTHmBM4Muaq5U36OUnGjCFEHsY8KBjsvgejSo/fpldAmNTpThMwxpFOCwjoVBr41AnzjTlgHhJAHk9f6FaUysDq7bDryd2/lxmFwe7tgMl0OrsWD5vpraoXEZAba6eWpLEmmzTeoSOrZE0bVzBKO3Ia1ESzzhgGfTb0aubM0CsXZsp4esU2Wud5rNPcdie6vLc5AdpmJ+Dx7ttvnMbGFhurZ4WNKm1qdWTBNtE546cfyvxUcSbL8ygxl+x3Y/O3vMwlW+SeUbKkY8ObJAKzzJE9I3WH/ebElvcOz6bnyWTP/cP/TwTgaT4l9uiNORGg9WMGGVsGdj6bJ16ylFOducvPJluSXObNnBm6wH5VkXGyxiWcooagPbGzX71Dpp1O6KHnapj30PMm42+/00pgWAlMJIhsbI7YY4faD4AtgD0gk6Z2Al4BlH9HOhjkO7FbgGQ1Cz+ycWOAVQITgYoEDtYU2/U3u3YFgNjvmkogMjvCpwEQYJmSz98+9ljIajJckw1EBqboME8f6LUkOkZZU39h1DIGbmOQIovQQ2SLQWBv1ecnE1mCHBig9MKgZk3AUWuSXgGcxGD7T56MtWVdOl6thAE9kwAdtJaUywKqWpPkrASGZLd1aTzKIBoPZtuFuNIeYB3bk51+sKd7V0fVb122rPjSnj3Fvzz11MATefZ3NkdNT0SBLHknaQ1oApBj1plDrNRsutf9jlH/ffr0AFNuWbYs1q+54bc0jR8kAT62dWsA+OZHjeUyiJyNlSXGrQljxCKueiURi6zMHz8RuUAZobStlyOITJZIL0gDiE9IAV9DOqhwKrCX7OmX+wBrMTYlRRHr6jKRxd/IT+ZbKU8lj5RJqJM4KI8vTzAC+TD3sUg1/CuXmLzUQGQyVHqBv+K0j/ItyB7D4Dm95jzXFnuQdefZWv5RU0Y7PXJiQnM8pyskfOqCyOJi+8jbyu4cOdI47hOj8V00ulUi0b6ARFvG1loQuapFnoKfYywplY0OgNGr62zd17KZAlxkiT+9Y0fc8zfvvjuyeRMBUNQdX/v5VgKtBFoJtBJoJdBKoJXA5SIBfpmyXAJQoAEGnxMCkrYCGwGpI+HJoheY1gE/sFsES5JlQCbslqMvvlj89E03xbH5bDTlWYNYPxnYYkoKbL+xf3/xpb17I1Bx0kxQC+gADg06ETKVQOQ8qQUUVRbA0WcgFHAU8aEus1Pi0Ek3hAoykpgcxveebCAyHVPWjA5LUDjWi5EH1ByPUFBe79lfArEBYEffEROaBvl5b+vKSSBjw/hyjPlfnnzybeBME7tjjW1ZsiTAc8CpdwYk9Lskr7HgMNytSSCoI/BYlhoTWleAo/FIMeRERp7/8zffHEleLD6EHOsSoA2Y8I6YfRfi8v4IB0A5+vmnDz0U7whgidOo06cHGFqlpARg6a7OMXExMTn964EDASK7v9MQX923L8p+DUpUIAcBndlZJTEAVJjLTepDZ3kyDQSB205PAaXLIHIm2z+0YUP0xDBGILjTW3VsBh0FmmISStB9/amnxpjplyOInCUYyf17Vq8Oxqf64+VmknV0XMIDSK+Pk30N+/O37723NogcRKwZM2L//omtW4s9x48HczhOLjYAuJE6gNtO/Uks2VO9Z/m61EBka9TpAjqvXJZ15eQBn6LuxVYgljiPaN30AojZA7ZFAghD14mPOuS7HJM9j51jt82/cbO1dUFk90Eu/MktW0IG9CfZ2HX8vRyXhKnEnXXC5+LndZ9MbkHkupo1hT5v8mU5NVLisI6CyZj0dllrhg4b63fuu2/oLphTSKztUFsJtBJoJdBKoJVAK4FWApNCAkBkx6wdZQe0OCkmKAE2ZMNIIDK2Il+wLogM0HHMEqAEwMTew2bDmAKqqTWKiTze6a9k8AhqAShKjwG41b9VxkCwpkQAQAUbp981lUBk75Al7DBEnZYAEAL0ndqocmIi5UB+82bNikAZmQMDHNOqDrjaLdPJBiKbW4EwNtnHtmwJoPzPH3kkWJh1jnaTOaCVbgEMgX3YaXUaovfSP4E6FrA5UHpNiQcsXbFQnfF131tTLYkarDksfzVMB5WhADiJ76x1YC+wCSOZ3KxLiYov7Nlzfk2eG5xmyJrkP7VtW6xDzG89Z8jO9yUqrMlhSubVMZTGo/zZp3bsiLImTiv4N3VnvSf7I5E1SD75PIkrsfCWxYsDDFFOxv3ITnkKwBrG53gkK/cB0AP6Z1xxRfQnAmQPqgHf752V+8OE1WtJEgAgjTneXRMZYE4GEnV0DIO6Ltgp2ZGNxOknYCrldjmCyPQIkAz4lciUpDL/5VrRdXTV3Hx406bzyduFCyN506Qmcu6NEsH04lhHv7KHSp0x+SwA2YkOtgHLlT3hA1zKIDIgHjaVpXCAx/+gFE6FEoVluZiLNZ0SqtY9H0qyoRsgVuJWUsln2AEnNdiFupdTLUpdKdPDz2IPzFddEJkfSLc/vnVrEArYJ3sCn6pJIkIZM3aS/jgtoUErf6N8tSBy3dmeQp8XTKi5lLWQKMGgY8ZVXs0iZShtSjIwNnQBxLAdIKs8u/1MK4FWAq0EWgm0Emgl0EqglcD/kYDgAXgELANGCaKAMC4Nax86ciRACnU3AQgIBXWYKYAlNSQFyo63q3+MLSPwAUyoWTqodn73XAG71f+L+v+vvx5AtHfAvgJUPXnq1ECG31QDkb2/d3TkGRCP8eg9MSkBdFWBZGC+fhjmGTCohr9yBeOBhIPWymQDkbP0lTjjwxs3hl5gfoZeDOjP0A0CAHvFKdh2AFdgdJYgGMZ20D2MtztWrIh6swCKPSdOhO5KrNRteCxAzzqtAnJlC7yv9TWoDAUA0JoEmmBBAseAq0rSWZeO1WtkXvXCqLQm6ZeG6sngzhIQ1nxdMKbqs3t9jkyAaUA66wSzEvMa4w/DGugHbB/vyvJnwHagvxhWEge4Rt5Aps8//vi4bH73oUtA3x1Ll8aaBfJgI0tMVEnkuAfAiY0G8rifRIcyGua8G0SWTJFI2bRoUSQAze8jzz0X81Pl9AEwjL3WsAuT0hrQrDKBrssRRE6w1h75oY0bg2FpT8TiB95VXb/m0ZqhD2QcvVHmzg3dUiO3bjmL1GP6/u7Vq4sFnXKVbBY2qf26yj5Bv+dceWU0bHzv9ddHUsp72Z8lkMvXpcZEtr7sZ2T43rVrY61ZU9ETpmLC1nfY93evXBkJuvR1nGDoLkvq1IhkELb3zGnTou60U/lONVSpw5z2gC2Q1GC3JSjZ/SblLMyt8dNH/qD7W/N8P7Xuq5bDxcCmQz+wdm2AyPQne/p0A+ktiDzeDjSF/645xSduvLG4/8iR4v7Dh2Oza5I1LYvA4rIBypY4fsipUJvqQjoXU3hK2qG3Emgl0EqglUArgVYCrQRGJgFAmyPL/DLsI42pgMj+HXHg4aNHg9kS7L2TJ6OMQh0Q2fFxYJcaperj8ff4k9jCCAQC3To+oODLWAVpjtG7t3ECh4Ap2IKDakFORRAZkOm9MZcEXk+cPBkMODKsUvfSXJpbwSFADfAkQG7CfCor3mQDkXNsAHPgKJkB0wTCjvRXAc+yFIBauFioAnIgLxC6CSOr10INMHHZsgCRAJIYrd9++unazZUw+5Xu8K5A0s8+9FDxD088cb7vzltarvW+vGM2L8eoxG4FeCS4uvPZZ4O5WvUiY6cZHIM2nkWzZsX9AaVKWZx69dWhSUhVx+JzdPz969eHjcAiJ2PyVr/2d++/P+RTBbh1L2uHnfnVW2+N+7AxLgxAa0gypsoFoAEUfvLmm+O7ZEO3NDCuwkIXP6utjHForp3EsI6dKqCb3SAyMAf7GZBj3MBOenb87NlxE0cJlv7o5s1RI9X6ceqD3WZfXZcjiJzzrLwHWyzRZL80l7CM8Rjp+X1rI/ewFXPmRPkVc+Q+mj42BZGVUWATnEr44IYN0QzSuPQQqrJP2GdgM9bKD2/YEImHzz78cMx5dymfSw1EjrVeFDEPP33jjcHGdkLKGmULq8rPHKhPDNz9+927o+b9mVdffccaz0SC2sj2GaVilLawxqo0gi2vP6dH+GcY6BKBUXZn//63JRLZD/YgbOLrrxeHX3ghnlcGdtm63FOUwiEPfoYkbNXeQfYSspMktR/Qn28fOtTT5rYgcpWdY4p+RvMHTr8s6dGXXoqFUDWT3+uVLRiLS/YOEwJFnoFy39yUpqio2mG3Emgl0EqglUArgVYCrQSmnAQmGkQGWAl4+JMAFA1z+ZXqiWIJApLr1ALEMhToYD4GI7koAoT+y0ceCSbmeE0rpyKIzH8GjK1duDACQcG+k3yYS8CkaNr9+utv0z3fAeADBVbNnx+AKlY4Px5gCLwa9nThZAWRMTSTabt96dKIMTDpsNSfPn06GHbdwF0yqMgYGw37G3CAiX/whReiNmad5MkgQzB/1qziutmzi60d4NX8Ybth7gL2JQcASb0ajs+eOTMYcwDJNfPmxbz6rHeUkMH8AmYNYphHzefp04MB+clbbglgAUhk/ViXmMx1EjuY29Yk8Al4oA6ysQOx1NbsJe+JNJTm8rZlywKo845AbuMBrCjVUZVVl8ASUASgCjQE5AJvMccl1wY1MCy/IztoHE5kYCBai+5j/YqHyRvwX2aMmifvQl8A2QBLjXwxRjEOvQdZm69uEDlBa3Mrnvcd9sIaoGfAdfNSTqxkc2yMcsCWkw/WgaP2kon0NJtHX84gMhAYk5g+IMaRJbZm9g3A3O5uyBZNpKdPD7Y+1qiSBxio5o5+aZyqhADQrimIDCgMgHrJkjjtTT/Y+DxFhH3v9E55zvN0BPB05dy5cToBo9WJF9+77/DhngDipQgiW69wKhiVZBgbyxaTg/3SOu1mdWffAjbZunYKxlonP7ZB8qZX0ioTeZm4J3N7jJMpfKIjL74Ye1R5z0l7wAeyR1nb7IO1HkD/W2+FXmIQNwKRO81E2RT64/3psfGQASIpHSrvLdkoPv0ycmOnvL9m83w8Mui1J7Ug8kTughf53mohOXLFsKiTonaXTGTVTFsOPzvYWyCyd44EMVKOS3FYGFBH8tqrlUArgVYCrQRaCbQSaCXQSuDCSWCiQeR8E4AvJrIARQD1hzt3BktRsFGFiZf3SXBUjWDNvHxfkPLHO3dG0DYe23Qqgsj57gJEwNiNGl4tWRLHqAX5GKSCyHx3fjdAQYAJRMNABmBgE2E8IXCMV4O6igZOVhA5wL8Ow15ZPkAYEId+YJV1N4wjLwCfzyk3AAgAHAPdsLXBrHRlAAAgAElEQVSGPYXZS5aeaV5u6dRDFSNF6Y3nnw8gWVIgAMVOTWLvQ/cBisAeMRpAik5gin7liScisdCdTBg0j0APaxL4u+Dqq4t/3rcv1iWwsBsEG3Qf65l+ASs/3WHsWpdYlX7GW5NVdK3OZ4wF6KosowZW5v6Bo0eLbx08GGU6qrKQ85n0XA1TCRw/jvf/U6d5IR2pegFyJYOAj8B2/y+hA3x0n+568+Yc2Ky+9C2dckPiZoBOgleAXuBWN4hsTGwdHZHAAzr5f89yD/ZCMs/c+In7dcBRDELJF/oE3FYPV3KifF3OIHLYl6IIEE+5j+sXLIgkClusjix7kQm61H2JFgkAdpt9YW98zh4IkLWXWcd/8cgjjUHknB/gnwaj6tLCWwB5GLVq0gK4y/pvHiUP1i9aVGxYuDAAQPOezRiBhr3Wy6UKIrNl9k1rVEkk+BdmL6avfdMaTX8lGfvqj0taAu/tz5IBTvCz44MS5NYje06PMMetP0kea1RyiQ0uM6DZA30R4HKetWP58tA3P8YJADf39KoJiJz6ozmpUzL2pztWrixe6CQo4XXeqVy2JUgCnYa99Jr+KIdiL9E4Fgjfr+loCyJX3Tmm4Oc4JhgMHP+bli4Ng5K1UQZ1oe1+VZskI8VJkYEFJMus6PbJAZbBG1V2fwqKuR1yK4FWAq0EWgm0Emgl0ErgokjgQoHImC0/smFDBNt8wv/96KPBcOP/1QF1BC1+BHjYgQItQd7nd++OQHm8ayqDyIJ9jJ9goSrVMHNmMM/IwzwmQ8j/Ay+AkJhnfPbnXn452HIAJyDBMLWQy+AaoE6swNdX9kFjtV4+PcDyfWvXxrgcpVWnFSOy7iVQBQxi6937zDMB9vZizQrwBeiOi2P6+SE/AGMAZ+fOBRBEbn6wQJO5J/AnJ4yuYO+98UbdYVb6vLlU2sDYxEZqSZpPQbmxBQDVAZHNKRa/tYI1bEzGKUhX2xpbrG7TSwAj8AJYoIQNgBWIpWRNlbqc+ZLGanwYfGoRix+ND9D6T088UUkWo/wQXQTsOFL+qe3b47RClrvJ2rV1ngfcwVBXNuTHt2yJ2sr6+WAj10kwZM1uYwPCmXOJC6BN6CUGeUc3A6jszLd1jGwlQYBRj7Xuu8vmzg22cD8QOYFmSQcgF7sBaLIONPiTlEhmpWfTLT/sBRDUKWTA47GXXw6WZAsiv11rJH7ounVExsBHsrXHuFKeYWvZmaIYky0WuvID1q6atvRU884/e+ihtwGV7Dx7Z31hvit3YE4GJWbYEHsDHaMf5jwZq8ZQ3m/D/hVFPJOOsXfmHWDIvrzWxVZPCVyqIDJZpP0ge4CtOc69I+d0bO8oiuKNc+dCfpIyZBZga6ch3aAyGGSPjW6fkuTxLAkrcwUULutPznfY/7feirmyRrN5onm2vvlX9npJpXJd/CrlLHJuM9kl4U8G9gY65B7sBnta9h/oJhtFV/gWElRkwC4N2pNaELnOLjTFPmtDo8SM13uuvz4yMDIjUTfr5ZfPs0c6tfHKWYlwJhzbmDatyE7EHCUgshpCshjuwRhy/C90hnqKTUM73FYCrQRaCbQSaCXQSqCVwIRI4EKByNg2mDMCkmwkg0HT9HJSDivwtbfeimAJycGR0/GuZE3yRzH0sPL+ce/e8b72jr/zkYFBGFz8W/6x5jhl8A2LEDOJD4wFzOfFOCwfWcdI8xl1ZBMQx3QcRK4Q0JEjmWKkqoMo8MzADojh++4H6ALWAh+AoqP0uYEong8IFXgePHUqgPxeTZwEuI5+u8QQeTy4ruAFyz+wZk3Mu2d5J4BMv0tMouaoYBi7CvghGE6gh/7H8ePXXgsAAMtTzWlA3bDlPqq8m+drhCVgxxo0PnMr/hq7jLEDKgMSjY38zGnWKa+TiMn7JpOcbBZiQh87Fkz1Kk24er2b+6jXSy+yPIZmbBf6Sia+o9Uf37o11oLTrwBYoG/dNSDpBejR1FPyyhpWpgNY0qRONn2zXqyJmPN58yKRcB56PH8lO9j9MQHZBLqZNd+tA99J0AjLHimr10XHzLUSFdYAlrY5AjaSDRCM7VAKyBqgVxJCwES61ktecSJk2rTi+6+/vvie1aujySAbXPcC0GPBByt/6dJgUGL0li9yYiPJjU178sSJsGvliwxvW7Ei3sfJDH8H5NW9sIrZF7Lcdfx4JN4GNal0f+sVAIiFubZTh93+kCBgnODuyNmpmbTHIdtz56KG8a/edlvUjv2jBx88PyedmuZsl/GYw2ATs3cVddg+IUmBVWvO/bdyLFEtvZOc8p/GR1ZkBusx7+Mld70ve04PyBuY6afuJQFJh1zeT0KwTmKm3/OcwKEPkh/mEKhZ575ZpoHu2ePYZYmCvBJ89xu7mwwkRiWpALx1Eo/ZJM9cZ0NXz8pnxKmhznypby1xSIewo4G2gFrM5KxHb/6+efDg2/TWPFlD1gmbYrxsSj+b4T3pMP8EwG1c6h3TofJ4Uh7q3tMhLGrjSnxwkD5IQLN//AHlO+gfIL7upRmgsiD0h21W970O2bXu83ra2Ns/85m6+8oonjtp75FsD4qTTVc4wgygmmoUhRJS4LKxoaiyqotmz44MWDq5b7z5ZnSdzJpdsl1tGYtJO/3twFoJtBJoJdBKoJVAK4FLXAIXCkQGFsybNSuAB88UCAu+ml78UT/JzKwK6CSDKFlkQBNBZt0raz0DYryXYKw7uI9axlddFczrYAW/8UaAleVgI+sdAzbHPqNuZSnI7x5bdoEnU421/D9QtFzOIpmFAkYBld9VGvbUkUP2OhFsujxDE6FewRQmF1DdhUVMFnUC7RyX+wBtzDuQt1w/tN/YEVrEJebK72Qf+3wCd2QvljGPgNoqQXAdWQ36rLknQ0zkWVdeGWskmMflq/P/khRAg9Al8/r6641Lk3iuOSET/521mZsGwxH7XX116COgCvgpRrwYV9YcBVJ5H0AFWVVpkNU93mQQW8sYwNbwEUAbxvaAdTrovY2PXuacA/d6XamXyQ7OeNs6SHakdyLnQexx+iXRZA34GbMZHfazZ+ezgvU8ztqK5EtRRKwvmcaGNulvlKeVMWfJV0Kom/WctZqDiW+N9gDp6B47zO4Fq7ahvSMj9iVPJbAv3U3luueJbGP9YvxieXfWb5YKAdgmwxwImOs27/vetWuL37jjjjgJ8Lv33TcGPnsOHbGmWAP7JRteVYdjn+j0o/JemTzrXt+ZQCCznPfxklKSXBIr9AAD1Xeb2HPvR94uAGIVe17FntgbjQ9rN8dXVW55f+9mXdpjk2U+9rfSIOiKe9NLe5J1OJ78ut+hbA+CiWyf6nyoPF/uTW/okbnyfvZ+iWwgspIpEg0SEnC28rtYY9aSseV4x2vAmpge3abjdKjX/mBMdJMMjKubrdxrzuw9ZGssvkuHmlQmYH/MtfXBNkdj2YZ2uYpu9frMFS2I3Ft0nHTZEUcRZTBzswIgZ12xctbMpqJhg03KpDIOMuwyFLLAMnsy6GX2ctNJa7/XSqCVQCuBVgKtBFoJtBJoJdBMAhcKRG42uvZbrQRaCbQSaCXQSuDiSyDLtgD5ALtAU4nDpoBVMlAd6/+VW2+NEgS/c//9wRJumsi5+FJqR1BFAgBUTVKBp/RovIbAg+4JcH73ypXnG6S+9VZgbAibFyuBV+X9L7XPtCBynxmVJZQVd9wEmLxp0aI4FuYoA4BZdiJricluAJRlkiivzKTjexRaTSXGtrtQ+KWmSO37tBJoJdBKoJVAK4FWAq0EpoIEWhB5KsxSO8ZWAq0EWgm0EriYEshSSEocYH5ityvh0fSEB5YnJqZa2z+zbVswkf9g586L+Yrtsy+QBJzwVyIDTkaPEh9r8njs4g+sWxflVBA2VQvQc+xClGNqMt5L8TstiDxgVmXfsItR4RWQV4NJoXEAMsZxufh3FNd+881QXlR6C0TNMv9/oWuUXIqK2r5TK4FWAq0EWgm0Emgl0EpgFBJoQeRRSLG9RyuBVgKtBFoJXMoSyLIm6rh+aOPGIMl9Yffu4sw45Yf6yQSGokatWrVOe3/n6aeLv3nssUtZhO27dSRw67JlhbrNyrzCydTybcIcltigRx/bsiXuR4cAyJraNSkv0k5QMwm0IHIFuWUtOR+NWi2drp7lr44dwSgdx2hLV1QQbvuRVgKtBFoJtBJoJdBKoJXABZRACyJfQGG3j2ol0EqglUArgSkrAaDd9mXLil/dsaN46tSp4g937iw0FRtUW7bfy2pUpvnbqrlzo9GhJq8aC7bXpS8BjeA0k+R/afh37+HDjXozqHmtKsCntm+Pmsh//vDDoUdIm03LrFz60h/9G7Yg8uhl2t6xlUArgVYCk0oCcapi2rRoWsBp03xBIxsbMeewu7GIQv2yuRzEtkbZpJrKdjCtBFoJjEACLYg8AiG2t2gl0EqglUArgUteAmKIzddeW/zk1q3RCOzeZ54JMPnpF16o/O5iDbGHPlM/uG5dAImPP/dcsffEieKJEycq36f94NSVwPXz58f837x0acz/l/fuDT1S03hQU93yG/se9vGWxYujlAW9+scnnij2PP98rftMXSlOnpG3IPLkmYt2JK0EWglcghKw4QFwdXjVTdaGF8BsVxdVm6gaY8rkjAK4zVMTgGLPVoJHaR4NP3V11REaqGxs2WVXd2jleI6/9FIcMcpa7uNt8J7hXmrJe8eJvMgnOrV35JXPSjlnl+iJGEOeLtHFWw38tzk2cUjlfOdxtbqyZr4yR0067zYZf3alNt90KJ89Ec/Xrdjz6HEmIep2Zm7yjnW+QxeN07wYJz2eCFnUGVP72ckhgRZEnhzz0I6ilUArgVYCrQQmvwTUsv3+NWuKhVdfXbz+5pvFI8eOFTuPHAmfyk+v09d5kpsvxi++7pprCnVxgchHzpwp/vbxx4tnz5wpXnrttckvgHaEQ0tACYrlc+YUH9u6tcBI/+KePcXjx48XL7766kD/nL9GhzKW/r7Vq4s7V6woTrzySvQfu+fw4Shl0V4XVgItiHxh5d0+rZVAK4HLSAI2vZkzZkRTzm1LlkRNdUxgoFsAbiUgWVMAdZ1OvfJKbKbDXgEoTp8eGVvda9V0t4E77pPgcNR1L4rYnAHAnLz4mT69eOn114uDp09HswIsAYBkP5DwhoULiztWrgznYPHVVw879IHfx5JWS+vRY8eiEy9ZcjCAx6vmzSvee/31Ie+JuMwL2f3Lk08W9z377NseAbjVvZpjo+s0B5lzw8k+VIOt0XTc5k+duXULFhQ3XXddzOtDR48W+0+dKg6/8MJIj3iRt/p4ngcsl3jYd/JkOIKT6Vo8e3ax5dpri9kzZsSaOnD6dPHUyZOTaYjtWC6SBFoQ+SIJvn1sK4FWAq0EWglMOQmIXfjYQGClLY6+9FL4U5ikADyxBXC5fAXBZPr0YsW8efFdsQgyy4mzZ8NnfPjo0YJP3yb3p5w6NBowfaBH37N6degCUpUGexjpz7z4YuhUEKlKsbFEhNhK+Yq1CxbE9/y3mEuMg4H83EsvRczaXhdWAi2IfGHl3T6tlUArgctIAti/mL83XnttgKzzr7oqNj7AG/CzvFE++txzxVf27Ys6UQDbppdN2c+iq68uls6ZU2x25GfRomLerFnx70defDGegWmcTFVjwqAFAAPesAVs3IBQjQ80LADccvx6sQ00yNAl11Elz6xycSQ5BhizHE9MhCrgOba0I3TffeaZ6OrM+fReHBNA/a/cemvUyOKYDCPHXu+Q4/yrXbuKr3fVcPMuxuC4nzpdgOPdx48Xn9+9e4ytMZFMXfP3rpUro1HJu1etCrD7q08+GUD7Y889N1Innbzfu3ZtdOomE41WvnXoUDiAk+mSTADoz581K1j+aqbdd/jwZBpiO5aLJIEWRL5Igm8f20qglUArgVYCU04CQYqZPj1KEby/U46C3w5E5gMCkfnc5RihDCKvmDu3WDl3bpTD+I+DB4snT52KmKJJXeUpJ7x2wGMSoEPrFi6M2FQyApkKUQmILOZMklXGx90gshIW4kCf5c8/cfJk5VIY7TSMVgItiDxaebZ3ayXQSqCVwJgEls2ZU7xr1apwnADKmJCypjbHbkDxhVdfDaB2EOO3imht0OqO3bZ8efG+tWujg/KJl1+OZ9t0OXpKMbzRYRZjrAIF8+g/JjKA19iBse7luvuZZ8Lx61USAHjqaBIg1ferXJwHbFYg8PMvvxxH4ziU411AS07oybNni+MdUDtBZA0bPn3rrXHk6e8ee2zkoGaW0gAQm6vylSDyj23eXHzy5psDXAWqfm7XruLbhw4Fw3zUoHY+PzoVX3ll8ZM33hjgrmSA8f3bgQMBYE8EiPzhjRsDrDZ/2M5f3bcvnMDJdLUg8mSajck1lhZEnlzz0Y6mlUArgVYCrQQmrwSAeXxNSXknG1d22MVYoWKAKG/WIYUkSSZ85nPngrRy6uzZ8Evz58xrr0VZuqq1cCevZNqR1ZEAHRIPIzo5zSi5gHykxKJ/z/hYDBUnTenUW29F7JolF4+eORPxlbiKHrXXxZFACyJfHLm3T72IEshj54tmzSqumTkzgA+AVHu1Ehi1BICwQEWlFgBtgNKHjx2LzOso6h73Gq+SGZ5783XXRZYXG9ZzZXqfffHFcWsu2+CtESCysgjutXb+/GLXc89FJ10sYCzfYS8AN6Cbc6Dcwn8cOhQgd5OrDCJ/aseOYDX/5t13B3A+EVeUAemqaZ0g8oc3bCg+sW1bOMec5m8//XSwgSUPODwTcXHgOfU/sXVrMJHJ1Dx5rrlvQeSWiTwRejeV79mCyFN59tqxtxJoJdBKoJXAxZCAvRNcvGr+/CgvgCTj9CICCV8c+Jel8pAMglBx5kzUPhYHIY280XUS82K8R/vMiysB5RadzgUiK1FBhwDLYmNAcuqRUTpZeerVVyOGVWYR4Wii4qmLK5Wp9fQWRJ5a89WOdgQSYKSWz50bAJYN8Et79gTY0l6tBEYtAczYX7zllqjVpHuszU/tpom6ZGy3LllSfGTTpgCCbbSYqIBEx/ltylXAa46gY2iAUfXPsKmjWdy5c1EPeBTrZSJBZJnp//e73y0OnDo1IaLuJcMEkX9o/friY1u2RI04ZUPIEqD7T088MWG1kQH95kk9ZjYNQ9vzvf/u55+fEBD5B9euLW6VBHjzzeLpF18svnnwYAQKk+lqmciTaTYm11haEHlyzUc7mlYCrQRaCbQSmBoSEGsAAZVRmzltWjFj+vQAlguNwzsEi2wgniXrsnl4NOGbGq/ZjnICJZDN8qKcokbd2azbMztEq9QTOhUJCU3VO83K2zIoEzg5FW/dgsgVBdV+7NKRgGyXAv/ft2ZN1Ir93488EvU826uVwKgloHbYf77ttgAT//Thh4NpO1FdiDVWw3iWHFGX17P+/eDBaHwxTNdaWWLr5JZly6JJmaQL1nCvJhp15DdhIPL27XG86X8AkSeIidzrPRNE/k/r1wf7/J5nngkQ13wA33Wh3nP8eCQURlUbOTtfv2fNmuJ7V6+OY18cM5dmJerU7VXTesQ1kT2DTkRjvXPnghEwGRvrtSBynRV5eX22BZEvr/lu37aVQCuBVgKtBFoJtBJoJdBKYDQSaEHk0cixvcsUkkALIk+hyZriQ9V47L/edVccwfmd++4bq3k8Ea+FEaAu8Z0rVxY/vnlzcd+zzxZ/8MADxdnXXw+gr+kFnMY0+PEtW4Jhi1GNdXrszJkAKptelzSIvGlT8dePPRadp39p+/Zi2dy5xd889ljx4JEjcaSvu4N1UxlmE8Wf2bat+OimTZE0cFwQG1mNa6V6JgJENl717zw/m6hgBTTXsqYSGPy9FkSeGLleCndtQeRLYRbbd2gl0EqglUArgVYCrQRaCbQSuNASaEHkCy3x9nkXXQItiHzRp+CyGQAQ+b/fdVeAeb99770BIjuSMxHXnJkzi/ULF0Yd4ztWrIiSE5979NFoojfMlexW5Qs+sH59dGLed+JE8ehzzw1VvuBSB5H/7OGHi+8+80yAu+p9YYOT2XeffnpkjSAWXn111K7WKducf3H37mLPiRPFHcuXR713z5woEPk83/n8NdnA4xxXCyIPs/Iv7e+2IPKlMb+Sp06WqQvvmKs69BruTNQ+OxFS01Ro+9KlxYuvvhp7hFM+U2n8/WQi0WhelJCzTymvpTdA+d0kIp2gWnLNNdF/Yd7MmcW0adOKt956K+qmusyrvYz/pH/JRDWonYi5vZzvaW7twfp0mDPNo52QU9+0vaaeBKxltlYZC0QIvVEmsjzf1JPQpTlivtK1HRu++dprgziCpGSftZYnojEi8pJnOgnrmfZEz1RPW2nGyRpzXJoa0P+tWhD5cpvx9n2jeHtbzqJVhAshgVuByO96V9TE/Z/33BNO10TVcdIhWSM9QPKKOXOKB48eLf5p376RsV4FuYBKQbuSHFivT5482ViMlzqI/EcPPlj82/79ITNlTbCDNTfEUOYIjaKkhaDbnG/qNKX46127ir3PPx9g/+LZsycURG488Rfwiy2IfAGFPcUe1YLIU2zC+gwXsHHXqlURbL782mtxEkPzWoHmVLk0wf3kLbeEvWbDnz979pIA2vRRKJfDsv99ee/e4mxpbtTDBDIqlfX9a9aEf25tZu1Lc8jf4M9oEqxE1USVBJsq+jJVximJ8H2rV0e/BqfW+MHmsW2INVVm8O3jtJb1R7nmyiujLJv1qOF2e13aEpAMsobFsz90ww1xslV5RictJQYnIqa1L+gpdPvy5cV/uuGGeM6fPvRQJCH990QA15f2LE7M27Ug8sTItb3rJJZACyJP4sm5xIZ2IUFkbB+NztYtWBDMn4eOHo0meIKxUVwbFy+OTX3NvHnBFNIo7vHjxxvf+nIAkb/65JPBwLppyZLigxs3hvPzhd27o1YyoKDplezw71m1qvjo5s3FiZdfLg6+8EJx3+HDxelXXinUZW5B5CJYUD9w/fXF/FmzAlR64MiRkFF7tRJoQeRLQwdaEHnyzmMVEDnmb+XKqK/vAjbqIYHpmGW4MJftl8DHM6++OjKfZvJK7tIYmebMEtq3LF0ap68keJzOkkRvr6kngRZEnnpzNooRSwY5ifruVasKp2YkAZXme/TYsWLX8eMTkrCdfeWVccISiOyZ4pqdR4/GM/V4GaZE4yhk0t7jvAQmFESef9VVxZyrroqssbqcwAzsK867GpsYbfEzfXrUb4z6iqWZ8VmKwplwJBtt3pGYYTMQMhzRDbLz7KztWFYKz/bjefHs0virKI+jxJiBvidjF91Iz517+ztPmxbv7b1Q9T2nX61MY/TDKSMvx0nQ/fNIcXcX1NfeeisWtnvKEjVlvZkTcprVkZcxlJ9LFp7tGd4x5PXGG8Urb74Zx9HGO3KQYAhZLZw1K5zH06++GiL2HO9anqd8djaPIlPP9r6veW7n2YN0JEHk965dW2xbsqT4h717iweeffZt08rh4bDSv36yM3fGE3OSHWrNSaexlXfz/n6iq2hHh8kn14KHOso396qr4jPmy3tUBf48Y2wM9HrGjGJGZ1z5QjGGLn02hlxL/m5erQnjMG/evc4YPDd1xH2yVmtZqGQZc1XSkTes5yoLagI+w8E17tSxbrmFbpNb5zilcVvPftOJKuNOEJk8NXB0FDM3P7IQMFn7ec9hXrMMIi/ugMj/PEIQefncuQHKbVq8OJgI//LUU8F6bXpdDiDyP+7dG7aazH7+5ptjrd799NNxZBmLo4oO9ZKve7IbH1i3rvjETTcV/3HwYPG1p56Kesv0+EKAyGn3PI9Os5l1jmDn+mM3wm519sPy+47ZrZJ9ZyOzDvN4ujcIRGanjcH69y5kagz+vVyqI/yQjt2yr9ljhtlT3dtzcl/zO/yfzn6ez/bc3BM8c5B/MJ4c2r+/UwItiHxpaEULIk/eeawCIitj8bHNmyPpKcGHrXzohRdq7SWTVwKX98jsr+9PEPnVVyN5/t3Dh1sQeYqqRQsiT9GJG2LYgQFNn178xNatBdKKkkIwLf+ORPT1/ftHfjLEveGHGsQ7xalkCuDavwOv/3X//sr4xBCv3n61ggQmFET+/uuvj6O8GHEo6LKPFEHAhJ3leK+yAivmzSvmzpwZQXECXn4LnADQaijpMq8WpyB5mACOTGQ1lneev3Lu3EJdSc5OgtgCVM8GfB956aU4gqMGKICzKtjjiLEsCofokWPHgoEmIBTUYvKtmj8/FsnVV15ZPHXyZAAKHCcLtNeFSQUkIjP30ECL8wyUyEA7QTrjPHrmTMjL8TgAVpMaYuQhsF5rzAsWBFPAsTO1VxPMDRC3AyCcfOWVmCfvsf/kyTA044HXdEFALVv9wzfcEM2nvnHgQATxAE36sdrz588PkNm/JXjrM4DZF157LZp8maf9p0/HsweBvwkif2TjxuI9a9bEeMmsfAGVgWRAvn7HIgFp5uX6BQtiXtzXGDMpIUglH/MOPFTKwPH/g6dPhz4AD13qpcrwmSd/M2fd4+m3lsmCHng+OdnkAfLWU16ZDDEfxuA44NOnT0ed3kxauMfKefOKO1esiHFhsFZhSnrHaUUR80QOdMTapiOAoTEg/dy50Ac1/zzXXAUbs3OsvymYVsHG9fyIcQlayItuGT+5GXcZRArg+I03ovaT5njsgPkB6FQBzBJEtl7JvWw/gG53P/NMZFXZGfZmmIsuYrwCLJW02HnkSPH5PXtGVs5CZph82CF24dDp00MdS7wcQGQJKnYUAI8RS9fsc+oiY3I35Yjbs6x5WXq24yv79hVffuKJ0FX7ykSDyNYPHWNz2A66zLmrYjPouO/bS+z9sf46dkvytdf64wNYd+xnrr8qR+gGgch5jJoNWK8cyOzZYc/9O2A87TeZSmwaA5tlDPaFJnUdvTew2D7B5hgfu2kv4QtEIqvzbL6SPdU680z2h6wZdQ4AACAASURBVH9woW3lMDZpMn+3BZEn8+xUH1sLIleX1YX+ZBUQmb+olMecK68s/vbxx8PW8UHHix0u9Lu0z6svAXGiMmh8Ff6/OE1MPExD5vqjaL8xKgm0IPKoJDl17iNescdqrK7fjhJ9fFPYiZMFf/noo8ESHqVfKtYUM3umGOMb+/cH5uSZ4oy/3LUryHajfObUmZHJNdIJBZE/fuONxQc3bAilUxDbBiKAAuAKqv2e1wG8ZDqAb2MMv2Qhv/VWAMlZkF8gJ5gSXFUFdCNoveKKAIkErgFcz5kTAWOA11deGQrqCoZTiQFt4xNAyoQAsA+/8EKAlhiJgxQYQMIxAuR859ChADUFpxwmIAwwJtmrwN7dzz8fwFp3kXqfAxgw3gkQAgkE22SWgW6ZGWlsnDAyAiZb6MBDAF6VIwAJ0i695pqYJ88FkDIkDMqMDtM05eXZybLlHABIc57IzDz1A9zMOUDqF26+ufjlHTuK/+e73y0+v3t3PI+s6Aiwz9x5NmAyxtdh+3o2QM/7AjIADEBhv8myF2MtQeQPd0Bk4N7xLvDevH09QeSuxmQcYyCA8QFezafxmRN/S3Y1jcqkCKMbc3L2bADExgiY9P/brruu+NFNmwIgACg+cfJkgPGDLhn+WVdeeX4tddZTt16lfiaTzhycef31AP6AtwAfa8l4rAWgkPVKT9QeIsN+F2DMHGTDFDpCV+gInR1jFXaAdPOQNe6S5V3WEWs82PoTaB8DwLniihgfHUjd9u6auSQbMZnkhpJsQOOj23TKmiIb8jOvg8CsBJHpsORG2KzOO7rnPUDk48dDF4YFkQFRAClHB7939epI3knKkHeTJFL3VOScW6/+G4hWBUjvN6WXC4js/a0LySLJxXetXFnce/hw8bePPRaBVV0wkh6bZ7UGr5szp+BwcbK+efBgrB/O14SDyFdcEXqmjqXmF2zK1/bvD3vS78r1JxH4tvV31VUhnzxh02/98QFi/b30Uqw/+4w1M2hP6wUiSxDyA8iJDTeWRbNnB5Brj+YLBJDbeRH3l0i0/tN+29ckw6zhKvOX7GO2h93xTGPIvSNY0J0TJLn/Wlvej//hufYMgDK7QxbtNZwEWhB5OPlNlm+3IPJkmYl3jqMKiMx3/PStt4b/9Yc7dwaIPOxp08krkctrZPxE82ufE6cpRSLeGLbZ8+Ulxcnzti2IPHnm4kKNJPESBDPxhtOVYt6Pb9sWuInEH+xi2Pi1/D4wDb67MkdwDnX0VTX4qRtvDELq3z3+eADXVXzvCyWny/U5FwxEBsoJfIBuAlwBGzAWswe4curVVwPsSOdB0AWUA6BSJnU+AXXASvT5ZPdWAUeSLblj+fIIvAE6AEnALYAVuD1WcuI8MhqBOYAZAzfYQvPnF8fPni3+/cCBYl+HFTQoU54gssLj9z/7bNQSxboC8ALPAEeAvCi/gPWsvEBXGQMyWLdwYXH7ihXFxkWLYiwYy46QA7KCYZylKoDUSgrMmDE2XoxEASnAQqMR3y03tOin9MDt2TNmFN7he1avjg3fs5KFKXiPUgidGwBLzY1jaYCSZKKqXeM4vc+Tb6+rG0T+/+65J8Db915/fYCangE4ME+CZ4YDCEdPzKuj0AvoyLx50cEzQdyvPPlk8S3gfY9SHmkUMQOVs/hij3IWwAHBe5Y1ybGbE++3ffny+O6WxYuDYcqwJYMY4KCrdJaaULqFbIAHWxcvLq695prIxmtIANAACH20JogscDIOx9npBnAYgMMBP/byy2OF58nPOIAjkg++43nGAwjH+ian7HBeFUQGYlsjQFIscs4i3bI2rGmgR855jOHcuWCRm6sNHQaj9QUQoiPm1/qfSPZJMuvJi25LklgzZEa36VnOec43fQL8JGsQ05rOfvPQobBBEj+DNs8Ekcnjzx5+OBI7CTong5/c2LVh392cZED98zfdFOv9rx57LGyF547iSpYonapa0qMFkc+XL7DnYQ1/Ytu2Yu+JE6H3QEFroOqVCaody5YVP7ttW+yb9xw+HHuCNeSarCCy9ccOsdPqq9mH/T9b+KT19/LL4SOU14F9OtZf5wQPVoILYK4kiGTbIEeyG0RWU82e7FgehhTwmL02H+7FGY612LGb9s/ZHfa9Pcb9sKoc4/v200+H7R8EnOe8ZvKKH6NJCNazPRUwzP5Erc/XXouPm2Nrmf9jfPZBYD0bYo/5ztNPD1UKpaquXeqfa0HkS2OGWxB58s5jVRD5V2+7LXzQ37///qGa9U5eSVy+I4uTPZ0Ts3xeydFhfd3LV5oX981bEPniyv9iPB3OgfzCJxWrOj3rv2EWiGHwpTxBParxiW9gZmwH3xjZChaIbAcHUvZI7F0ndhrV2Nr7vF0CEw4if2jDhgCqBLkCIsANQ4TVQ/EE0ZQB+/Fl9PRz56FJgRSGcB6zB+IoqyCjKdDD3tXlVSakDGj2mmDK5/u6S2J9UkrZUMGbZ2tKlIzCBEY5P4L+PO6uqRTQTKAHAL7/8OGBLLIEkQE43tMYBKSCTuUrMnAUwPZiX3q2shsCbsGuCyj3xPPPx7sbv4C7vCFjM2FzAQq9r8DTPdS49TxBL9llsNotq2SKARnJym+AKxn58R6+D2gr17IVIAMEzS+wPQNtzFtlEwT7ZNYNyHp+GUTGRsDOA4oAo8k7jzF7vnmjJ2MgMnC0c9RC5kqwnT+Oi2O/ZzmP8rs2baxHtgmUa2BmfHQvQUiyEej7t2THZbkOgInvAjABkbJrwHUgMp0GamC3jcdExpIjMyzAG6+9NvTT/9OrXE/ua46ShR2ghHrHM2fGGCRyoqzK/PmRyEhmn/v88Pr18d1+TOQEsdzH8yU53AcABITJzcQ9ymz9TApZz/lsYIxx0REgvETHRB1jzPIo1jHdMg+SI9Yn0DtLjCSQPQa+S6hceeV51rlj7wsXxpowTgCQBJF7WJu92DMXsrFeguQ6vf/Y5s2x3ryXZM7jzz8fYHeVpNuF2iQvJyZy2lb1vZyAcLHhAEGgZlUGPqeKveBk2Vslbb60d28kQJKdOhlBZICdtW/dWYN+W0NsT/f6K9utSGjm+ps3r7hh4cJg8Poum2f9sbsvS0D3UNxuEJmNtV63SurOnRtJySz95DcHtbynst9stSRplMCaP7+4YdGiSGACrz1fMpDdGARmew/OuP1cEo3zLXHlHfhA/KG0IZl89N5OSXgH8mJ3AOqSfk4Z2GuqJIUv1Hqeas9pQeSpNmO9x9uCyJN3HquAyPyqBJF/rwWRJ+9ktiO77CXQgsiXlwrwRZWl/cF164K4IE5HVuHPwiz4p+JKuAU8bhSXZyJaYCEja8AOxQh8cKRGewq/V9zE926viyuBCwIi/8ehQ8H2Vc8EaKRDOqXDBMa+Bbj1KjuQgFUAcdOnRyAlO0F5gSF/tWtX3KObvdQt0mQ+AXIF4cprACqj+6+saIfZWv7eWEkCTCRlA+bOjfqTP7JhQyymv3/88QD9AHa9rgSRAY+eI9i3IICGT7/4Yjx3UHOgNNbYxADhbx08GDU0NfYZa+zVo7lXsK47jC/HjG8EKG3aFAGq7zMCANleAXeAUNOmFRrOKUUCHDVPQGCBboLAvbLIyfYGcgKu1c4BZt1y3XXFPzzxRBx5IIfu4+9lEJkjKTgmXwALAIyROIF9PM48JVj77tWro7ayABtDDHCO6TYKEJkRwwr3TnSKXJTe8KwEP8fTY8YXGAFIAkxiwNFJDDsyHg9EZkDpIzaj9WQtRZfU554LQDhrQXcDmmV9Ns8cd2CItQRQUVMV4I4hiLXaF0Tu1LBWe5eO0AUJAkCltZjM755y6BwRN1eOptAPekKee06ciMZzwOh+zSWHMZXe2Tr62JYtAaKTFbl9+9ChWFNV7ABdpdtAaACe/1fz1pyxBb1KO1xIEDmTb048SHLsWLo0ElAarmG9ZgJoGDmO8ruXE4iccrPuJDLpPkBZPTG1jKs2igOYSPBZs3474eNoFx3ONT8ZQWTrT1LS+pNItv7YLusPoFpl/dmbMrFq/fmO9SdBwtb32pe6QWT2F7vZePgN/37wYLCgrd2+fkjJbjlNYV9937p1xYc3bYra8d88cCDA4H6+gLk3b5qEmDf7Gl9g57PPxhjiub18kE69eT6TPeJDGzcW71+7tnjo2LFwoNkd9rK9mkmgBZGbyW2yfasFkSfbjPyf8bQg8uSdm3ZkrQTqSqAFketKbOp+PjEDdYn5rn+9a1ecEod1IHg6Vbdh8eIgK2IKwxCGvfKZP3vTTQFc/9Wjj0aMgGCavZ9gYpsXL47mev924MCwj2y/P6QEJhxERnnHvAW0YS8KHr/lGGiHTVv1WAuHf/HVVwfY9p5OSQoZESAj4LEXC0jgRfGwNikkEAXYld1/la2owgADFmEAAQ6/f82aqJkoYLRwBPHjgcjYxpQd7R9QN6ieoXtrMGGh/NANN0SwC4DedexYAIW92Ly9nu97guWQ15o1IQdjdgQfQ7cXaxLIjkkM2HN8wZEBY85j/lV1zTFcQMFty5dHMymgMMYWBjVmcfkaA5FvuaX4tdtui6yTOfVcgbY5q1r3hgFi1IAzEg7KN6gJ6z3K81yXiUz3lPdwpPpHbrgh9Bjr1nxICtSpDQtABUSQsTECNGXzJBuCjXv06MCayJiwEikAJOMAgtD/ujWJjGHRrFnF965ZEyUpMAKBMgBSIEc/ENnmQUesBSClhnCMfJ1mgOYfMEJHbEB0RDbTnFub9GSUFx3j/GBAqhVM9x3JoWvetUqd8ARoQ7fnzCm+d9WqmDtsZvrqeL136LZnFxpENk62SoKCbK1joHw0VXzppQCd/GYLMPuNv0qDslHOR97rcgSR8zSAfURCUmLvXw8ciH2x3wmRlBc7JAH1Q+vXR20yJ2jYIOumnMCYbCCytW792dOsP4ljSVxr3fqr4wPk6SD3oeP2VicYrD+63L2vJYhszQKh2S+2lh8g+cXWkGMVP8A88Cnsq3yKd61aFfuz0kf2d/tVAtHl9ZIN/PRIwGT+p337wmazmVVOBmSCVpNiSUw2yImcr+7bF75BezWTwChBZH4b3cQ2Nz9YOewrv0H5KuuWP8I2R8KgM+TsV8A/toezz1Wb6sae1En8u7c1lv0jokl0KTnhOdg77L7nYN0rhVan9myeOOMnWk+S6t6v3JAaIcOznEJSVstJQWXg4rTguXPhu/Ax7JligHID5KwFLkDkx0nySqx7Ht+fHK09n3NviSMnnvz/XatWxfs7kSAuYBPKDZElj5x8Yn+ztnk2u66jPVGOZ/HiePfsi+B+w+6hkorsg3sK1r2XeyKv8JPIgH5lvfhMOpG1pL/9I0/d9bJBg97Ru8RJudmzQ87Z88B38jkSffwI/nsmo/m96rizw+aV7rJr5b2oEog8b17x67fdFif07j58OOyxS2IUYMEvpgdNr9QryVsNXK1N7+FEjx9+tD3B5/y7H/LPxtf53Did2vGtzEn2tYmyXp21Zs7Iit6TEx1r0kTOs+iqWMVas28p3Ze2I5upx/x31rRTNGyOv9EXe5R1lydlcl7okPf1Gadi7Jv8CPtYnStOF82cGWvBOD1LP5fyfYKwMm9e6BW52Le6Yzr3sTbpH1n5DPnnXk/OiDPpxyI30bWy7co9kqz8eB756cHkCh+jc8rZM8gp1+8oSsmNJ7c8DZq9GNgy7yQ2yd4LUSKuKMb6ILDRoT/j9DIiY/cRG9LxJPSwzWJL69P6hgFkL6Hcf7LvgjmJ/eellwbWq64CIifYZ080du8wKMHeT3bGztaSi/4TTo01WUuD5iZKPXZKpsX+efXVISfyLNs//01/sydGnj613rM59AuvvBJ66127bYd7I1GQB/zHZ+ikdeOH7tuj+KhlQoFnigvMCxmMd+JtPD2s83frz9r+vjVr4gdxkp9NZ4zT/MB44FROfvu7Mp7D7IXWumfC62Ak7glny55i/sbvFgMBrcVPSQCp827tZ0cngQkHkWUxBI0Wj0VgQ8MOtRibXMAvwRSnBbMQG+fvd+8uLODuQNBnBW23LFsWjEvHQDG/qgKx3eML0Et9mKVL4zgxBf/Cnj09WWTJRGa0vfvndu0q/qPT+GjQe9vcGRz3x1a1Yf7JQw/Fpll2iqvKjgzWL1hwvszDokUBUn71ySd7Bg9KEwCc1cq1MZEXsK3pRU4MDBkwqgJtTmb5ShD5FzsgsiO+PkOuAO+6V9TdnTWrkMm6a8WK4jP33RfZs3L91rogsvFzNAG3P7F1azhL6ttml+E6gZj3IVsbBiP5czfdFE4WANLcBJDap7EeR8n8fGTjxtiIbGRAZE520wtj1Y91ItA1LnLvByJzum0onD5ysZ7NaxPdNGZJjgDFOk6o91f+ZpQXh/zOlStD3hpqAq4wyDlNVcGj8ngEst4fQGudS5J8Vr3js2fD0ShfFwNEzuezj4JxjdysRY6zd6YvEnvKcXDK4mRDh+k/FhBVTLANM08TBiLv2BHr6bfvvTfecZiLXMxplT0jyy+p+e/0xx89+GAwZctXZtqdllC3Wo1eiUiA5nhN6aZPnx7lHH7hllti7bk3G2ROy0DsZAORBUvWH4DN3ob5a8/mSDdZf+5n/VlbTs3YL9hj+2z3+ksQGWtCuSXOL6dT2SS2syoDvFuHyNi72KP5BJ996KHY3/NUQ/nzHGMM9E/t2BH7yG/dc08AZHVrimc9+/evWxfBzp88+ODIjhAOs0am6ndHCSLz2wAEP3PTTQH62T/tM8ACyZPYe+bOjWCxHCTSRf4xO8UuswOSm1UCowSQBb0AODaeD8efSBA5QOpz50LX2H/ArRNDgAa2v185te45ZW/4BhkM87/pdJZp804JiHuegN/7eBf+DH/Fe2azbQwj6w+AleCWtekZSjHpzWBP1ZTaO/FfnZwClgM5H3/uubCdTtV5h/FAZDKy3wj4EQAkj4ytrt9iLRsf+yO49Y5Ax2EbhZVBZMQHAC15IERkaTm+V7mhNE9DwE7PnlTe78iRmF++dpWGt+7lGasxyhYtKjYtWhTvlQ2Gc04jKaBvi2PLx4/HjxJk/J0srfbT27aFL0jvy6SPqiDyb9x+e8Q8dFKpPBdABjj+5X37AqRoegH+rU+n9wAQbLUkw5heLVwYgLDP2Uv44fQKKOuyzspNpJPEsfiaawKoNAdxsrQowpfy/vZl64yfZV9PH2K8dyg/y1oDotlfxGSeNbbOOuvac805PczySMYAsOInSKqIPY0hdZRtsI6sKYlscv7co4+GH1HnIhPric6wbwAuoE75PvSDzBE4jAVwK75gi/IyHmsTAOrvxpogPyBcbCCmo9fAtEzYlstemTu65uSt+bHf+x4gM2RWatrtVLTTwOaazNimXgnoOrIY9NmxcoJXXRV7AfKQ9cZ20stMDGWfkQS4YRvsFNyETvUD58jYffid9h/z/aU9e8LXsC+Qq7kW37GdGa+SC/t36uzZOAkqCc6u0oduPyrfrwqI7Jn8MnNi7GTcfRq4imz5bmwt/WBrs/9EE5+x1/OyUTgwVLKODbbHLJNUmjFjbJ9OP80cWGvehw2ki3oRwaP02sqSn961OxHsM2RCHvYfiU7z6WSaNU4norn0jBnn/cJOwsMzrScnlsUJ1kYC0KOSQ7+5sH6yPKg43WlWhLzyukXmYGfMj9Pm1mhV0l+v59KvtMt8XM9MHChjJ3rumWyNGMgzh91/q+hj+5neEphwEPkntmyJhcHhkDnA3Eyj2GRSGCbBlE3rhzdsCGfmrzvNo7qzP4wmwMtisDBtGmpQNg0cBa8cOcxJxu0fO0qs42x3bcIEkS14hgcwVgUUjaN5K1fGZmPj5BxYSONlI/vJMtnYnIZ5s2aFUyarXzZAWa8T2P7xrVvjM5hisYENAcIIMjZhrC5bFg4qAJ8DUJZ/GURWzsLRYOC153OO615ZF/qXd+yI5nwAeM0QGfssk1AXRCZDgAUHBTDHqOsWqoSBe9Y15lnzkqMHELB5MdYMtNIDvUDkDLA4fT+zbVvxr089FYz+rOVbV075ebKwWQvagKI2NqzxXiBydlp2tIVuAnyzRlKVoKXXGDnHdIQMyPgbBw+GQ9vreHeTdyRrpTMcoxeMRVmZzumFplltOsuh55wp9G+Nmzdz0V3o/2KCyFgz5om9TOYMG8YeczrpFNArOmafPRvrnvPDVgsIJnpjnigQ+VduvTXYKICS8di94+mUNX7vM8+Eg4jxNYg1WwVEjqC0KAIcyJpidJ1DNKg2crLp7QscVk1pv7h7d+ylgvuyDZpMILJ35aRLvgmcwgHvrL9+zVbHmxOysE+SofVnjiQKzVF3IJwgsmCUoy5Y4oOwcUCkurY7xyaRZH396ObNYbfsWZx8Y+jWOTbOKRYJQ/6D5AZfpCoDO58Zjfauvjrq1lvTypgIZpr6M+PJ+VL/+0SByAIuwQ1GntMgrgAq3njjPFiRzLiiCHCKHc7GxGwwfRbQ06V+l3XFn6MHyqyxd9i/7AIAF5AUQEAnGAWmAFny1JPvR2+PZ58dKyczaL6BMmsXLoxks/3UOPmkAW50laPzPp4VzLdp08bKudF5frME2nggskS5MniCZz6K8dpb87SPPTdPb/D5LhUQ2f6rxr15ZS/NI71hKwPwT3Z5h4zAFtIdIGjKCPGDHewHOqW/z5fl8wvW2RbgVTTr1hi6kwxP5qvm0OZUY2QMNWBf/gARf+rGG5uDyHPnFr9+++3xzo4oZ4meAGRff72nX1XHNpVBZPU9sekkbfhE3pNekS17TP50q8z4y748YhigTzLZfWasl05nXiKemTYtAELz4l7RSP255yqRFsRpQBQyFR+wIdmAPW1H6gDb4d3MPX80mb7WmTXx8zffHN+fKiCy/dy7eg9y8BvASc5+gjX7xhvh8yTjOktd6s8CqCMPdp3cExz2vWjE3lkzdD1lRqZsIN89n1FHt8b7bPYpkeDju/G72UvjZ8u84xgJqZOs8Bnjs9fH+3aSXnynXv5KN4isxBainr0HkEwOAbR12eoAtzsN0n2O/lsLnmP/6RXTXUogsjWqwTG9k3hFRLS26UGy01PesU9Pnx62TwzF16czSrIBgeleFRA5QWD3yGSdZ5mjSDR1kh2eiwsdz+ys78SDvvvMMzHGQQ3dx9PLKn/Pk4P0gL6Kp8qnhOnPTUuXxulsNnvP8eMBjvNfml5wPcC095PE88yyH+SZd6xcGT5EJs88s24CrOn42u+9UwITDyJv3RrlGUzy7z/wwJjTWpe9mUOPjWDatACRP7V9ezjN/7BnTyhvWZF8TlYJKFpccUUwahnHJsDk2LM7tREBeb+0fXs4I5wezlQ3szpBZM90fMpiqPJsxvxjmzeHUZPR4ug/cvToUIDO2HGZ0hHHsiokywRj0ZG6MWZXh6nSdOEwlAKdn9yyJRhbv/fAAxFcYRpkCYEyiAz8wRDDlDafTY7A5FiVxvjA+vXF3z32WICtjpcl0F8XRAYYqH9J5yIr+PzzAXIL1oa5MJew895z/fUBDNDRL+7Z0xNEtpFw9hlPDvsf7txZfP7xx+NIalMA19jNvcASS84RexuacifdIDIdAj4KJukI5wj7DyhbbqBXVx6cPs/3bE7v1/fvDzvRq3523Xv7PCcJA9F6dXTvbx5/PBg7Nqhhay9jV/z45s0hQycGHAnsLvR/MUHkst0iB0kdAIc59Fv23SXQ4ATkkTZrhdOQgSugOYOsusDXoDmbCBDZemJHzA370Y9RUVWXMIn+ce/eYBVlyZd+360KIvs+G4Sx4dgWZ02CrVyfu/sZHE5gkTIygguJQHayl42cTCAyJ9i72qvtaew7sDwb2FWdh16fkxT6sS1bIgizz1p/gp/ylSAyJrS1KJHtuLgyPE1PQ5V9kQ9u3BhJX6dC2AABaTcLRbBirrGEHCv9g/vvD58gextUlYHgmB44jbL8mmuKbx46FI50XUZz1edd6p+bCBD5526+OZIVjuWzmWwt0MOe47cyDAECdcBd+5/AFDh154oVEaBimEpK+k65yWPZnisj4GQZoMCJK3rBb+MvSuyy3bm/eU8goHXoOcYnaY2N+Y39+2MtYp/1ujIpL0iWZBbICl7Tn7ZnlBtbZ+mvaLy7ZMn55syzZ0fyhr/8gXXrQn8HgcgSvk4waiLNt+a/C749kw0GcpbBlCo1kacKE5lsgefkZl/IZkb8LHt09lIxVwEezZhxvkb+tdfG3sDH5WOzh9kkuHte6ZwTe/ZK7Di+3alXXy0e6vSqAWiUSTGRiJ85M4DRIFMsWRJ/N/d0iB/LD8oTbLWZyBPcWC9BZKcTxQQSE9io9OrgqVOhV/bR7qR5Mv2B7d7bqS5JFAx4hA9ANF+pbH+zDIW1Ajj0bMAU3RfPJejcPSfZx8az7FX2C2sN+IysEaUxxBulE2LurWSBcZkTa86/RWmnN96INQSEnSogMrIRm6W8AIAfGHX3009HLMgO9AJQ6aU99d2rVhUfWLu2ONxplG1/tR/zbdMHJGM/fAL2z1F8CV7xDjl7jtqrTbGJXvbTOvMMxDO2l77sP306Yno+iPGVfWp+uvUkkaB0FTDdZ6wzbE/6010CK0Fkp34lqgGb/KBoXD5tWiS32Q/ytDbz/eg3bEbyhs7RPfpjHdt/7CHdiahLAUROBrIknf3TvIhB7z98OPZPPhXSWfndyVHy1ElAsQV7i4lsnyc/WBNCI4xnEBMZZmBtkqO9VYLJ3NA/fyvbXeOk32I1JCukEzrqBA/bw+eciCsZv/QPSYM/kYnJ8gkCz7aWnGSWxPI+1is/vO6Vz0T69Ew2z7osNwzPe5o39pXt4yt5JpveXhdHAhMOInMu4hjA6dMB6FmkwwIRjJ/FrN4yo5eLMAGcZHoyDr+8fXs4yH/x6KOR0RuWmebe6sh6LwbDAvPcbtZIgsjAY8bfGLvrAfdyJBgXIIiNR0kH8hrEKqijjSQs0wAAIABJREFUNsbeayPm+GCycHqAGjYdbFDzNsxcYaEwvo6RYaRzZmxODFE6mmUQ+dO33hpHdB3FwYysW6OrLAvHHcyBrOy9zz4bTkjery6IzJADIYHIGG8cFCBON/u8zlz4rIAR4PP+zvEMm1g/ENn85LFYrDpHHsmyfPSl7vN9nk4AqD+yaVPx7pUrYzPlgHSDyDY0Y7BZau7k3emIzWyYGkiZqQciY4/bPDTMpCPDrlXvB3DjHGEMkrUjskCsugBOL9laqzZ2TgQAUYYY6718TQYQ2XiiRroseodBCbjw/3RbXbu5s2YFc4zTSi+TLUHPOVWcF07lMEeVumU4ESCyYIoesTtKJgyboWYzON/BuutRc7f8TnVA5GiQ6ej2li1RbgQgyO7aUzyrfNnvOGnAFQAQJz+6Fp848Y7aa743mUBkAV4eS/QOEk/2y1EcHxVoCx7Vh5bowwb2U74SRLYO+QPK2BgDPa5Sj3g8mwrYx8YQ+LFZX3niiXeUUDE2NuJXbrstQEVlsIDNcRS/c3R7vOfk3+2p5pf+AKvpZ1M2ddVnXqqfGzWIDMRRlktQZV8MEsBzz431C8hjl2WQIutZsr2SxLqPA1P+5amnYi+U6Oi2ucEemzkzEvN8AXrEPnueoCtr9JZ9tyQKeI6eBtYCvQSkadrcr7O6Pd86MybAJha/hBowxHN6+YgJaiAQSFyyWQJMnxW0W5ODQGQnrT5x000BhPKvEwTBUkw2XVknLyUQmf9lz7Lv0iExi7jBOu/ef7L0gfcHuikbwN9JXTBPvcp1sFXs1poFCwKolCjlEzlpk4y4bp+OzpnDMnvPs+ic5wv+6UajchYXCETmF2hOmk3O6RXfJvRKSa9OYid1CyMUAYHfz+clH4kac8MnSHZn2f5mg+88WQCo5CfmkX57di+/VjJgzbx5AVBZa+aBPD2Hnbd2uk89BhjWORVnDqwzgJPP2mvtS0DyqQIi01+nh72nuYmya6dOhZ3pxbpMopikFNtpvtgx/kXEDx0gMOc1yFT62yA3zZwZ9uz/Z+9OvOy6rvPAnyoAhbkwz/NAEsREUqQoiZZlW7Y8xUPsWHFkK+lO4qST7k6v7r+k0+l0bCdxRk9JnNixZUe2bEeSrYHzBIIgCIAgBhIAMQ/EXNXrt/FO5eLxVdUbi1WFc9eqVSTqvXvP3Wefffb+9rf38WNPtuacVeB3p+SSqm0C/n2iluSTELQf8PFyDJzboOTvRKvDGvuU7wTnoA+SZ3y+o1odSqxVrmxvVZP+zcceC3AR3kIOgHT6kxND1bYebuG79gF6DhjF1Kff9p/ofV5HlJoOIDLfSdyjUpn/GC2kzp8PWyuZJM7J7PXqvJCVWNnBytYZWfDrzBkdM6/jgcjiK/PLpucWVv477G6FXJdjc8+kryrZxDbOMRJnaJ2GyNaLKyocZs4MPEDMgdUOk2Ej633maAWyYEHoqD2Ffw3kbvXynrA8c/JXH300iDuwm7B7dS0i7TvkLrENUP6Dt97qmSxafY8H8fM9B5FzuSn2JtCLg9ONi3Nq8+C4c8pl33IAaVFbeDZ/YKJF+i9feukjvSPbHYcgAaOCgjM6sjT1PX8yiIxNYlyMy1gHpmSmJwdfWweGDiPTxtGNgHusd5Ut5YBgMthIyNLC7IThWn0e5qwWCFhgcQhbDZTJmxjnVPD1tx9/PHoYC7IZ8k6CfKwv2V/GlkNiY8ztC1oBkaNccPbs9EtPPhkBkH5qgrvo3VZn3FrVpygxnTEj2BF//8knw5H/6qFDDZnIMtMYR/Sdw6jFSSf9qqtjpWtK5Dk7HCprtB5EJofomycLu2JFBLd0pJPSleoYPB8bmr5jWGIetXLA0Giyt54A35wFjvpv79sXjlw3LptZlsfuFSvigDQyqV6TBUSuf9+c+bX2OeDAAhszh0CQSVYjB0nUDt2IQ2f0AetSKVWvQGSsV2P8J88+G870RF2tgMjZScQe4axdunUr9gjtlk7VsW44vGyWUnDscQ6d5KTkaCMbNJlAZGwYgbH157L++ALduARZ1h/n2l7voLn6HtQZRA5W5KJFsT4llLsFvOb3kwjgh7h3vS/AznP+sVSNU2DHzkkGYBdKGpSWFN3QiNbu0W0Q2RpFAMDgAU7xE+xl5ng8YCIDHIAAgFUGQ+JQ6rpAnt6z08pI+QX8Kn4moKGZJB/7YJ9XxqudgYANe7H+gOBcrso+sUESiyqF7J/NHt5mjzRGYIgf1Qj8F3bgG0ePNuyJzGe3VshPKyFBLDs+GkNwOoHI9mDgJDaylmUYws2QKcwPvcOwFPuwMdHGrXJYWmakA85UtPlOBpuAo80wMOkEfzH63C5dGqAc/4FvaO+azCCylhkSL1jEfGd6xc8cbS8A+GhZxt8VF9lz/+jQoSh7b4ZAAni379l75syaFc/Szk+ipwpY55ZP9hByBFQBUK01e0OzRJ7oJbp4cfi79iUxsn3GWkOimew9kT+9YUMwvQGsWjUZOxCz0cHX9lTgJ/8aAcZ32CUsyGb678IIAP1kxo6SMeBU7COp0KzMR9txMrCryvQHNm+O+cw/zRIbjJE+KO+3Vl25bVZ9S0jAJFKdRLW55mOJEe0jzRwcyDaIb5HjAPaZyV1fPT0dQGSxjv2P7vBNxdwAWXa2Gcwh2vrMmRMJXOQnsRI/nL6a47GYyPxR7G9AKyJBJElGqQKq6lYcnDs4GEAt3Isfq51qL/xGcYwY0Pt5Ft9AtX8jO5kPmkaEY1tVGiLaqZBuhVwW4HwtuSkhmUHkRs+k68b4Y9u3x9pQXQxXqgfhW/MGy6fblUDPQWQGXq8UGzBG6FiHB7XyEhxhDjBjwKHGAuRMu2zeuZyOU46poTduK6ewjzUWgSDQS7aG4up3XF/GnkFk2WSLUPbQ5jTaxYgLNJUoRguOlAJEZpA63dDGkytHn0HlXGJAv3bmTBiCTkHS/Fzghx53DDVAl4Oby7DvYyI//nj6p889Fz2uOzUIX9y5M9pEKHXwPoI62T5XKyAyxqbPy/ByzP7Fiy9GcBOZyvEEO87fc48uJYUSB9aJ9iiNeiJzYoHN9MR7CK7aKRtpNCQbgQ1DUImNzgmpB5EB/XSEo2EDBSjSkdy/rkNRREk4BpJ1wsEXPNdn3Nt5hpJNgQA2lY3NZoiJ0o0rn9TN+ReUYTL81uuv33fryQoi50FafzkLTA/yASUyzPQe8IbJLfjnpHN8OEpj9etsVrYPOohMTjl5xzl0aWtBvtUSWYGOYEKiQiunOFCvdvhWIxs0mUBkTBxBNOYGcES/T7a4G5fACuiCvSkQxDxXHVG9MojMdtvnBFb1QHMnY3FP98bYAN782ksvBbOlerHzmKN8BkCPHnpsuMOiMqu82YOXOhlr+e79Eug2iIwN+g8++cnYbwCA9jFlyBLOzQB0Rkc/sBf5FxK1fKb6cyn4n/YVDPwAP44cCZvRbHUN/xgAw+/QpgvYyE86XUtoGEewXFOKg5GxgiXj6as92bia9X3sLYJurCEH4rAD1u2/feWVGHejg/VUfQGR7aV8esy6sc4vmE4gcmYiixm0GmnmgEXzZd+2T7MtStORJgTXVSZhTmYhi7CXkpCqHfl7zQAZefXEIXO1RITKRW3CBPV818kMIv+Dp54KP+239u0LgJZe1Z+jU7UQQNifqFWwWYNivFbaEAEBJXwA+z+6bVu6Mzyc/uO+fdHOQEu/vIZ8zj7G/3UQp/UIkDIvrZy5Yp0BYqwzdgTgp22CA36Nf7KDyGwEn1ps4YwIAGY9UzfPj73W+31i9eqR6tnfe+ut0OOx5jR/P1crs9niRPPEronBzHGnsS9yhrkAcvmR+GdDG7WjGGtfdh/+HN9B/KcVF5tYtQsZsHbuBB0HNNMhew8ZNgs0ipE+tWFDVCOSu1jdT/WaDiCyVghIgMBy8asEGkyi2cRorh5CYBC3ion5gGx2JhSOdrCeeIqt5ufDrMY6MLEq99y6iN3+xT17oroAYNvs/tCK75fbbALb6R/5qKZvdOVqGGc7wfrsAWRgLTWzDvM92T+xOvvnmZ4nMd7oym1pVJVgzvO16ClMqZkkeiuyKJ8dXwI9B5FlJ0ywfls24W6BToCs3JuG8snco9Jnh0rwCBizoVIsBrwb5fHuD1AR/HPaZUBlMC206pVBZKAL4/Je5bTf0RYGMFx/qy9s3Rr31tqh2sh8/Ols7xMAd2X5jCLgCNDPiekWeI25DZzEVNDnRp+3rAdVEFm52f/z7LPRzqDTNg3Yz7JojJHNVIa5HRBZ+Z6NE5OaoQMSmNNuXjJv2DdKlcioEYhMl2Wa6bB3ASArkevGJajEXrCOMCfMTT2IbOMD1phHjhdniI60EnyMNVaOtmdLmthclWJ2A2wCzim14ZwKmgDfzfQmb0auMqJKdpXgCHq1IvnXL79831cnO4jc6D0Fm5InHGuOpUSd5JY1yfGi/2w5hlwnhzsUEDlFQsZ+8uPbt0fQgRVBtrlnMCctwMc1a6JfnwBLAmmsCoDJBCLr88p2WX+cPMF7J4e1VvUVA0TAI7jS71KJvGRx9cogMhsuyMYAYQO6dQHjzF+0oJo7N/2z55+PwL0eZJOEE0DYYwXLgC++A/ZoPlPBenLIJRvPAS/AcrdmqfF9ug4iL1iQ/uFTT4Vf+h/27QsA2Nw2w27KI/RdIB9fkL1VvSehWr0EbPzafOAS/zp6B7dwAVGwSQXTvqu0lk+RSR70mo4CmgWHfOs/PXy4ZRAkDwnwrTKM/2BN/ouXXgqgqBGILEj+4q5d6Z+/+GIkfOoZ0vWvOZ1AZHsv/5ifjIDS7AXYFXxL2EloAfvFD9We+eyluIUNAjafuHIlwC12p9kkh/FkAC63CfNM7Dos28kMIjsnBehN9/5cqbTy8QbVhN6Pv8snlUARo6hy4Zvaf1uJi9h9YPRf27kzfCoAoPuYF/fxLD6kvQHRxnOB/3z7dtoJStBgR1rb9l3JpX/54ouxvic7iMxPB4qxa2Lm+kOqq2sB+x0YKLlODxF7JKhbjRutGQQdVRLsEhtojlqx2Y3WqDnHYHdPcSP9McZmk2/5nuyBfvZsvjJ/egvr4B/mCoUMIotR/+EnPxnJ9KgSlfBr4dwefqMxx3kpCxZELGoeqtdUBpFz+5fPbtiQfnbnzsClMFj50u2cj5EPPxXH2CfpDfB+LCYykh6wGgBcD9CPZ+v5K5JRKnbFmmx3bpE13ndb+Ttb5J08D9YAgxovFufTSsbQOQQjTPhmGffGZl9im72P6hg+z3hEJckZz83+i2d2co5WKzIqn/0fEug5iCxb8Ozx4+klDNTz51syamNNFOMP4LCRAECxgYGPLsGizUU2VnAOGMVk0A+oG1dm61F2YJfAv94gtAMix2EaS5dGdstikm3qFuA11nvLOH3/pk2xIDmENqUo16rrEdau7LCwyExAJIjff+bMiIOQQWQgqnYW//d3v/sRNlk7z+0WiAww5Qj80LZtwdLmJNcnDNoZX/U75tt4OU/0qBGIjJ3ESVAKh1lto8I26cZlDgAhO5YtS9+/ZUtsqPUgMsDURvlMrTwPYEJHurWmBDgcYI4WPeHMyQ53egG+AXA2brLjNHSD4WxcHDxywW7RjkQbFu1YqtdUBJGNP2d7BadOZLcOsrOEkQYgAXZ2crhDAZHvyRn7TLWGQIYjJDlD/60vf1dVAezBdCd3ejxWln8ygcgSeYJD64+uYMmMdzZAs2s+rz/B999/6qlgLqreqV4ZRAbQc4rpbn3f5Gaf1+hzmUX2jz71qQgW/8l3vxtMpnqgIQMvOfktYUcumMz8FdUR+vJx1nPPTQm60ZhYnYy5fPeeBLoOIteYyHqb/sqLL0bZfKNeq2PJ3z6M1YTBj20nWAQE5YseOWPi53btCqCA3yvp20zLg/rn5sQx/5gPILnCn3UBaTYvWZJ2Ll8ezGo+rmc1y2qrfxbwwfOUoPLXf/mFF0b6LGbWn2Q2PwCArKwaiJxLdseS2XQCkXMrC/7deIF7VSbZvpirv/vEEwGMkF+1+pF/xR7TL8/hX2ld147ueDa9kRigq4AndnUyg8gY7oAOcsGYGw04jz159uxI5th7JfX+9SuvBKjRKkPVvNh7friWJCZzc6uSSJLQs8yHtaHSyJ4PHALwtwLsZ13gj7pXPhTLmH/5+ecjjpzsILJKSLGHsYqxxgKEAMeqJOyn+rPzl+hyqzID8ptrezEfzHPrdbid/dL+Lpayzvg9fOV2W3nmhJ/EId8AqGdPyH5UlYksienQdWx7/dBbOViaHwpAxKw1F9oNqdyqXlMZRM5VMQB5icrfP3gwsAY+VqOWKePNu71KYsh+Bb9Q5YokMRaI7FnIbMDmdg6DA7SqWICj+FFd3y1yZPhEKUVShY/hEGD+B1b1eKzi3NZNnGhNZTB9PBnmZyIaeia99ky+73gtg9g54DP8il32zInAy5p5pwfpM70Hkbdvj8wZhxroWt+ovV1hYzZFOcuaNQGAcgr0I3QJyjgAj69aFQc+WBijHTLRzvMzhd/i0iNUmfdoB+u1wkS2KLAEjJthcHiaDHKvL1lHPW2AiMrU9PzihLa6IY82TsG+C8MiTolVPlfr1VYFkTGR//F3vhPgeadXt0BkOsZAKptwGIPNWQlyNy/gvYMHyVxf5EYgss9waPWTBrTK1LXKPhprfgAgdI+jYo1+BESeOTOALMxCwIfSPL1bu1U+krPEAidrlYPUjZ7IgiblnRizccL7e+91raUOOzBTdvihh9I/evrp6OMmOK6eoD1VQeSqrmRnCRhPluyrTV6Az/ZVWy+0si4KiHxPWlh/+pGzv6pCOEJYDeSKDU6HJfew8qx9ujxWMDuZQGSJJyWnWNSqcZS6jcUwakV/8inbgr///emn02/u2xdnH1TXXwaR2SyBAvkBkrt18S20Ffg/aiCygF0gOloZcj6sib0FNppfCbkcyJhz/+37zgVQPSGwFlBjH2Evt8q26ta7Trf7dBtEBqoB8PQu/NUXXoiEcKu2MR9kx84CRyUmJZVcQFbJeL4Ntumvv/56MNzYg1bAgjyPua0XwIkPiMGWS0iBNAgaADCHdPHhW2HG1utK7r2vYuBHtm8PYCsf1lMPIkuWq2CUEMot6sbSvekEImMO6qN94tKllphcEYz39UXPdQlt/hMdrPpQwDLVbOZ2n96x584FsNXq4Z55LoBOmOXRW3vVqqj6m8wg8i/s2ZP03aVX9QcgV/VLTIKg9PDy5UGaYHeVnwMDW2WSui+gEzMYO5Vd5987RJvcJemtM763deZAcVWzrbD46sdur3NPoLmE81QBkeku38BhgFpC2etGu7DEgXd8gNxCwPdanR/fZ1PZQMAiMBqDX2KlHWAxj5f9FtMBCrUKEtt1wpLk/4kBjZe9F8fkCpUMIjs83P6jfYk+2PaeVljz9E+8az0bv6Si5GH1msogsqSs/cy7iWW9m0RsqzqT5ZEP0dRGRCWqtgr6rI8FIoub2OSMh7XqU0na2R+RSehVHH7YRE/lZp4Dp1FRAjtTDQ/T0u4I6D1e8oyNI1t4G5/7K3yJWp/9seRLdyU3JSI90/rzTLZxvJ7K+YA98ZG9yFzmVoDNvG/5THckMCEg8jePHYvgjWOUWwp0OnwGIZ/QCPiSAcr9SAXlyjLygTsYngCPbi22PHYLS28rZVH1B6e0ykRmkKKU0UFBK1cGSAOUGo/S36kcfd/GYAE7tEnGCYgnmOhkE/3IuIaHwzDIjtb3c5K5+vKePVGm8Y+/+90RRnkn79YtEJnDrScp9gwDK1HRrV7E+f0kQjBvOP4y1o1A5OgZvHt3ZKLzQY1dY/T19QV4Rf/0XLJGG4HIP7x1awQLwA16KUju9pqyjnIGfbyNqxn9AGKRncQIBjI71C25ReCWUpT7/p+f/vQIiFwFeSYSRM6H5RlXK85jM3L0GfZBQgVo5wAUZaF0sdlenPXPKSDyPYlw3pz4nEuRBa3/7tVXI7iJ0vaFC4PxgBUiyTTeNZlAZMwJyQc2xf7vXIR2A+RG703nAWr/12c+k37j9dcDRK6uvwwic3IBbYL3bp9qDYwDYpsnPfPNUTMM1HygEudbUIyJrhrJfgxYZgslCgE99gQlzlhIt2oMo24lecfTp+n6926DyPZQBwTzS+mhNlqtXnTB/AvGBEmIBPkg2Hxwp8OqnfWhtRa/tt2LTQHAsucAHHu+VlIulXwCVjp2/saNONOkmQOrRhsLG+fnl554Ikr7f+X55yMp1qidhfF4PzawngnX6P7TCURmGzHkzly92lasZB71RQVa1YPI9OlLu3eHfpG95ISD+8YL1kebUzFYtA1cvTp9buPG8AcnM4iM6fb0+vWhV4Da0S77rr0YsMv/zz167cvtXEAS9+M72SusIyxPTDtrguzyYdVIQ0gqYwGoY40hGOkzZgSr2Z6EEPIrL7wwJZjIWPR8dEQSFVljYQX8IoCpeFUFssR7J9gCgFZLKiAUHXavTlpaaHH3tx5/PNpBsOGA307uh+nPJvO76ZMWmvkcpgwiq/Jwdo/xt0PEQsyjn2IW+4+e9fXnR0xlEJlPpTVfbhml5zzyYaeXhKeEAd8WbjIWiCypg8wEQ2iHBGZeYAWeg6DINrXSsmSsd0UW4sPyQ9kPpE9J3PFYyO6Z+0RLxEjIaOfFlxDDjxWL2kM8k24Dktm+TKAZb148U3LaM/nPCH58b35+8Y3Hk173/j4hIDIWg+DNgQK9YCIz2Dbl+5jINTAWq9cGo89UuxvzaOLOmT5OWP1CaRVEtiAs3mAir159j4l84EDXWhaMpTLBRN6yJRYzp17AILvbbRDZ/bKscnZqhIk8SUFkm6bAno4JVn7z9dc/NiYyYFxw0AsmMh3ITGTrZDQmsiCFjnD0ooF+Cz23mjFb2mPQk1az6KPdW5aSg4gxbcO1sXXrcM/MhNSy5397+ulgjX1cTGSACIYwJ5DsBKGc1naz7I3kCXTgiAlEsRW8Lx1QTt0OI72AyPekbO4kPjm4EhJsojUu6BdcAhEBiNUSxrHW0mQCkdlNpWr0g9OMBdxrJnLVgawyka0LAHK3mcjYo9pZsKH/HybyqVNNH7yKmTxn1qwoqfXDKRYk+gEa5tOvOdvsIjlGtcr58+HPtLPumrHDD8Jnug4iz5uXfmHv3mj9o/y9nYolIDI/zL5VDyLTj9xCALMxDgjroL93bssmCMPO+rWXXx4B19gdxAIVY0rw2Z9OCA1kbb/EjhRwY4NiURcQ+d5KE0D/4t694aMgj7TbooR/9r889VRDJrKqBy3jVs+fH1UbkhPNJLtGswVAB3sN1ivyQaNWAHwSPrSyY2Azu/XVt9++r1QZQ9fB0u4nMdKNNmbVMdNzdrZZENk4JD4BG3weeq90vN34ke1WZSq+89ta0poKsGiv15ZB+4O8zlRrdlKibp1pSUAP9Ni31rzDZG9n0QqIDJSXLDEnziEBPncC0gJOtSQAnOn/ji3ayRxIngOlAbFixnZbJmQ9zlUjmP/2B1UcmJ6uDCJbg/YfzwNct3rRdYlQ/pr9Z7qByN5NqwYto+zR/EDM4U4v2AkAHzAsMTcWiKyaAakR074dMpPzUQJEPn266yAyfAOhTRLcWrIW+JrNrCvJK4d+kwOiGYCbLPj6Y52bY0/yTL5OVGmcPx9+UzMkqDiwetasJP5G9PNMyScybre6plNdeBC/33sQWU/kEyeiFM7m2E4D80YTI9hSDkphHcilX9t/rhlOjosN26b0qXXrgr3DsHZSTtKqcrQDIgt4AXnex8JTQmUh9/piUDE2OXNAJwaKPNtlKLQy3skOItu8ZYH1vdUnEIuh2z2R6ajSLI6eddKIiWxjF3xxbmxWjGW3+v+YA4wLjie9tU4a9kTetCkYSzqL00slgd1oOdGKvrT6WWtJQECvjVVCq1sHe2XnTRDw9z7xiSgH1m+vek0UE1ngAODlZAKb6Cg2RbfXsGAM2wG7myyxjwRF7TjcBUS+X5s5b2QCjJTBZ3sksP7b229HiTMZNwMaTiYQmdMrKWr95Z7IYx0K2Mr6zidWY4JYf0o4R+uJLIDgdEoijcVCa+X5PquCaPXChcH6so/+k2efjbXXjBM82rOsZevMehYwbq2xZ+gHR1/ZuHWnVFbP01ZbJrT6jtP1890GkQHA2jVob/LvXnmlrYolQZX1r3crf6PKRM4HnbK91hQgSllsu1dOgjo8DBCIHczvy6DmX3nkkUhG0jW+STcqCADWyq75FwDwAiLfm70MIku0mXOs13YOrQ0QObezePHF+/wz+ulv9hVVRPzIThhb2quIw+gOYEPwPx2YyOJHlYfYrt4REMKmt+PjmFugNCBdfCcuBa7o+4nhZw/TYsS8WWda/gFEm2H/jbXuxZGYuqoGf/3VV+Oe0wVEto+L7e25+f3yQe3t2kKxj7MVxDXsajA822SeG4PDfvkkWiboUdzpldsFaKu4fcmSsBEO33RV4xD7Dz9IIqrVawREXr069p/JACKzK/ZpPo+5QQBqlxhjX2Wr7KNIG0BHP51eAHdAsjgIxjUWiJwPnlPt3c55MvxplTowGlhBt5jI0bt9/vwAgfnK8AU2wxibjSHNE8KWRBlfAT5hTxhtHXnm+kWL4pkIE55p//PdZvelSPitXRv4he9p8YIEmduldjq35fvjS6DnILIAz+ZoE3agWqfGPr9SPqBGZklWUmCol4pL5hnwB1AB/mFyKS+cSMCrHRA5TvtcsiQy0yj5ejMBwHt9AR04TbI5TgrGGreRdqOdwHhjn+wgssP0BPJ/7dFH4zc96sbGU5WLEhVlsAygE3EbgciYn9aSwCIb507KS6vP5yhjXVhHesYpuakHka0pOsLZpSOCyj85dKhrrMLx9KTdvwOQOQ6YfUBVh/Z1C3wH9OjFpOyX8yYwqHcYJwpEtiEDHPXNBiKzhcBy+tKu09VI5rknp43zp1ceAAAgAElEQVTbZq2kDqOpnbYmBUS+X8J0VMkrfeUsAigxbQDImFBaJzVTHTKZQGQ91Nku/fYkp7Sd6oTRWJWYYB+oqr+dVj/KWtmt6pWZyIJ4nyfHTtib9WuC88uB1c9/6Zw56Z89/3w4zp2suczqyCxkegGsUcpKP+xDWBt/VOtJbo03oxft2tDp+r2egcjz50eyuZ22V2OByII7Bx/Rd7ZT6Xsn/nRuf+SeWER6p6roc/GdBavOYBDAC+664T/bJ4E1WNSeNRVBZMCGdUgu+fyGTplPVRAZGcaBSeMdLNRoXY4LIj/1VFo5b17650DkNtqtVJ+pFQPgSUJDX1D3mw4gMoCJT853FBPxj4H67fQdJy/7OMac3/RE9Ra2awaR6ZM9kj5hKAKa2pn76txgfmsP6BnaPFq/vQCR80GgQF0g+x8fOnRfskl8p2pCC4EPb92KcdS365DMYs+aYSLnvdF6Uf0jIQJ8ysn1dvfdxbNnxz4utvvdAwcCQKseStnKHmhfYaN/qYsgMj9HLAqcBng7EC635cogsrae7KuK7OkEIue+152CyHxAaxp25J6vnD49cgZAK/Nb/1lxMRIenClaj50//5G9ErjqM/RfS8pgzF671vJjewUi0yEkQn3jJc/YO33BW4kf8yGi2qJYO/ZGiYhGB9nng2DhDp5p7YkPPNNabnYds6mSo8Bkz2Rb/vSdd9peuy1PSPlC6jmIrDzXguFgKNFtpw9Mo3nKZVScuShNOHlypH+aBeHvnBslTE661avQ5tyuI9CqrrQKItt4bGR6u2hb4P+V6TBIvQ4Q4yCGVauidNqi5uRwZOv7PLcqg2Y+P9lBZM4fXVKGSdeAyDLA3ei7kx0iuhL9uM6ejR5NjUDkYAlv2RIOLWeMvrdTLjsaMGj+sfo5s9ZoPYisb7XWMIIUmUYboGx4t1i9zehKO58BjPsRKEuKAHpli7txAXdkt5UCc+D0csICqF4TBSJ7psDh7z35ZDhI/3n//nvOzPXrTWd1m5EJPdCDVgkSu45VAyxpp01RAZHvlzhbKCgnW0G5AFALC8FCM72Q890mE4jMXthXAKAc0q+8/Xbbp5TX6ydgGqAqSFV6LzAHJFevDCKz3Zideqz+4dtvN6PqTX0G6Cd581cfeSTYFMqx80Fo+QbmFeCCXREH5w0Pt7UmOflADYlxARFbFmyUa9eij3y5WpNAL0BkyQzABhA596xsZVStgMj24HZL7OvHpC2V9kQIHy7+wE/v2HGvBU2tBVQ3QGTyASLbJ6csiLxjR7QecrBRT0Dk/fsjiG+m6qR+HpsCkefPj4qpboHIkp4/u2NH+AHTBUTGLpQoZ2+Bys0cLjXWOmdr7OcIGvqZquIyv/YG/hRQ1DqLMvcugMjiOIlNTN3f7jGIbC0AgLH/JgJEtpfScy3k1i5YcF+/51ZsbfWzEYv19QXZTQwmOdeube0liCzOEAuqUm4EIrOv/jYdQGQxmz3I3MAkOgWR+U8OsIazBIh86tRIS5B29cb3VLsCiLV4HA9EBqhmELmdyp5egMj0Vass8lYlxFcGyI4kRoebhHRrLasAu0BdZBE+OZlgM1fv4jMSIyomPJPP5Jkj+FyLz8yJFNV5nqnasVkGdSdzX76beg8iUxCbIsABC7BbzFoGQWkHp1sf1ZdPnQoWp4uBwDoCIgNV0Ok59ZS53Y2hVWVpFUR2f8wjC/mXnnwyHBelucqbHNzXLL2/1XH6vGAcMMhp0sPy2ydOpH/z8sthRHr5XM+e7CAyY4dt+vc/8YnYvB3eJBnCYeqUqc0ZwmblGOhfxoHRL64RiMywy2bqvykjrZ9gPgSnnTmvfsda+d6NG2ODBfZYo/UgsnmKhvsrV8aGGb3IXnkl1lSvdaST98slhM9s2BA2AQOqneC+0RgkXxyESS8A1d94990AdqrXRILIdERWV+LjO8ePR4Crz14npfX17w1ExsrXXiUzkQGd7RxqUkDk+6XLmWNv6CwgWVYeax5Y1AqAM5lAZPvZ9mXLglnt/bCi6Es3LgwETmiuRgIQ1x80lkHkSCQtXhwnODv0o0m3eNxhAhkE7FoMsINYQMoaqxdn2ZrUW84P8KCdvSNXPugB550liQDWuXXNuIMtH7hPAlMNRKbvGDtsA9AJq76dw/saqQF9BHDlkn3JZAf4KWd96dSpSBa3E/TWP8v+JCb4jSnczkJbMXst/4t/rqS4q0zkXoLIXWxnwSdk26ZjOwv+or2FjbD3il8Bsu1cQDCX5CFijthB0p1fRobW2e5VqyIh2K12Fpi/0c7i1q1Ya71qZ6EcHYhsf50IEDnH9xLTWrNIniI8tXvoYZ7PPEfsn9jGPt3OHp3v16t2Fqoe+RveObcyqjKRpxuILMECz4HtdAoiI/zAhGBGYsFutbNQtfD5zZuDnCTeGouJPBlBZDEH/Mc6VllA9xHU2onp6D9AGkYASNaKj0wk0KpxKKwrDor0zIULw3Z4ZrttfMQ8nmnsngnAdq9u+fnt2P0H5Ts9ZyLLJDlNPA63e/PNAHAEW51Mro1d2wfOKAMKLBFM2YBdmeHpsIK//cQT8TwlrPvPnv1IgNfKROcecrk/kWzlaMF9OyCy+2NW/U+PPRaNxvVTUioOROhkQyMPLQi0y7hy82bcr3qCPYNqEWJ0YUHL0AFLge/t9gEjV/fFrAM8RWn2zZvh1FSvyQ4iG+uCWbPi0BPZdn2ABe30udOSM8ACUFg/JcGVNiJAyEYgslJWIK5NUEkOxp0TettltY04T3198X7WkrIcZdPWaD2ITDeNYceyZXG6Ov2hIwAhOtUuUIlZrfwFQDJzxozQt3ZYraOtY4C7jVHJoGyn3uivnTkTzme7Y87Pcl/Bhvt6D+WIGCbVayJBZOxE/aX05Dx77VpsytgKndiO6ruwu+ZJX0tAxjePHQtbIbPezuZfQOTGWiswN5d0VIkX0LEVkGIygcj2Ma2lMHXzwaTsSycHOmWpAYitP+CafUSgkRPJ1c8IvKxDgScQGQuSvrYi09Hsi8QeAEArC2xOyb36dh0cZfNpHbKV2hC0u6/aUwWoQETvwEH/9vHjE3reQys+02T+7FQDkfmdqu7onEPKMIfNfS8uoBDGu0ASgHbk4sWOqo5y6wwVXYABbZ8+roP13rt8ORLlfJdWGfwIFz/76KPBUJWoFXdMFRAZePJ3Hn88fE7AongoDt9tlvVVp2h8AbYXiPyj27dPm4P12Fg+tqpQcSp7DnBqF1QZa33at6wzscWhc+fC99fWrt39IeLffLDek08GOIMQ1PBgvaVL40BErci0R2g1SRQJ78WLo2f/jhUrQj69ZiLn+B5xw2GMYlQHgopp29XjXthPB+sB8SW2rbV8WHi7zxJ7AduQN/zWrg6j3TWZQWSVLEDVdlov8pvYWnsHW3u0w57I4jT7Gl+M3ZIE7MYhyz+weXP6ke3bo4oABjXVQGSxKz8aqAvTYivsje3aICAyYhy8iUzYs/qDL+FCn9mwIW0YHIxnwlP4Ge1iKubWM+3P9jWscInvXlfxt7uep9P3eg4iMwLKvrEclHp22gog91LBiAQQyxo60OrYxYsfAXRlV7DmBLJaWWCQ1oM8rUymxcbBsIEBUdwvN7evv087ILJ7MG560dkosDwtQqXMnQS8nAql7pjbnOdvHzsWZQOZ7g8glBliSPRxkvH7o4MHOw4cMnPGwpaVYmAF0FMNRMYKt0lw9JRc2CTMfaesdvIBQCid+8KWLVGyMxqIrFRaGY6+yF/avTv92iuvRMmSIKCTso3MtLaWgC2CKu9WDyJbd5IBHGs6AhD6o7ffDiYUg90uUMk2YFdZozYWm4mkULcuDpZ7O5XcGvidN98M4PO+0pk2H4apIiC2vmy6Ej71pewTCSIr19dagzMgUIykxNtvd60tDea8xIcDQwAZwDigXWZutCrGAiI3lhh7TG8FRTlJ1ErSdTKByN6Dg6ddj3WuzYokHOZQuzYjSw0obP25T15/9SznzETGFBaACXIl4ASdnRyck4NZrGD3BiRhomCT1SeWHZwKaHFxmL97/HiU27VzAW4434KhXDIoQd4KU72d507H70w1ENn+qCqK3eQzYL3nHsbdnh975ec2bw7fgm5J/EhYtHsFAaO/P4AVRIVffeGF8B8muieyxG8VRG61ZYQku3MH+EF/eexY7PlTBUTmB0kAOwhUMo2vIqnVbqDNJwUCaH2CBcavmg7tLMRC4ktzzM9lqyVrukluyOvI/sjvtpdJ/PN/gSDtPivHx/YHB88Bdn/lhRci0f+RnshLlwb471laILQMIvf3B3sRuQXzGRg9ESAy2akA5FMgJqkyVjHRqT/Rrm1r9D3rQTsRB5UC6Mm+k/aQfCdyppP2AAm43HN/soLIfJUMImsz0OpFtxw4T6fZWthFJwfrsX/kBxdCQnRP1aOdXtYQsiTfj2871UBk86R9HlxLtwB7PZvQbutXMaLWmPYGmAHbAyerEo0AzZ6JHe6Z9IP9aBfLcD/PRMK0HvgqmPrtvkOnOvEgfb/nILLSL5syoEGTbY5GJyxOCr92cDA2eSUExy5fDoazDbD+NGOZEMCoDUf26TsnTkQGD1AGfGv1AtJgIAhMGXUACuCv0dUuiMxJlQUHUGGdCIr1WuUMtOPskT0GCwAUiAyQBlRarJmJmVkiAl2gO2ffqdwAdwtxKKWWs7zuySiRv4yWoJ2hqO+hOxWYyAwhA8Uxs7HRNSUTDp1x2FUrAE8GH8jYvX5o27bQZWXfwFuAQCMmcvUEXkGMuaF7Eg2dAAjWhXF8fuvWGAedsBnWg8jGLRD0eYkhpeEcN+vZZiyD2CoTgI4w+rnVBICF8ZeR7NYFKABUS8zsXL48EiSCJ+Nul1liLjhyu1esSHq+kz/GQRx0VHdYwkSCyDbvfKCo9iTeU/9XgJ1gsdOLPTXvP7RlS7C7gch0lj1txzYVELnTGWn8/ckEIude/z+1Y0ckNyR7JUbZmHbLgyVzrT822cn2WA5/evhw/K63hRlE9ll7Kgff2qe3kpqt2u4scWuNXVHBYY1rLeC+WBz11TZYw/ZfAYxgUs82LS/aqYQAHFs3bM+toaGw/w4VxlgvV2sSmGogMj9kzowZofMCV1U1qpHoUTu6NJa07CP0mu+IOIGx5UT4di9rxb2+tGdP+vHt29Mvv/BC+kO+eKVs3Lqm3/Zq7wccsq+OdwH6nl6/PnwT50VYE5LbVZYxvxpYh5zBRmBHsUOtgsiC1S/v3RtAxJ8fORLPmSogMpv5Uw8/HHu39n/8LPaqnVjInJA7n5FtVSGXyQdVmdId8yIpgT3P/mrZVmWcmROsUnOPaNRJsqKRroiBxI3Ox6En9IrNHO2ihxi2QDttg/hP2iS1e9DaWPqLxCG5aW8iKz4w1mW7Pr24wjoD7AMx3ceBmWLuKohsPdJhrTSAN3w5/nwrFz/YIVzmNvqoXr8+YSCyvVTrBrorPqbHnSaFW3n38T4rcfyzO3eGD07XxIydkI7E0vSEHntn9jif7TLZQGTYCKwB+Uo8JO6vJ9eMJz9/5y+yteJK+xy70AmIrOIVoQEB8Ps2bkx/4nyMgwfb9gFzYhSR4W/s2hWVmeZlKoHIbC477pwCaxg+pk0hHWvXp2BvgcPWKJtvziSX8uHr7BwCnWcumTs3Epowj06qYtwTlhD7zKpVsbf98eHDLe/vzehl+cz9Eug5iJzbWQASOVuyHAAwpw+3GsBFW4bZs4NtZ3MHasjaCsoagSQYsMA5PWsEsYz5r9faNLQKqgg4LIrPbdyYFsyeHVlFIJ4yp0ZXuyCyBQg8fnzNmnD4OMT//rXXYhNq1eHNjp5x63GHPQj41hOykYFgRMjKhsWBAs4DnKus5WYWUO7tiS3jtFhl9Z7LkanPdk8FENlmoRSQXH7u0Ucj402PbBb0ulXw1P1ssOaEfDj1N27fjiBNS4RGIHKWO8BVywIJE4emyXRj7rY6hugB1tcXOuGHIw98wi4xX41AZF9h9PU3tTnQEWCQPqc2iFaYAPkgC07oz+/aFTrGLgBX6Ek3ryhPVHa+cmXaODgYYK9S4NzWpdVnAZAA7wInjAPBqMCEk1ifSZ1IEJleARowI//nxx4LBg3ni0xlg1u1t1kuOcnkfdleh5kAjX/3zTc76slZQORWNa+5z08mENmIrRc2Zmdt/QkGrD9BZzuOqmBACa09kg698v776d+++mqAt/XJjAwiC0gEEIJse7eegloTtdMOyHqI8tLBwfRXtm+PQNr6/4vjx6N1V/07+ZyAnd3GJjVW4JNxtGq32WfVKIBpzvnB8+fDBncSoDanVdPvU1MNRI4tO6VgZ0n2/+a+fQGyAktb2Xvr7XrsC3Ut5gR5dFZQBuAC1EgWt3upjJGABFpJcP6z55+fWBB5YCA9s3FjsKMkjwNoPn26pfJZsgfQATzJBAAhcTRVQGTAoTNPzIOkE2YfGbTTiooe0BHxAlvEH0LSmQ5MZH4UP9eekVu6iJnMc7uXe95bZve3cvTv4jPPolP2MIB1uwfQx7k6ixcHEQnTD+veWqsHke0j2JiATrGweWv1/YDtiEfiIrE4f3qimMjWsX2Qv5urJFREtuPj5lioNkFt3aNeL6wJ5fWY0mSPDMYHb/f65Nq1SYsMQP+JK1eiAiLryGQDkSWNxKnwF7b2wLlzLR/iaU74VWytM6+QYcTbnYDIUUk+a1aQDyUz+aD/cf/++1p7tjI/7jcwc2bE8OItY3Qo41QCke1n/GKg/6p589LvvfVWx2cG8asG+vvTw8uXR+JOIkHCWxLO+sQIpyOeKSmuk0CnicMc+0qeeSZM5Ddfe630RW5Fodv8bM9BZKwJi0qQs37hwugbGKUJFy60BOJQTMExUBg4aZOnKIypso5Gvc1sqAwZAMmGA4QFIMkWCeKwSJth0AGhcj8dpaQMOXo+VtVoZantgsgy04JuhxHZhKIk5PLl6OOqB1KzvZUsKgFrDqL1RLaIOY3Pvfdew+CVQZFF9I4MLVDTe5IxBnGzGzTnUnkToF+ZllOsgZ36c9U7rFMBRKZ7dID+mhMBEcaAjB32BVZFs2UY+VRSWWUBmv61dBSoDBB47dSpMUFk+s/Z5LzJvEmMmCebayvBgLm2nsw1cDA7meZMVn80EJkcMtuVU6PsRd/d/WfOxPibBUW8r02GA+qZHCJlLRzRVhM849k+OmbOokR306ZgVGPYsx8A1mZsQA7gBWLkbgO0EXKSvLtyxw8bsLEnEkTOveAlg/S3Ns7BgYH0wvvvx/uyvfUsyfFk554SKOwCO+p9cg/6ffSug8CqgMjjSb+9v082EJmzLchkt6w/gJd9RWDVysGPUVUwa1boovVnT2Yr7OXWX6ODYPP+5/n8AfbLeDw7fs6fjzLiZvc29xCAY7PwQwDBGFCYyO7XCJRmMzwfw9La9O7WjuRTKzYbC9J+gcEBeBCw2M/Z63Z7ybWnYdPjW1MRRCZ5PogfpbO5/187LDz7F32U2MdYpIuZlcoHzQljQBq2UADWbR44pYoLsCCZJPn8qy++GNVcE8VE5gvzubyvNQxE1hOzlf3QOiYzfZ2BpkgW/L+pAiKzfYAZgCWgkd34EwyxGzeatn955fOpJMckBcwtH1Zp+HQAkfPZD6pOVdJKCiLT8JHtN83uFdlnlPTk5/I7+U58xuwn86+sM/uUdUaukvMA/nYONvcs6+zT69aFv4aRZ61V21nk1nSSRH9z795YAxKbfPBWkrpiU/35xQ/GbcwTBSKLMQHlfFxsSsQXPkCz8UfWY+/Av2Uf+vv7Yy2wh63IodFuaD6RVuz7Yq3/fvRoJHtbvcSLzorRdxfjVRyNkCX+zHHSZAORM9uXHwpkDcxhlIrtRvKwTlSOAOLZWrjNf9m/P3y1TkDk3CaO3yYJK27ltwE526lKRSRwEP0Xtm2LH2dYaS81lUBkPjnbxH4jcmWyX6t6Wv18Joixn3xe8/f1d96Jym04oP0CPiQ2hQl5ZqsJrPrx5dgXluD8IziCqm7rpJ257eT9H7Tv9hxExr7BMAS82twYFaCLUlJlDhxXgVgjcNSiz/16bRQyp5TepkUxZTDcY7yDvXwHYCHw4gRmVgXlUlILTI6D5iqznw/RM16HcwGgKL4fYC7afx57I6VpF0TO91IOgPXnuUA7zqqg0XixUAXigMvqmDNjUHYWSMeYa+URYN/Nm1HyK2i3YBs5QjYs3xWgOwiJEwN4VqYBMCXz6MFLVpXDODLz2GbGUeWoO6RP0GuMGApKtBo9cyqAyHlOOAN0z4GN9ICDhumJUYeRTI/u1MkmHEmOQE22nBU96YD0NiGOl6AGMMLRA9iPxUQmXwEelgEA2OdzL14GM/dIrmcmVecoP08whw0NmP76u+/GZuqQP4Z+NBDZfYAwNgJODQf46s2b6bsnT8Yc50PAqu1SsjPNSSMHa1lrmE+vXx9lgz7rHQQh7TbzH89w0+0c9PjNWZR8ekEgWTtkyzjqAWXvG1lOpbaqBBYsiCDY+vY3gbVSLQ54IzbYRILIWQYcsNzK5wtbt4a9Yj9yuw1l8CP2o4Hdy2Vassnmin4oxxeAco5l8Dmz7Gc71RF5nD0DkR9/PPTo/3322ejX3YurkS0DLqqUAfCoIhGY6fs50ddkA5G9v/VHj37ikUfS6vnzg6ETBz+ePHmfzRhr/bF9qnTYXrrD6bWnAW+1smgU+GUQWSm3RLP9hv2znq373BKIHvNDGtnvvB5yG42cfGMrv3n0aOxv9GysE+I56T/+8MNRamefUIoqmQ68s8+G7ans53kvz7bHvsxuAa8kiCSF9Vq0tiWvmk1iTrQuTubnTVUQOQ7XXbs29iU2mA4DuDC2mgG4sm8rEa3s2j4I3LLv55Zw+TM/vH17nMFgnxMg01eBX7NX9ilVx4gFgJf2p3/10kvhh08UiBwA6rJlwa7mT/O1tNcLQK/Jl+GjsT3aebFD+siyX1MFRGb7AGbiIX4BNrJzNYy/lX2cbtjnxFNIQmTi3wTt0wFEzupgvs01n13iDzhkndXHXaOpDxvOf6IrYir/L14g7+pepTpGvIfRmA9Ut6dZa61UGNgjfN86E38hvUiwahFSPVgvxyT8WC0vxAyqCfmHzeqBMUvoigGeWrcuYgAJrYkCkSV0sJGRlCR0EWmix3oLVRnsvxgViCa2IwdyaoVYMtrc8zf4OeaB7ZOEA1h6RitzKtYzNiAy34nNkXyrVgdPNhBZTMjW8lUydgFEr692GU12/LPcTsn6E6vp/29NdAIi5+fRFwdK8tfovNjTuq6vEhh1Xevv39cXyTgM8czGR4KSyJhKIDJMDo7Af5VYhQ91qzUaf/UHt2wJf9t9EUc94/u3bIl2O54J//C3bgG99iSJLb58fmb9OVxNbvflY01KYEJA5Fxyz/GwWVp8AjhMXkqlTylDAZTNDp0NNwflDApgUtaHQaV8gDZlLBQ+ykLHeGEGXQk2JgLgSub1PBDpzJlY8DZ1/zaysdcYT77HEHq2BWGD8nkBoN82g9Eylp2CyN5dttUGJ+MqgAX+5NM/jTm3EMiAbi6v0JpA8GyDXT53bnzOeDlC5FXfOzqLLmeQyJtjuHflypgrG2vuJeu/qzLP2b04ORzbbOnSAOoFuT4rC4nFLDPU6JpKIDJjmJvz536B3p8uHjx7NliZQPcA6Gogu82GwwUwBuyZTy0VODAy3tqhRFnghg3x/fFA5MhM9/fH3Mq6bV26NEBlm2A2ypxPAWEkRoaHw3k19nBslJUuWhT6YZ59L/oqX7+e5s2cGRlVa3FUELkGime2ud6cNlHvzVjTTye50xH9Ca3LDGBb/+SXe6jREWAfHbGZnLpypWeN8MmA4yk7KojCEhAMAN45jTYcMgimSQVYBRyTrz7snFbflZwhY3ID4pjHRixk+v5xgMjsAPvhXYH9ggnBo/Vojk5cujRysFg1iCcj5V6CA5/P/bKta6A/oNw8sbvePSf/mtxrPvKxXoLI7Pk/fe65rrdGyS9BR+p7xRcQ+Wg4+Y0uugU8sp9KRlh/AiqJq3wivTWV2wPl/VwQbv3RYfbK+qOL0de0tv6sYXtaIx+gHkS2BuixRKC/YfD6voSgf3dfAVreU6P1EFZmrUqHkypA8hl2Um9R64G+jXX4Lfvr3VVfsAlArbye7M3ae0U7nJrNtmd4d2tR0pHN9mzARnzvwoX00qlTUaXUCPhud00+SN+bqiAyUCpXjLHNDlmSkLF3NXOQDFCMv4akwO/QO1DwWwU4qudkfHbDhlALa9PnEDeaDbhzdRtfRcKa/289K29FipgoEJnPJPnD9ggy+c8O2Mz+2lh6H4nklCLYlsDhe3l/RBLswqkCImeGrXgGiMImKTXnu7ZSRcYnAsSwZUC4aO2zcGHoxnQCkdl8CRt21zuy88CwTOIZz1by1SUtfN9eIw7DyOMv3kf+6euL9WidbV6yJHQLYIaUcdW+ViHsjPVM/qm5tc5ylSPClrVmz6jfn3weGcV8qlY7ou3Z5ctNsXDDP1ywINjTCAb2TYD1RIHI1jM7Zn4ceu79VBgbfzOsxgzw83HZA+QWzFTxkHfplImcq55UXgGAyQbeIDZqtre29cpnYKfFW94X0Qbxpep7TjYQmb/E1rIRZKtaFru+GhePpsfBQh4YiDY5AFrxMp+Nre20nUV+JlsF33Bv++jXjhyJSk0JlGYAfnMrlgWEmlvsf+vZHsxGTAUQOe9pDoa2hiV0JaM7JQZV51Wsz89XLSD2hm2o/pEYkFjxTK3o2MV2+/LX6xHfiD0So4s34Cvmtly9k0DPQWQHZGAwCLYEXRRKXy5KJfBCcRd4Ut5qaWcAGjNnhiL4DmPvO5SNUaKQzSpfZjQrjwAiR5n37NkjmeUAgW7fDlDJ4vKDyet5jAwHwkZrg8EeAojqYTsWcN0piJyzxYBzvR/1gDQWgXPe6DbfCioAACAASURBVIL9WgGyM8sKUOjH522GFhKnBMg4VqCb1SyzXQUYFrv7cpyA54BOpZM50A52aX9/GH7BPaaJ75sbBpVhAr6PtilPJRA55iSle61NMDMx05cuDZmYE4AIIKC6WWYWG4NKjzgFi2fPDmcC4ApABfZhdNDD8UDkPEf01xwrzeGoknHOrJof8o9Ar+aAkrPvcEYC5J89O5ySb584EWwaGyFHF0PFWhwNRM7Px3qIU1hXrowSdfeybugIWWidEMAOELsGpANErGeOrnEYIzCSjpBdp47beGYyVzVw6snNPFrXHE/MJGMOEKtykKS/A1ZtTnlduY8xK0cH4oxVSv5xgMhZDpIG5IxtZhwSd/STk82RNc/swUiyoda2JYNm5CN5xmnCnmRHvDcWaStlwKPNS69A5L/9xBPBjFJu3OphMePpkL/TD2tVoqTKfCkg8uggMrnl9ceBFzALRPO+ag3mdiv1SRxyBZZh9liDAih6yH4KHsdiT9WDyBhLWgZJKAOSl8+fH/t+7tdvTqtMM2O2n+UEnMBZQunQuXORlLWnNtPSJQM4AhisNONiQ+lRTqIDAfOz816eAzI22/7q/3MLI35IN9ZhMzo/HT8zVUFk9phvqq0JPwQ4AdiVHGSb7bv1e2muILJns+sApHxAtCBacNeIKRaJxCVLYq34b59TeXNRklgVYQMiRV7nfArf4SfxN+g0/4cf9DtvvBHMvIkCkY1JUoa/hj3JbgNkABQ5cVTP5pfIUY3DZwGWAkVUEthTvTsm81Q6WC+vYfPPJ7C3s0ES6PzQXJlZX0Xme5m8YB7ZbcQWyS3yyy0DBevTCUSutjEEaolT6T+fwj7RiFWaY03rk6wiie/Mkzt3olpmtP71nhUEh6VLR0BZe1w+kK3Rs3KVXBzyOmtWJFj51uYUKC0uAAz/p/37Y+z1sR89xkS0p4pZQg/OnLmXENWarWL0c1LJGsptEq1lbRd933pgFyYKRM6xGCDQoeCIE9F/9+zZkbNqyLxRsous877KBgKi7b1/+s47IafREtLt7IEqRiSe2GOxhaoPsYZqjlw1Wr1vbjUCf+BzmFMgspjO/KgYqa+um2wgMrtJxk+vXZuciWVO2PogN9Wwg/r9yfzRW+/MPj21Zk0k/Oio9+3GwXpZztaLtek8G0zxl7Rj/OCDWNf2T3pTX9VjXryXecG0tqbFkfYTOoZExI8LgqMWaR9+eJ+6aOPkeWyA+UdaqD8fqhn9gsloEcGPzQlMfnOrVyZHScAAwjHc7YftnBEy2rPJmd/OBnp/2Aa2thZIiGeeycZ185m5dRzw2rqBPaqiajbp3aocy+dTmjAQmYNxSgZ2eDiyVBkYZjAYCgaEMbQJx4aVUjioNjOsYaDHMSyiy5fjvxnhsZjA9ZNrw+XsAPAAnVhNns0gUPZZfX2xaWbQz6ZoY8FSArpY+II2z84tHcZSoG6AyO5vszNu8hKAWpTGzQgyaN6L8x8ndKcUvwFFnBwMYEG2IBeAH8axiax2LmWsAp+M5tJ582IsghifyUC359vAGTPPshF7NlDTc8fqOTvVQGTvnIM4esyRxq7Jva84czkREWzF2g8AjxNBPuYks96Uge1etSoMaysgcnYcOPSezRnyO/f3ojcBeA0Ph/ytFXprPuixOTKG6Bl040YEdljnyk/oz2/U2Auj6XiVXQzciEqBxYuDacwRICNjzM6ez3NOAcfWU+jIlSvxzsYUJ7P22CJnRzj3exTgYoUDkjD25w0MRKP/ajUE2bFDnB/6nJmMQG/vMt6a+jhB5AxExTqu9TWmrzFHkggDA+F857XsvQWQ5oJ9pQfsHZ21ntkUazy3wuh0unoFIv/dJ54Ihv6Zq1ebSpq1+h5kxDGRgKEHuQVLAZHHBpHz+hOE2nftZ/Zh+3+2W5zbRutPEMUxz3vamZwEGWdPqweRJbM53/ZPTLPsh7DhAm+2QbCQwQC6wQbwB4yB7WS3BBx+BJzNJGYziC64sv48F7vYfu79Ob+ezWKGD9TXF+vMc9kZz+aDANsDxKjZzNLGotXV+z8+P1VB5Fz9JcgG0AJSrBl6DUymJ9XT1XMATN8BVQJf30VIwATK+3AjSQbgMnNmBIECM/s6ffQsCeCoShvied67crKEjnuGQBtgnZPFDtUT3E00iGxsgFD73zNK/QcHw7fO7Cj+a7WVlvfIdoqMgcfWunf1PuSNKQogmSpM5DxHgEDzgx0O4GJn4oyPWlsTFWT1zDC2ie/vQGVMbH6D+Ig9ZTd/4qGHAoCcTiByTobYQ4CBEoh8W9Vn3jtau9S1Q4me+c77WLZsBASLpOeJEwEu8XUbVQt4VlTcDA4GA1Pv+2CKnz0ba9Q6q2+9EjEA8Hnx4hFWpYSHZ5k/ABH/bTQQ2TitB+QqILlKQKAOMExsUCVT5LjYnq0NRrSFGRwM22HdTPTBelmXo8p44cIgSSCIqSpkAyWYja3eDlrXmWAFyOIXq+oxN9j44rFmz0hpZufh5yCgqGJgd8UPuZqP71gfP5hT64lsJbr5Bi6JQnND1vWklckGIuf+tBIi3tu+Q0+NX7Iqx005NnTAu3iErNhZ+uU92Rj+ITmxtUcvXepKO4ucELM/sWXWN7/TIanIdnSf33Vfy5na+tR+0TzaC40R+MyWSsjZd5ERpgKITK/YGslh8naYp2qEZqsemtH9qKarHfSOfUw2WtvadzxfD2n60M24P9tEfoa+1xLk2t52K2Zt5r0ftM9MGIisJyejDkiyiIMROTgYgSSjzlnN4OQ9eDLFBmAxA5oAGTmA6iRzkZmkgjeLyLMZMM+OQK8WQGbAi0ERuDL+NvFmQFj3kX3BduQ8cwQ4AZ30e42gt3YAA5kxXALPAJErYKGgknMj0GR0/SbDZso06pWf48CQM7KMpM06g+7mMG8CjADAiSPKUAAIGf5mguscEFn0MnX6Wmm03unFobBJcCqCJVwreXbfzKYQHAAPGDabR6tXBvhtdDZ9Ok2X6FDWYfpiTjLIzkGjT+SVGXTAV8wOmyt9E5Q025fIPCyYPfveHNXWUgYIjcHcGAPHVRDEqbQO/UQpdI19by2Ql3nw7N/at2/U0vSqnHILFLpBDuQJkBaASQxVHQUONxDSfAQDqAbAdXMTaXYOrZsAczALJQJq7GwtPapXBt/pj7Vk/jjbN2s9TMd7nrlVjUGmyndasSHj3bvZv9MRm/n6RYviXTm13t06qCaEzAM9oZeCHXbEWpb88+7VMv9mnz3W59hIoIb1ASTLfTnbubf5NHf0WA94AF2vLvuPPricTuPOFTT50DVBmaBTG6d2DlPpdNzm1RgElPSOPWFzuhkckTeHH4AlAcOe/fnRsUHk++xGX18wa3Ny1D6cE6ON1h8fgB5ietDFZhK57sMmc1oF6PQ3933zN3ubxGhu8QPIzoxJaybbT9+zd9vTcmsntqzZ/pH180l2AkX22nr0IxgG0gR4HUazL95R8pHNzoxlbNN2DzfrVK+m2/enKoh8Tz36IjinO2xNbvFivedqKPt+Ttz4PB+b3tHxXF6qhBtRY6xyUveQYAYcsa/uwx/PPZQzez4CUCez16qUIjFbO7AK8wqRRMWVEuePA0Qmt9xSB7jtfexzbGM+yyHLNjMC7ZuZTMFvsRYxF61VoAi/caqByJkAEODomjVhe3JVRCbJ5Hgh+2YZHBU3kQffgB+k8oxO/NzOnQGoTCcQOds76wzxiL4AkGIvqrVADLZr7YOZfAM8sR7JSQtCPgJfoZmD6+L8nWXLwn8Rc+XKMb57flY8b3g4kp3mxZq2z3m+z4i1/ffP79oV+9ZoILI9zlrGJlYZRC9yK7x8+F/13dyT3TBG1XkAm2A437kTsYP4ZSKZyMSQiRJaeGDXa7EWLapqh6XlSomIx2p7emaJkxkb6YBSfkV9Qqwb+12eo9yagYzNJR2ytwd5pkbsyrGUuFIMxzeyDvk7gHEJr9HOFWKnnMXx87t3B8NTr/NWLzGb2A0g/9lNm6LSov5MD/sN9q7PGj+w3rpvdAHoxT+5pQvfybvE+RO1xGNuq8D+0MUcO/LTyIWt9RzVsmKvbvREzmM1/3w/gLD3ojN0ILPEq+dkWSvREnL27FhvcBAxtD0NCCsh4f2mCohsTlTWIE15T35AOxjIeDpmfu0xQGS6zAZao/xnz5RQ6fblmRjbQGTVgroHIIDlgyi7/bwH/X4TDiKbyMyMsAHkn8xArk5IBsA4qfr+RQ/OJg8PGWtiPZNxF0RW2c/xndpGkxmkjB3lV87dShDOqNsMfP+Wg29qjNR2FS5ngvOYGbVgENbA3GopYshraCie7XcnVP5cBpnnKVhaNTlV30X5hzkip2j63+CAudHenT4INvw0yrS2IzNZdoci0pn6A5OyLDNb1qbeTk+e7IwHm7qmU/V6nDf9AJNrOpzbXYz0sq5toCHDfOhZE4zxLJcA+2vM39DtrBu1D2RGQZWVXNUN34len8uXBwuCI8kRaaa3WB5D6GUeQ41JlxMc+TOxpmp6mQ+GaDYp044OjPcdulxvg+5xp//HFbKrMXTzmgobVHcg3WjPMi/Y6eZeYqoVGzLe+Fv5e07WjKzjmo7Uz1HWFfMyoovZjrTywCY+y0aST9j5GgO6E/nkd6wmMJoYRssfMd4c1OV9IkxiDdzhDPsBLrcLNLY8qMoXcum239mmNNMrtZVndgoie1b9+svA7XjrL+9pzYw3syFyxY6g3n6Q56uRDch/y/ev+iHkmAPTTlgbmQ2TbWa9za7azKr/0+l+3ozMHpTPTGUQOdZPrUUDsAqQt2PFikhMALC8G9uU9YreCI4ljrXSEjACt+p7kI829zlBho0ZZ2YsXRos+kxkyHYwn8HA9gn6sfzisJ4bN2L/E9hhSH5cIHL2lSRS+TzAcaAdfxFbLq99nwNGARW8Qz680zv8+EMPBWkAsCHxOdVA5PyOGbjJpdmAUvrj3+lN9nHYv/B97t4dmc/cUs+9gDBf3LVr2oLI+XBIoBPSAX0BHNF9OpOTNXyrnITPZ43QndxyqZk9OINVuVrFc+gooogkeV5nGeCyzoH5QNBoJXf5cqwzc/qLe/fGuSSjgcjmjp6rSJPwASZHi6d58wIozvUFPpOrKpEpMC6tB+taAsJaogPsy0SDyNnnyu0nxTDmhx4D+/KVY1byyklZ7ehyNQV/rhvYQiP7SX7Gt5iM9chWCe2A0YGBWGeuXAUtjgea5rNaMulorDMXJhsTOcsgtwOyX3jnSI7U2l2OEIxqcQhciK2lV5i89ik6z9aSSWbIdxNEzhiQtYaRv2PZstjb7J/i2ez3xdzUCDa5Kh2oDxBHigLGagszlUBklUUOej564UKw3DPRrhe+H7KeqlNzz2fAKtfXm61qlizX6riQaDwzE/MQOc1PubovgY8FRO7+a5Q7FglMbwlkwJpzp/1C7svWjbcWIGLrYRUqw8P4+68HDrTVs6kb4yn3KBIoEpjcEugGiDy537CMbrpLoJsgskA+H/QEXFIa2k4/dvfAlgVwSqor9xztUOIMAtm/4+DHWmsYTOPMohf8ek/JuVyJZH+Pg7aabG82AsT09d2r4po7d6QqDVEiP6t6BsONu3ejnZCxY93lsu1cvaCnI4Ct2pIuJ1YcjAMMwqjEYB7vAuRhbhobMgBwHFN6rOo7wFlUQixYEIxP9wAcBMBaI5Jg/APZcyVHPkFeT2UBsWDYoXRa67RDQqi+l3EAIwS95jz3mx7v3ev/jlmnRQVAz/gAUuNdWHVa5OXWgplYUyWm5IQyWeRKOWM0Z+RnXuk75ldV7u6Fvcdn9Y4APAF9FVD196fXr4+EvsPRug0sZL3CFsS+xh5shwGXKw8BlFiiQVSptF8CFuZ2YLlyzW9s4lYv947zgGqVcp6dWz3lQ33Nj4u8rLHcbhH4y358uQkQ2fczmze3xQMMs2H5/tZDJhd4FyQT9sPzokVk7cBu6wUztVpxSyZkjmFqjWidR3+qLRncH1ju+bl1k2e0koAPRitdrM0NUBwIGeu5JvzMRs4VkUClXDHb67ZQnk1XvCMgjTyiSiOTwCrj9N7kDDB12HccuFtpGVSvS5k8IXbD3MV6d8hbq5fxsYtkqEIQmIv9XL3YWLZPr3jzmfVurGfRj5zoZGPua3VYs7X0wbxg90qKsLU+y9bm1kH53IpuVq6aF7bfWovzryrVaCPkq9rcsGtAYzpjbthYiTXAM3mZJ20PzVn9WRWSjlrsea+o2q60wWtlnjC7HWbvLDEVNO431pk8o93bmpT4MX+5yr56JlkrYxrvs5JS+SwEemBPZ3/NdztjH+95/m6NSVzYZ+yBbA6/oFzdl0ABkbsv03LHIoGuSyCzITgKHHbOev0G3+5D82nbQGQbt83pq4cPf+RwgHbvX75XJFAkML0kUEDk6TWfD+LbdBNEfhDl9yC+M9DsZx59NICxbx49GkzkXpTBP4iyLe/cPQkoV28WRO7eU8udigS6JwFg9c/s2BHsewekATvZ2m6CyN0bbblTkcCDKYECIj+Y817eeopJILfgcJKqjfV3DxyIk06r5fTtvhLWw+e3bIlDBmTBlal9+/jxthgU7Y6hfK9IoEhg6kgAAPdYrScyRl+rPZGnzpuWkU5XCRQQebrO7EffC8sY+w/rEjv0xu3bbYERmHj6jmKW/cHBg+nABx8Ea7iTNkwPziyUN50oCRQQeaIkXZ5TLwEM68w8x7htt00INj1bKyb9/bfeCvZvr9iyZRaLBIoE2pNAAZHbk1v5VpHAhEogSiz7+tIXd+5M/+tTT6Vfe/nlODxBOUju8dnOgDCclfL89COPRDsLzBoMZyd1d3IQZDtjKd8pEigSmBoSyCCyNjhK1JT5/fcWDtabGm9ZRjmdJVBA5Ok8u/e/m3YA+r1KmMdB1zduRL/4VlhtEvlKs7+0Z0+UfP/2vn3RB7hdkOTBkX5504mWQAGRJ1ri5XlZAg4oZmvzwXvRb7qFM37ch63VP/oX9uyJlg0Oetd6oddtR8osFgkUCbQmgQIityav8ukigY9NAoJeBw0oU/v60aPR8y6X+LQ7KEGR/m7YzRsHB9NX3n47vXrqVPQ767TPX7tjKt8rEigSmNwSYIuc4g1E1kNRvzE2SS/SchUJTAUJFBB5KsxSd8aIQfy5TZsCBNYTV+9NSfJWDvbVJ1a7Lz6YxJkDywDSnRyw2Z23K3cpErhfAgVELhrxcUlAb2G2FmuYrc2HqjY7HgCytkEOemRr9VFna/XJLra2WSmWzxUJTIwECog8MXIuTykS6IoEnAL7Y9u3R28ogI3eyE5YvTM83NIG62RapZ0OtMBAfnLNmjjw4Hf270+vnzkzchBOVwZdblIkUCQwrSQAgHtqzZq0c8WKOCDm3PXr6ZvvvhsHWJSrSGAqSKCAyFNhlrozRoe3fX7r1rRq/vyotuIznbhypekqLgcwOdRIibVzKTCY//jQobYOaOvOG5W7FAmMLoECIhft+LgkoF+89ohspIMWj1+6FEm7Zq580J2D2OgwW+sQx68eOlTaKzYjwPKZIoEJlkABkSdY4OVxRQKdSEAQo1Roz6pVwYr5ysGDcYq502CrJ16P9wynwA/OmZO+f/Pm9Kl162KjPnz+fHoeS+fy5WDotFLqOd7zyt+LBIoEpo8EsEU+s3592r1qVZx+DjzWR13JYbmKBKaCBAqIPBVmqTtjlOh6bPXqtGnRojRn5sx07NKl9OyJE1FyPd7F1vkBjDy9bl1Ufzk3QisL7LhyFQlMNgkUEHmyzciDMx79kJ2XIT5la5GSnj95sikBsLMSfl/Yti2SdscvX06Hzp2L9oqlH3JTIiwfKhKYUAkUEHlCxV0eViTQmQSUYy6fNy/A310rV0Y5pYDGoQPYyfpHaUMBUM6lP0Ce/v7+YBrrCagHMkbO2oULg1mzasGC9MLJk7HZA5Cv3LrV2SDLt4sEigSmrQTYEcEBUGXvqlVhe9igV06dCkZyuYoEpoIECog8FWapO2Nks7K/w2/SyoK9kvziN90ZGvpIv02VWuyc1hX8pd0rVwYI/ezJkwFqAJALsNGd+Sl36a4ECojcXXmWuzUvAW1/2FosYrb2nQsX0qunT4edvXTjRtja+jZC7PPsGTMCeF43OBh+pf9/7uTJdPjCheSAvlZIUs2PtnyySKBIoBMJFBC5E+mV7xYJTLAEHIQnuHlizZpg1jyybFkAw1gxB8+dix89qHK/P0Cy7O7AzJlp8ezZI4GU7z2yfHl8/o0zZyIoevfSpSjvbKVP4AS/fnlckUCRwMcoAQkp/UUlsn7ykUeCcfIXx46ll99/P5x9SaxyFQlMBQkUEHkqzFJ3xmiuB/r70+YlS9IPb9t27zDQ69fDbwImq+RySHG+2Ln5AwNp+dy54Wd9av36+DzQWeXXoQsXAnQuvlJ35qfcpbsSKCByd+VZ7ta8BMSos2bMCLvJ1rKRbOfLp06lAx98ENUf1fN22FrkKAfyqYp9dMWK6IN89OLFqIw9ffVqAM+lMrb5OSifLBKYKAkUEHmiJF2eUyTQRQnI9G5YtCjtWLYsrVywIN25ezf6GAOPg1UzPDzy22MByTb3zCL02w/gR7mQg/Qu3rjRxRGWWxUJFAlMZQlIVi2ZMycqFTDwMEw4/BJSGHpsELaIA/VUMWAh36wAMVP53cvYp78EAIvOA9AeypkADy1bFskR/w5UpNMqdFT7vHPxYuh2YUNNXb1gu5bOmxfzvW7hwmjnZU4lvvhM5rYKDM+sgSEqt5RY66Gsv6efUnExdfXgQRh5AZEfhFmevO/I1q5ftCiqN5bNnRvEgys3b0Z8ys7myg/AsM/yNQHP7OzsmTPDxmo5pJ2F75SrSKBIYHJKoIDIk3NeyqiKBMaUQN54BUUblf+sXp22L12aNgwOxkYM8JHt9TOUUvy+fONGHMYnw4uB7IAZGzsGTjn1tihckUCRQFUC+og+tHRpemrt2vQj27cHaNyfUrp5927YDCy+106fjl7I+qkXpkjRn6kkgQCRly2LwyFHQOT58yPhCkRWoYN1+matZVQBkafS7DYea27txU9SMi2J8Ojy5QFgmHeJeACH6/rt25FY5ydJKGAhRw/kcl7E1FeEaf4GBUSe5hM8BV7P/oq4pK1FtrX6HM/q7w9f0X6K7OQSh7K17Kz9Fvv40s2bJS6dAvNchvhgS6CnIDLjoeeqjBIHTEapWsbwYIu+vH2RQGcSEPRgBOYex1iDMr4yuYKizKqxTftv4I81qC+V/lTYNNpX5KCps9GUbxcJFAlMJwlghyj7Xr1gQdqyZElaWGMi36lVOZy9di0O0nPydqlimE4z/2C8iyD34aVLo3xWooS/6lCgAJFv3077z5xJL9ZAZEkSAGNhIk993QAk85nMtXYVyqjz4XnVfp3+25zzldg5OgFYLleRwGSXgPYAGPfs1Vtnz6art29/pOf3ZH+HMr6pL4Go/pg7N2wtO6ulIlvr4kdm8hJciK3V+/js9evpw1u3Il4tV5FAkcDklkBPQeTJ/epldEUCRQJFAkUCRQJFAkUCRQIPmgSAyJj2mKhAZGcEZBDZgWmY9i+99178PlRA5AdNPcr7FgkUCRQJFAkUCRQJFAkUCYwigQIiF9UoEigSKBIoEigSKBIoEigSeGAkUEDkB2aqy4sWCRQJFAkUCRQJFAkUCRQJdFECBUTuojDLrYoEigSKBIoEigSKBIoEigQmtwQmO4isJZVDiRT/Xrhx4975BrUekpNbsmV0RQK9kYB+qvMHBqIk3lrQV1V//nIVCRQJFAkUCRQJFAlMrAQKiDyx8i5PKxIoEigSKBIoEigSKBIoEvgYJTDZQeQV8+alL2zbFifXf/3o0ThXxBkG5QDLj1FpyqM/Vgnor6qH+fxZs6KH6vFLl9I7Fy9+rGMqDy8SKBIoEigSKBJ4ECVQQOQHcdbLOxcJFAkUCRQJFAkUCRQJPKASmOwg8rrBwfTlvXvjNPvf2b8/Hb14MZiXBUR+QBW2vHYc8vr0+vVxgLTDtw6eO5f2nTlTJFMkUCRQJFAkUCRQJDDBEigg8gQLvDyuSKBIoEigSKBIoEigSKBI4OOTQAGRPz7ZlycXCbQjgQIityO18p0igSKBIoEigSKB7kuggMjdl2m5Y5FAkUCRQJFAkUCRQJFAkcAklUABkSfpxJRhFQmMIoECIhfVKBIoEigSKBIoEpgcEigg8uSYhzKKIoEigSKBIoEigSKBIoEigQmQQAGRJ0DI5RFFAl2UQAGRuyjMcqsigSKBIoEigSKBDiRQQOQOhFe+WiRQJFAkUCRQJFAkUCRQJDC1JFBA5Kk1X2W0RQIFRC46UCRQJFAkUCRQJDA5JFBA5MkxD2UURQJFAkUCRQJFAkUCRQJFAhMggQIiT4CQyyOKBLoogQIid1GY5VZFAkUCRQJFAkUCHUiggMgdCK98tUigSKBIoEigSKBIoEigSGBqSaCAyFNrvspoiwQKiFx0oEigSKBIoEigSGBySKCAyJNjHsooigSKBIoEigSKBIoEigSKBCZAAr0Gkfv7+tKs/v40e+bMNHfmzDRzxow0o6/vvjcb9n/Dw+nW0FC6eedOunHnTrp5927829rBwfTlvXvjHr+zf386evFifCa+M8rlswMzZ6Y5tR9j6PeIyueHhofT3aGhdP3OnXT99u10p/b/rYic7Dxr7qxZafaMGfHj36qXZw4NDaXbtXfzPM/1fGMcmDEjDfT3x/Ov3bqV7gwNjXzdnRYMDITsfP/23bvxQ4bzyLK/P83o7497+d6VW7dCNo2uGF9NHp5JJu5flYlxeQ55kL97unezl3d3X/NMJt7LGGN6azcZmeu7d+MZnnXr7t0x57PZ54/3OeOje8ZHN0IO/f0hh/o5u1MdHzkMDY05RvNAxu45a8aM9OHt2/FuWQf9W9Z7+m2ush6MN+76v7cDIhufq4Hc8gAAIABJREFUuYi5qemOd7fGRuZmeDjm2/jyGqzq43jjNPfesbrWPTPLN68NzxhZ53mtj3fz2t89I/R4xoyQrfdyX8+I5/T1peHh4ZH1Zh7oVyt63ORQyseKBIoEigSKBIoEUgGRixIUCRQJFAkUCRQJFAkUCRQJPDAS6DWIDExcOmdO2rR4cdq2ZElaPHduWjgwEMAVsCd+Ukp3h4fTmWvX0rFLl9KxixfTiStXAmRbs3BhSyAyIGnJ3Llp3cKFafOSJWnL4sUjgCEgKQNmAL4rN2+mIxcvprfPnUsXb9xIV2/danreMyC5cv78tH3p0rR+cDDGOrMGpIGC8zsCss5dvx7vdejChXguEA1AvmbBgrR83rwAFV89dSpdvnlzZAwAuMdWr457n/vww3T2ww/TB9eupaVz56aHly2L3wtnzw7A7/z16+ml999PJy5f/ghgRibrBgfjPluXLEmr5s8PmQARq+CaZ7vPwXPn0vFLl9KlGzfugflNXoBS4N72ZcvSQ0uXxnMWzZkzMseeFeD98HA6deVKjPXwhQvp/StX4t+bh6ubHFDdx8hz/qxZMb7NixcnYOz8gYFIMFTBf4Dx2evXY1xkcfratfQh0HcMQH1w9uy0duHCtGrBgkQnDnzwQXyXvOm+f/Ns15ELF2KuzLm5a/VqB0S25qw982JNWCPWpnfNspegMN8SNe9cvBjvf+H69abnBYAu6bFh0aJYE8vmzo35jyROLeFijm/cvp1OXrmSDp8/Hzrw3pUrTT0jA8gbBgfTxkWL0qZFi9LgnDkBjlt3AVj39UXygy1x7zfPno01Q84FSG5V08rniwSKBIoEigTGk0ABkceTUPl7kUCRQJFAkUCRQJFAkUCRwLSRQK9AZIDiotmzAzwDYAKUlsyZEyxCYFMVRCZM4wC2AjIBQIA7IBbW5Jf27AmAaDwm8rxZswKQBSAD7hbPmRMgawYJgYBAa6AqoAlD8eLNmwGUHb98OZ43Fps3xplSjAVYlkFgwCEQEUiYWZfxfr5QY0Xmd/MsoNmZDz9MaxcsCOBx/aJFAd5+/ejRAIvzRYbfv3lz2rF8eTp99WoA3cCweM+5c4PJbCwAad9/5fTpdLICIhsL4HDFvHkBuJkH8iDTzMzOwKjPkkcA0jdu3APhLl0KMPXqzZtjAqjGYE6BmwDE1fPnx7wDqr2DZwRQWfvxfteA+LduBZj8/tWrIXtz3wswOUDG/v7QC/JeuWBBAPDmC6vbHOW5pYfGmdnC5sP4yNX4zGMjsNv9AKfAabIGjr9z4UKAysvmzQuWsjH4rn+XMJgIENkc0FUJBGvCOBfPnh26gzWc2dCR9KgB/N7z4vXrAfSeuno1khfee7QLG5hOWuOeYw16TmZh060Akcm6tvYkbOgzoPfdixdD5yRXGl3BMu7riyQNHXN/z7K+6V1O6GQQ2XtIEl26eTPsiGdI4NC5VpjV08bIlxcpEigSKBIoEuiZBAqI3DPRlhsXCRQJFAkUCRQJFAkUCRQJTDYJ9ApEBvDsWrkyPbJsWTCQAXH7zpwJQOrCjRsj7FTyiJYQM2eOMBgzOPRn77wTYOZf37kzgKKxQGR/BxI+s2FDsD8Bp2+fP59eO306AFYAVRX8A6wBuh5dsSLtXbUqvXHmTNr/wQfp0Pnz8czRLmCY7wILv7B1azAtvRsgDMMU+JjbM2Twy+dXzpuXHlq2LO1csSKe43lANQzR8UBk3wG4Acw81/v4PjAauJzbWQDJPLsKiD6+enX6zPr1acX8+fE84CWAE5hd3xaEPIB0e1evjnF5xltnz4Ycx2LMAmMBpZ9avz794JYtMS5AKZY3kNiYAsAHwPf1xXtsWbIk5gkg6O9fO3w4vXXuXE9aDxgf8NzYHl+z5h7b/dKlmDNyxcDNumF+jQ9DfOPixenR5csDfHzu5Ml05Pz5SDY0YrRmEBnL1xyRNZ2k7wByegWQzu0igLIZXG/VJrTCRAbmY63T8U+sWRNr8MDZszFH1mFu0+H9rUFg8K4VK4Ktrb0K8Pw7J04EoAycbXRhNGMGP7J8eXpi9epgsNOdU9eu3ZcUsR7IxXyY/90rVwY4TUYvvPdeMLcbXZnF/EPbtsU7uD+9p8fWQlU38/wBs80D5rVx0C/rdDSgutU5KJ8vEigSKBIoEigSCH/ryV/91V5XUhVJFwkUCRQJFAkUCRQJFAkUCRQJTAoJdBtExm4ErAJxAD7Yx1dv3w7ADkgEvLx869Z9gBQGIaYm1iYWpzYUWLqANz2EAcOYi6OByEC/3Fbi6XXrgvGphB34CQRtxCAFlmFKA3YBye5x686d9Nx77917bgPWIlkB2vasXBmsU8xIIJjnACUxdwGi+grny3eAZkBGACOgjYx8AoCp9y6A94MPPxyViQwIxuoEwgHMtBt4/cyZdObq1QDRGgUvmNFk4rtPrV0bwDgwE4AICCWTDDhn0Nm8AYOB1loGkAkWJwC1ERs1M0Cxjz0DiO89tQc5cO5cAJC+V+2t7N3ND/0APJK/pIHWBlp9+N1KW5GxFlHulesZ5oyc9ZKmh9o1AFKBisZXBZGNTxICc9t8GR/Gru9pQwFcrW/zkUFkzyHzD+/cCV33HfpE5sDPbrRUaAZEzq07AMjAfTro2RIYwHr6FomVShsRa3COdh9LlqRt9HvBgpDLy++/HwkS36nqTOhNX1+w4r9n48ZIhniGVijaeZh7TP8q+Jz7Mpt/Y8MMl0j45rvvppdPnYr1DtSvXmSrNcon160L8JkO0xNrDts4kjYVNjmg2ueByHtWrYr1Rv7mQnuL0cDwSWGQyyCKBIoEigSKBKaUBAqIPKWmqwy2SKBIoEigSKBIoEigSKBIoBMJdBtEBjxi/wFm9fMF5v7BW29FWXwccFUrm68fcy5516cX+xOQCQQFBvn97qVLo4LIANMn16yJ7wCgAcdfOXgwQNoMMNUDrZklDJwFsP3VHTsC9P7akSMBFCqDByRXL2X7+jv//O7dwa5+/r33ApQDaAENRzt8rfos4PWPPfRQ+oHNmwPMw6jEkgVojtbOApMY4KbFwO8fPJje/OCDGB+wejRADGD95Nq1Mc4Nixenr7z1VvrLY8dCHqMdmJdBYWM0h2TiGWSCWWysVTnmQ9QAyL+4d2/M8TeOHg3AMfdmbgSa5rnWUmH3ihXRrgMQDej+w4MHgzHajQsrFWj5I9u2pS/u2pW+dexYzBlAEfieW2w00kWyiB6/s2cHu/anHnkk5vm/vf12jBOLtx7olFj47MaN8TwM+O+eOBG/Ada5lUo33qsZENkcAmg/uXZt+tHt29Mrp06l3z1wINYE8LjROswH05nXwYGBhPkLgDevEgNA3nomL/lK/PzNxx4LWXuG+fe50d7Zc6wlYO8Pb90a4/vGu+9GsoJs65MI9AOTGphP3//i2LEA5kdapDQQqrlnF4DO1g7bAAxni8bqbd2N+Sn3KBIoEigSKBJ4cCTQAog8nNLw3dR398OU7lxJafhO/H+aMTd+hmfMT6nv3uEJE3IN3Ux9dy6lNHQjpaHbKfXPSql/dhqesTClGfMmZAjxkOGhe+O4e7UmE02wZqY0Y2EanrUon5s7MeO5ey31mZuhW/fG0jczpf45Kc1cmIb7B1Lqu9eXq+fX0O3Ud/favbkZvpn6qI6Tu2cuSsMzFqTUF536ej6MGUNDafDatbTIgSyXL6eBO3fSnRkz0oWFC9MHixenGwMD6dbMmT0fhwfMvXkzzb9xIy29ciUtrPX+uz57dozjyty56easWfdk1ONr5t27afbt2zGOFRcvplkONxkeTucHB9PFBQvS5fnzYyy9vvqGh5P5IYs158+HfFzX5sxJl+bPj3H474m4Zty9G7pBHkuuXk2zb91KQ/396cM5c9K5mq74/4m6ll+6lNacO5dmDg0lcjIfdISu0JmJuubduJFWXrwYa2jezZvp9owZ6ebAQDqzeHG6uHBhuuNwogmQCz2xfhdfvRpjmVGTyfna3NyeOTPdnYBxkPuC69fDniyprWP25Jq5WbQoXZ03L92YoHVMX83PssuXQ2+H+vrS7VmzYhzsG50xtl5f/cPDYU+sY+MwJjbm8rx56cLgYPy+Ondur4cR98/rmD2hL8ZBDmxbtink1Ourf2go1u4Sc3PpUppz61aMhT1j16yfiVzHdJZMzBHb5tnGwp6w+RN1mR/2xNqxF5qJmJ+PYR17526CyO61YNas9ENbtwb4pHxfyXkGn5plYWImAsA+tW5dMAkBye7z66+9FgBVtQ0D4AqD+Sceeih6FGM8A3aBd80cppWZsZ/ZsCHYqhimAN0MaFX1wpgAZtjODmQDmB48fz4Yp830Ws3PAlYDeL0nsA+bErtyNBAZSEsGwDzgOCayFguNAOQMnAI+f+Lhh6Pvrs+/evp0OnTu3Lg9hzPAB6jEADdGMtGegEyqc6hNh5YUADrvBGj80yNHoo9yM20DjNV7AfqAr8C9Pz18OB29dOke0DnGQXbNrFeHx2FUa5uAHQyofP7kyWBhN3OgXe7j6x0B+UBlzHNgJCZ49cpMZDL7/JYt6b+/80766qFDMWf1gHMzYx/rM82AyNaEsWwcHAxd1cYE2/cGpnwThyV6V+BttKNZujSSFl+tAegjfbRrLHvz9zM7dsQa+I9vvBEM4WqLkEbvkgFra/x7NmwIlrPEg7VLZtWL/n/vxo3RN1ki43W9v69cGVeM3gHwTDd/bPv29NKpUzE+FQcFSB5XfOUDRQJFAkUCRQJNSKB5EBkwCLi9dTalm++nNHQ9peHbKc1anNKsZWl4YFUNSO412FIDs+9cTv03jqV0+1IaNpb+uffA0tlr0/DA8hpg2uOAEYg+dCv13zie+m6dTsN3axn6/jlpePbqNDx34z1gPUDTXl5kMpT6bp1JfTdO3gO0h27WAORFMZYAcPtn93gsxjGc+u5eDXn03a6B63L/fTPS8OwNNT0xjt6CtwJ54Mbm06fTplOn0pb334/AVdB6dPXqdGDjxnQO4CKIdqBIj6YHCOhH8Lz27Nm05dSpAAhdwA3jeE/QOTgYoE8vgWTjIAPA07b33kuPHDuW5t66lfqGhtI7a9ako35WrQpgodfgIFAFuLHu7Nn02OHDAfq4zixZkt5bvjy9u3Jlen/ZsgAHeykTz5x//XpafO1a2vHuuzE/wBZzQT8OrVuX3ti8ORIOvQYqgaUz79xJO44fT0+8/XboLz2+Mm9een/p0rR/8+Z0dtGiCdET87PywoW06+jRmCPANvAJGPfmpk3pyJo1AQ7e6nHCgUwkGLafPJm2vv9+rCFjA6ofWbs2xkI+H86e3VM9sXbMBVmwKZvffz+tPn8+3RoYCOD2wKZN6eTy5elsbR33yJwE8Ga9Dkq+nDsXcrGO7wry58wJe2Itsyfmq5egKZnMuns37Mm6Dz5IO44dCz0ZuH071q5xvLt6ddg34+jlOs62TaKBPWHfjIOe5HG8u2pVJA17bdus2wUffhhjePTYsUh8+Ddr98SKFWnfli3x3722bTE/d+6ktefOpccPHQp9YdvYdwAye/LO6tVhT3otE2vWOmZPtp08GTqTbZt1vD+v4wlKHHYbRAboAtP+1mOPBbP0P+/fH2Ab0E47gFYuDGHsTwfLuZd+tP/ypZeidUQGkdkBIKyydc9Uiv8br70WgCw2YysgpNYFWxcvTsDk3H/ZM6s+EbYzoBlzWJk+oBDw1eqFWQ3c/JlHHw2AU4m9nrCjgciPrVoVLE/gHJB2rJ7NPkcm37d5c/pbe/emvzx+PP3W66+HPMY6HK3+HdxDywHjI5MX33svmODmMcvEe3xu06aYH3MBuPcOzQDq+Xm+BxT92UcfjUMAXzh5MtoOYAu3cp9GcwD81coB2C360NvXGFu9AJFkAYgGev7h22+nPz58OPz8LIsMImP+au3wewcOhLyq7SJafe5onx8PRKa/WNF/Y/fu0BvAOXY+9m6zPr57aG/hPr+4Z08kEn7z9ddDB/P6A7I74A6ILHFEv/7TG280BfDmd8OUB1Rro2Js2OKY29Xr+zZtCrayubNWjAGTvJmLfkn6YEr7/n/Yty+qBpoB0pu5f/lMkUCRQJFAkcCDLYEmQOQaaHvrbOq//k5Ktz5IfbfP11i3Q/fYv7MWp+G5W9Pw7DXx3z0FCIdupP7r76a+GycCNE2Y0SOs24E0PGd9Gp6zLg0PrE7DMwd7OrsA2wCQb55KKWRS62cFMB1YcW8cc4Daq3s6DszwPvNy43jIJsB9Y8E87p+bhgeWpuE5G9LQvG33gOVeXUO3Qjf6br6f+q4fTX13Lt+bm3CR+tPwgGQDcH1LjOkeM7o3QD9W3IYPPkjfs29fevTdd9PCa9cC8BC4Y1ECfv5yz570/I4dAbb0ipEscF54/Xr6zL596XOvvRZB/Pwa6xbwBUx4fcuW9J1du0bYjL2YngzGPXziRIwDsA7wEdwLCK7Mn5+OrVyZvvHYY+mtDRuCzYjh2YsLsIHx+z2vv572HDmS1n/wwYhMrg8MBDj53I4d6ZXt2wNQ7jVb7uk330yf3r8/bThzJsB+LE+gF+D4oCDyoYfSofXrI/nQy8vzgT073303dBbIIgCkm8BJoA9A2w/AsFeXRANgEuADkKMn2JTWDpkA5ejIs48+mo6tWtWrYcR9N545k7a+91566q23Et3FdCUXunl66dLQWWv4lW3b0p0eMpIBgXTjkwcOhK4AcY0lwNtaRcHLDz2U/vyJJ0Jfe8UCppuYnBIe3/v667F2AKcAWjJh1+gpe3J47doA2Hs1FraNbrAn1jHW7dwbN6LCANPVs9mT5x59NOxJryoLPI9N+cwbb4S9B+6TkX8nE2xoyQY2hb6eWrq0pzoLPGbbAPz2IGC2sVg7APVnd+6M8dBd/9ari85+8q230u533kkPnTgRDPpZDiCbNSvsR9We9Fomng9Q33v4cCSD2BP7jvk5vnJl2NmXHnooAPaJurrJRNZHFtgGWATcab1w8OzZdGuMtgujvadSd6AtAAhLVVuMX33xxQAYqyBW7quLKYpdqpweG3k8JmT9c41XD1gtHJTBAwDjWVpw1BixP/7QQwFKeicMZMxb7QFavfRVBjr+9V270hOSTJcuRbuB0UBkBxRev3UrPocNPBaABuAmE8Dzp9evT98+fjz917feCnm0AsoCH8kEi5NMAHBkAijMfXE954s7d0bLB+zcDFS2yvLUNxtQraey9hnkClSv7zvcqpyBvj+9Y0cwW8n32MWLbbXKAKaSxfdu2pR+8pFHgpELRK72780gMtBd64U/OXw4Wl80C9q28m5jgciAXQkALOKf37Ur+o//3ptvBijfqq5qOSHZ4Z3J4NmTJ6OtCaa+NeFZ+mgDgjGRsZxVCwB5m00aAejJjnxFQb5bz9y2/h1iSf+x6huxlceSnwoC88KGSDDRsVbWQitzUz5bJFAkUCRQJPBgSWB8EFkLCwzk60dT/+WX7jGRMV0rlxYSw/O2p+F529LQ3E33Wlz04jKWO5dS/+UXUt+Hh1PfbSBltXdbXxqes+YeYLpgV7CSe3PdY9z2X3k19V95LfXdvvBRmcxalIYHVqbhBbvS0PydwXbtFWAaoO3VA6n/xj1w/b6rb2Yanjk/Dc97KA0t+tQ9YL1HbS20sDAv/dePpL4Pj9wD+EeuvpRmzE/Ds1emoYVPpOE5G9PwjDk9GwsADJvzCy+8EGBY9RK4Aub+y+c+l77ymc8EKwvQ0IsLyAIc/MnvfCf91Le+dd8jgHIC+hcefjj9wTPPpIPr16cTK1f2YhgRtAPWP7N/f/ri178ejErgRvUCJJAHkMNYegH6WAWA9I2nT6e/8ed/HoAcRnKA2bULIPbNvXvTt/bsSS8+/HDCIOzFpbxaYuHnvvGN9LPf/Ga0+DCW6oWp9+q2benrjz+e/nLv3l4MI5jq2gI8efBg+pm/+ItgdNKZ6kU/D69bl761e3fMEaZpr5id9ORHn3sudCUSMLX2K8bjmfTkwIYN6T/9wA+kl7dv7ykz+pk33kjP7NuXnj5wIMDk6gWkVAr/e5/9bPpvn/pUJB96BcqZj91Hj6YfeOml9PmXX264jiWl/v0XvhBsU20LenFJSG0/cSKRy09++9sB4lbXDbvGhvzXZ54JcN1/S8x0+7KO6QlW6V//+tcDXAdwA/irF1392lNPpbfXrYsqg15cwHwA6Re/8Y1Yy+xa1Z54JsCUTXn+kUfSq9u392IY8e5kwKZ96c/+LKpf2JTqJWkIzP6uPqW7dwezvxeX98fa//mvfz19+o030qoLF+4Bt7VLkow9eW3r1rAnb2zZ0hPWeq7E+SHr5qWXwp7Ye6qX9h6AZHvgnzz11IQwoz2/myCyPrraWGj5kHvpAnTbubR+wA7G/NXPFkD8y88/H32EM4gM5NK2Qf9lADaQSP/e+nL4Zp+PVfnlvXuDGattBMAJ41ivY3L6hT17ElYkUBag5qC0+oPGmn3W3FmzAoAFlGv/ABgbDUQGCDqkjCz31Zjdoz0nH6ZnDpbPnx+g858dOdLssO77HPuW+x0DdskEgK1FhvnBUv07TzwR/XX/wxtvBMCIdd7qwWVAT/fKP571VSBtnW/W7EvkHtTaOWCgZhY1ALyZNhaNnuOe2lR8ac+eaIthrrQxyf17M4jsHayD/Jlmx9zK58YCkfOhgFqMaGei7cO/e/XVWBvtANr0Cavd2tBywty88cEHARLnQyO3Yj3v2hWgsiSO3tEA62b6QPuOdTzQ3x/fNz/VgynJxRoBJAOu6Ze+1nTN2msmYTGrvz+qFIw5+rIPD7dUpdDK3JTPFgkUCRQJFAk8WBIYH0QOdumFe8Dg5Zcr7NKKoPoH0vCspWkIkDz4iR4xgIcDqO27eSZA5P7rx2qM27pSQf2ZZy1Ld5d8b4DaPbmG76Q+bSwuPRfA+kgP4urD+melYW0tBj+RhgafrPUk7g2zs+/Dt9OMC9+6xxC/D7iNUCl6NA/N3ZKGFj0VDGn9mntx9d25mPovvZD66ApgXa/q6hWA9qI0vHBPjCfajmix0YPrh59/PsAerE7BdPUSQCvfxZL7xuOPBxNYENuL6+HjxwOME8hjhVUvgFwO5p+tAQvYnb24sBV3HzkSY/nBl14KcKMe8AF8YYJhMX7tySeDJd3tC6gAXAHs/8R3vhMMRoAHELV6ATiM5fefeSZA3F5cgCcgHOAWwA8AqgefAOmYpb/9+c+n3/rBH+zFMOKZ2L+fff319OWvfS1aA+hBXL30IwaSAtb/zY/+aLRO6BVTHHvy7/7hHwZQic14H8Cvj+nAQLAoyeM7O3emSwsW9GwsEg0//a1vBQhmLNULw1YS5iuf/nT66v/P3p0wyXWdZ54/mbUBVSgUVmIhQIIACBAEdwokJW6QuEmkRVltebfbW3fPdE9MzGeYLzARMzHRbne33XbLUlu2bEuWxE2UKG7iToLgToAEuIHY9yqgtsyJ33vzQoVSVebNrMoOjl0nogJAIfPec9+z3Hv/5znPe8MNAW9ZxLSjUGTf88ILoaQE+acax/opmK3f7lqzph3VCIuR7a++GvPJtbt3nwf4ndC8ZtwClM9efnkswrRDyW8cG7sW6u545ZVQrhvDfj+xWGR4cfPmWIR556KL2hITUJJK/a4XXoi6mNcm18PCB2X2QzfemB684Ya21APMZh1h0cOcos+aUyYWixwU9E9eeWX69h13tAWsu3ZzGyX07zz6aPrcu++GFzI1dF60kvmEhdFf3nNPQG3zyWzbn5g7qMTV4189+WQo+HP/+7wuLKYoo//+ttvS92++OcB6O3da5OedTYgM9lD8KUfOnAk1aatAN/yVu7sjKda/ve66AJN/+uKL5ymRATOAa+vy5eER/NGJE3HOolvdJw8AqkgWGpSLlLWsM9hVAFXO9XtXXhlq1G/u3BlJ6qh7m7HMmHg+dh13XHJJeD47Pq/n6SDy5mXL0v5Tp0KFCaLX8xvOleCuBTTlH/vSp5+2PNa1p5iA2BIOigc7DRBc2wDrQyMj6a9efTXUrq3YBPCutQgAfGpPtgtsEbRpKyVP+EeJzdLhmY8+St967bWAiEWg43TnZGUhKSJ/7rcPHQrvZnBWySEyawf2KmwZ9JF2lHoQuaezM3yqWURQRFP2WvQAvFspfKUt1FjQoUa2sCJhYK7kNS70OXYkPvPJyZOx0GEcAuyNFlly4A8gx717CsBrQURf23bhhaFWB+gpy52rSB9x7Pz40f4TbEhaicncd+YiMBeBuQjMRWAuAueeo6//sz+rv0hbOZPKwwdTaWh3qG6ThGmTS6mcAdPejakC3na1Q3FUDTBZGt6XyideCuuG6QpQWVl6R6r0XdYeD2DK7PGhVD7+bCqffKlub6oMbEuVgRtSVbK/NgHT8uk3UvnIo1lSvWkKf+YKwB+WI0vbMgJKo0dS+diTmUqcJ3N1Ci/Ajr5UWXB5qs7fkCrzLmybap0i7b5nn43t3rY2T1UowgBTsKVd0Adk+crzzwfABTqmKrY48zJ99Prr0yPbtrWlbagGwQ0QmX2Dl/nJha0HEPfzrVvT323f3pZt30BTDp+oxDd/NPU4tv2d7y5gqo3aUdgTUEQDyPc+91zdU/zX++5L/+n++9tRjfBLBfm/+Mor6Q8feug8denkE4KD6sFrlo3CbBcAznbz/+Pv/z7sAaYrQBgI9tQVVwQUa5cC+N9///vpdx99NEDURAg2sV4P33BDKBip53nxtqOIxW8+9lj43Oae5pPPY0t+qF0vuyzgbTuK+QxUv/HNN8O/ezKQc04QjtoW4H/s2mvbshhkHMd88sYb6ca33krr9u+f8nJZn/C7pRZn99GOwioBKLUIIy5TFap16n3z2ne++MV2VCPArbqox33PPBOWPZNLngBRP/l/v/71WAya7aJtVhw9Gqrf3/nJT8IiZ7ri3vNn99+fnri/JRmnAAAgAElEQVT66jTE932WkzGa2/TRf/OjH8XOk3rlu7ffnv7x1lvTgcWL27LwMfncswmR2ViwPwCObT1nb9Aq0FVPCsVLFi1K/2HbtoC4/+Wll87zRGZ5wWKCWhl4BH1ZUBRJ6jZVG7CxuGP9+oBigDSw63gAdq4cZmfxlzt2zBgQAqeg5GXLl8exAbFpIfLSpaEoBZEpQXP161TXIF5AJ/WlmOS2G62OL/CO3y1rCUDS+cUGXPR/rA4osv9qx46WrCKinSVo6+4O6PkNz6FHjgSUrned9a5HbPu7u0NF/SubN4elB1/omRb1k+CNGvbg0FB68+DBAOdKDpEBZB7Rz370UXp6mue6mdajHkSm6rYwsXHx4rS8ry/6zE/37Ik6t1LYowDS4Pia/v705uHDcbyJiwWunQ+0/sCaRPK7tw4dCoU9awqLDHyIJbQDn5tVRA/09ESCR2PTWOeZbH75uOaNnPt9sxeZ6UJBKzGa+85cBOYiMBeBuQj8y41AYyXyOIi8L7MpOP36FEpXwStnaleWCUu2fwYg8sJUWfLFVO27LFUlcJvtjOzjZ1Jp/FQqn3ghlU+ev7X5l14aF16fKYA7FrQNmBaCyPPWpMrCa1K1h1/08rb0+IDIRx9LZVYWoUKe4pEJRO7bHCpxtiMB19tQPisQ+fp33olt5xTR4NxUxUuzBG4Pb9uWHrjppjZEI4WC8fadO2Or9XXvvvtLCkYn/Z8CkSuVUFDyuN2+Y0dAl6mKuny0fHkAU4CjHQUM1CYWGyjX65V2QmTbzCmit7/ySvr9H/84kk5NVwB1dQHnZtuChR6GFQBQ+r/94z8GHJyusCb42+3bQxkNhLUDaDv3//4P/5B+/5FHsoRy02Sst/jyk+uuC59ZiyDtKMAgNSVwa0FmqmIMW4BhB9OuHQVsNb7xxBOxEOTvEy0K8joBprGj4PLLw0qCXc9sF6DytldfDWBqPuFdPVWxw4MC+bu33RaK5HYUKuib3norgLZ5ZapC2Qqu21HwrTvvbEc1YiHo8r17w5eZat2/pypAsl0w//c3vtGW/pongLTbw8KHRbvpikWXP7/33phjJSGc7d0NdlSww/mjhx5K3/jZz+rG3ULDP918c/p42bK27SiYWIHZhMh3b9gQHsasGcBX0LFVeKWO5ruLFi0KJTIoals+FWhuZwEWUkCCZs9//HEk3aKUbSaB3MRY5L63vH5PnDmT3j9+PBIDdpZKibLX9fEnlpyLncVMCgAOSrI+AOEODA7OCkRmpyAmLAFe+PjjAG4AdKuF3+0tF18cSk4xef3QoYDrq/r7o+7goYUCyuF6Cf/qnV8f1L7XrVyZ/vDaawMi/+eXXgrbjFYKz2kAlYqaDQJLD4nuZloowiXOU19WG5TZYqF8ViAyGK+O1MjgvPanHG4VyDseMM6mZsuyZemNgwfTQ7t3n6cwNg7BY+fk8c1HGfTV79hOANnGJTsM9Wg22aAFJP0DpN60bFnUw/GN809PnYrFIwsbzgEkt2pZMtP+Mff9uQjMRWAuAnMR+JcXgcYQmeqWnQUlMmAaatdJCtNSV1hYVPs21Hx3Z38bPCBZGjudSiMHUgm8jQRyfFQngUqK6K6lqbL4C1kiuXYkb2PxIcFfDpHzRHbnvaF0pFTqCiuLygA7i3kplWffm9Ipy4PvpvKxpzI7i8rkZCeliEF1/rqaEnlFWEq0o0Q/OfFc+CH/IqnexDOVU+rsT5X+q1K1d32qdF/QNnW2l3h2Flv27o0txlMV4EkiLH6Q7YJP1GBgCyuL6RRhgCDlIk9VP+0o1Ni25LMo4Os6lUoOfKIaBCrZA7TDzgJ8ss0a2Lj32WfD1oLCdDIgBNapw799553hIdqOwtIDSL7/5z+PulC7TrazALPBWqrbb911VzuqEecFWm7duTP93qOPRp0mw8E8qd3Pr7gi/bcvfznsV9Rttou6XHzgQPrjBx4IMMdmg3f0xMJ3V8LD73zpSwFN9RNb0ttR2HuwBgDWJ/tV57Y0vFQfuPHGsNg40gYLFtdlMYgC2HgGkqcqwC1FtISQPHjbUVgkmNcsBl3FzmKKrbosPXI7i0hqt2DBrFfFeOXhDdre/uqr0y4GiQkFMnucdsUETGcxwqbHwlQkpJy04CDhoKR6/H/1l3aUvjNnAqYD619/6qm09MSJX1LPGzsSu7Kz+G9f+UpbdntoG3ObBToQGeQ3n0y2swDW7Wj45t13x4KD+cQ8M5sllMgjI7EA86tPPhnzid9Nnk/sZJCjgJ2FXSisNtpdZhMiUwVLcMc+AUiWgKtVeJVfNyDFdxd0/fbOnQF2J0JkyenYFgDWFJC8WCXya6WwmABGqTkBKWrKV/bvTyAZaEVp7f///q23Yrv+TAooxst5w5IlaUVfXwC22VAiA21iQokrJgAvX+dWywW9vWnj0qWh7gbq2AhQOFPbqv/2iy8OgYp4tLpgYLEApGZbcOu6denlffvCuqRVRXlfV1dAbrDxutWro24/evfdVkNw7nsA/dUrV0b/AEItJADeymcFIlsI4QXt2qnFxRDolvSulcLCYmlvb1wfUCyWvLEn2lRoP7sGjBHjQ99gbeEzYPvgyEjAXWp2gJcy2QIBBbs+4++NwLJzuB5jBcxnOcO6wzlODw8HUHbs/ByO6dhsPPyf3zfr1d1KvOa+MxeBuQjMRWAuAv+yItAYIlcr4f8bdhbH+e4eS6l6vs9f6uhNVUpXifVYSHS0J1mMeqTRoxmo5Ls7frYGkvNGK2VWDT2r0/iA5G1r29SawHU1lY+/mCUblGhwMrwFszsWhAq5MnBdTVuSeV/Ndimd+TB18GYe3p9Ko+f7/wZA7piXqvM3BuBPXYsyf+Y2FHEoDb4VSuRI8Dc+yYuMJzLv7EU3pur89ZkKuU1J/mxv3vbWWwHmprORoKT8/i23pP2LF4evazsKgM0X+e4XX5xW7Qo6/eimm9rqpWpLsS3Ot7z+eiR9AqMmFzDwyauuCnsPqsF2JH0COCj0KICBBYrKnkkJuYyunRs2BFj/6XXXhdVHO0q+1ToS6z35ZIDcyfYAYPbelSvTjz7/+QCV7Sihsq1UAgyCpmIzMWGac/IhPrxwYbQP6CMZVTsS66kLiA0+UXbyE58ItJ2TYnHP6tWh6AT42wGf8jiz+OABfOV77/2S2pVPNE/kv77rrrApoIb273YUtis3v/Za9Fdzy1TFuLHYwHuXxUc7ij6qLhaDLHxM7ifOSV0KyAGDklK2Y7HBOL744MFYpPu1J56YdoHMQh0/5NfWr2/bQp3FBYtk6mHBwbievBgksR+bEXCdUrwdxTnNH7ft3Jn+6MEHY/FycvJSvvOSUloMMp+0y8M71MhHjqTf/fGPw3bEIsxEeGscWwh666KLYkcB0N+W+YRPdkqRuNSOHDGZbC8lJuY2NiPfu/XW8GVuR10mt/lsQuSvbtoUAIvykYIX1C3iWVqvH7KW+IOrrw6ITAFMWTkRIv/2FVekuzZsCGgK9kYyrxY7duxC6egIP+cXPvkkEngBmmAVeHXT2rVhr0HVSoU6k0JdCfhSbwJizjkbEBlgExMQkRWBMhMfYGpWMeGFC5qKB5U5deo1K1eGnQXlNlA3k/OoJ8V3d2dneuS999J/fOGFliEykGrxQXyvWLEiEutRz860sHRgp0CVDpqyyWDZonxWILJxQDnOKkVdF86bFzYSrS2rZLsBXCsQzKZGH/2nd96Z0utYX9GvLcawaNEGdhL4E1QGmR2PYp062WIEwC1hpL7TyF889za2AKONqc3ND/qiP53D8V0vv+rwrj58OBazItFfi4tLM+03c9+fi8BcBOYiMBeBf74RaAyRPZYCySMHQ/FKCZxGjqRS4u9UTakskd2iULpWe1ZnydJK7XmRj3qMD6XS2T3hiVw6eyCVKkNRv2q5K1St1Z41mWXDvNVRr3YWdYgEf8OfJlYO5+B6wNJlKfWsSpX5FwVgb2cpjR5PpbOfpNKwn48j0V+pMhYqiWpHX6r2rMisIySzK89vj0+0C4wkjIfDt7o0tDdJtAeul1IpVVNHSt1LU7V7Rar0bczio83i0Wf2CxBGUQmEsZLw4jqvpoA6ODAQQMNW/Bc2b06D8+e3TUkJcCw5eTIUe+wBVh49mpbWtlhK2vbpkiUBWKh/JX862t+epId58jZA+9bXXgs1MH9Vir3xUinUX5R6wNPbF1+ceGW2S10KSoIa2kaisnUHDqR+CdwqlSQm4DWIDWwAuO1QROtxlHlUttft2hVKcbGR1E49xsrlSO4ECGofisp2wey89+uvVINX7NkTfTZgGIUJgDwwECpxydte3rSprUo9ftlX7959rh7sG2xLB3YoKXn/vrFuXQBkkFKCu3ZBH167+qrxw7ZA3brGx6N9jBdKSr7MAKF6SCzXjqK/UrzqK1TJ5pOFNRUw1aQt+PorhSk1tH7cjgJKUplSRBvHF7PXOHEiG8flcswn+qzFBkp+Y0lc2lF4AJvPLNRd9f778fc8IST1vrnMzgpzLPsTOx3aUajnze38kAFT8wm/c8Ucpi76q7lNIrl2+BA7F7BunrVoeUtt8VL/NZ/4P31Cn3350ktj94v5pF02MOqjfSx62AGT3wPNeSwrLCzsXL8+5jZzSrtikre3nSd2wvhTTMxt+qxxbAxTqZtP2pVEdap+N5sQ+T5K5LVrQ61o2/s+ELlFS4K8rgAUiwPgiK/tZIj8m1u3BrjePziYjlMd1nxRWx1j4qHOvG75FANQlK2AFWsEatR/mAUlMth22bJloUTmcStx3axA5JoSmWoTxD89Ohpq0FZLnviM3QYlsnhQdwLHlMi3X3xxQEMJ/1q1EZlcN/YE7EmoR1spLBgkYAPUJYUDkX+0a1crhzrvO6w9KJH1B/3EYgmgrnxWIDK4evPatWG7AtqKIfjbSsLD/OJdK5XvybNnYycAMFsPyOYwedH8+RGXJfPmJX9XN8rmvE/5nPrpn28fORIw2XnypH31GsyikuNRRy+dPz+OD+53l8sBstU5h84Acj6ejelWF5lm3IHmDjAXgbkIzEVgLgL/7CJQDCK7bDCQncTZj1N5aE9KLBxg5K7Fqdp9QQaRz4O27YCDNaCtLiOHUgnUHvWyOJapWjv7U3XeJRnMLvNCzl+eZ7su2a04QC1/5KFdAW9ZXICikWRw3ppU7d2UgW11yb7Rhg4kJuNRl6jDmb0pjZ9KpVABg9mLU7VvU8D9sNQo5ZBltuvyi8eTSIAIIo8czECy6y51p0rvJak678JU7eyfYGMxu/Xwsp4fkSosf4Fev29fvFQrYBzPUiCZ0jRgu948y97Z5+pSrYaKUh2uee+9gGIKNakEWO+sXRtJ5HIV5WzXJbeKEJeB06fThYcPR1xuePvtgB6ggvODgzs2bMhiUovHbMYk2qXWPsDPsuPHw383h+vAAv9WQM42fOAnGzalUKfNdon2qVbDEgAkBMMkQKSMBp9sgQePAUoADEAVj9mMSVxeLSaAsRgAyQDhQpngbU3s7Q2YDgyysVC32HZe67ezGRd1AZrUQ9JBfQTcBpKdEwhTD8BUTGxDn+3+ei4mNUsC41g9ACh9V0zE4I2LL45+or9aBMnbpV3to+9u+fDDgGHU4lTaCjBoPgFtwTjjqW0xqY0hkBRIVh9WDsax+cP4NW7eX706s7Fow9w2cRxbEDKvUUebU3I/b3OrOSXmtzVr2lKPiWNH26yy1fzgwZhP8oSdxo42sbMBpMwXxto5jhcMDYVCXD9RFzECTM0nrIvU45Ply8+N41nvrxOAtkWXDZ98EnMbFbBxbQwfX7AgFjzsghGTsXb22Wo1zuv+G3Psnj2xGGSecW7g2JwSNhbz5rVljp1qjpxNiPzljRuTxHM79+8P0MQSolVf27yuYOWf1DyR/5qdxSRPZInYeN9K9gVcU/RO3Go/G/cFCfeAqi9dckmA3797883w2Z1JAcWBPtv/l/X1hTpzNiAy79pvbNkSCnAxAX1nktxwqmsE6ag+c6h6ZGgoPbBrV4Dwz0JhN7FiwYK0dfnyUORSlFPPzrRoK4kjKbPDc3rfvvTe0aNx2M8SRDYGjRtwluJ354EDswb4ZxJDcw3wu2rBguj32mf1woURO/3n6Q8/jPE7k8UIftjGq8UeixzU8p5DLExQ0QP/sVthmtwSM7m+ue/ORWAuAnMRmIvAv7wI1IHI1UiOVgKLJUmrjmT/Zt0wdjLUv1FA0o75KXUuPOf5G7AyEqbNEvihQOZ/DNKytEg1eDt6IqUKz7NKShLolbvDmzmz0wAua+pkiteApzOsT0Cn8VosWGlUQn1cGjuR0pgkOjX1QFhILEipc1EGsp0bWC511/49w3rk/ZStyPhg1kYeDNhJaJtoL5YjztuTwf0OyjgxEpOuVBUbMZuV4txDNYieKZL1kQDZ0T5C3/GLtmGnEW1Tq8csKpJ7z54NKAiqeHH1Mr/45Mk0MDR0bmsxhRzwRIHshZpSz8vs6RoonI2QUAyqhz/VxTZ0L9Hqk8NsajAKU7DHll7wyRZ99ZgthRooCLrNGx4OmEEpSB2tHpLtgRsArfMDC+qTn5vCkn/nbAHc3D5CPeJneDhiwVpDu4EKYqJdtE+uytY26jFbymhbvalZnVMstJH6gCwgmP8PD+KennRk4cKA/XnbqMds+XXmykXnVg/xEQPAlpI++k6lEvAasKUO9ye17WBPT/QTfXe2lKb6wqJTp6LfUmirk7YJm4+RkegHzqUehxctinqd6e6OegSImkVFsnOGb3dN3amvhi9yzaNZ+8Q4XrIk+gyYHT89PVGn2YpJ99hYAgVziwQqYGMH4Ofvqhgv6nG8ry/6rvOrh/rMWp+tVqMexm/sKqhZOIiROulLYmL8iovxLC7ioH76zWzByonjGOAXC/UQl9z6xBgBcGN+6+8/N8eqx2wlb8vtI/L5RHvoN/psntROH9Um7BKoocVIHGbTd3fyODav5Mky1SX3fNcnxMTcJj7GsX+bd2erbcTEAp2xqx76rznWgof4mNsAY/0yxvHAQNTDv7VNu8ax+cR8Zo61M0e98j5LuR87X4yXzs5z97927iyIR5JSKYAO+4PPrV4d6k2qWyo+MIe3MfjiT9vPKQUBtKnK9nXr4hi8eCmGdx85ko7V5odWnifUgX3Ev9+2LdSFf/7yywGDcjsLakQWGpcvXx4+zKwFJNrivzqbBZjq7e5OX7/ssri+b776anr6o49mdAog0rFAacpZsHc2IDJ7jF/ZtCnUnBTh1MOfTpPcstULCP/b+fNDRc0nmtKTT/ShmkCh1ePO1veoXQfmzQvge8/GjemZjz5Kf/vGGzM+vMUKqndw9ujZs+m1AweiryufFYgMoAOn/KX1MfV7ft++Ge8ImHHwam+exqw6ah8xWzcwkC5etCiUzRY7WISYO1ot5gnXPdDTE8e3mOD4FjzePXo0/fzDD2OxQ5+dK3MRmIvAXATmIjAXgZlGYGqIPBGOApPhPVz84TSUphSwkUxuJsmfqGyrqTQ+WAOkgylVJvns1osAqBwwtz/785wKt5WwVcMbGizOQLoEg0U3B5VS6lxQq8uCVI2YzAAkax9q7KjHsaxeRasS0H9eSp0DqdrRHwqxGdWllmSQV3Vp/FTxegDYHerSnyX68+8ZtI+XUkADbMoBHFDYqORb9L3Mf7RiRbzQ54rTRt+d6v+BOC/LtruziwA1/LtIa+cer9SmQANl4UxgWGzzHhnJLDRqicn8rmgBXdgVAB6AWKsFuABSqCfVJYdhRY/n/Kw2+IeCp61aFoAW2geAA7zEBNCYnIRruno5L1WjtgHpZgII1UVbqIMf4HhyMr168dFPqbbFJCDUDJX0oFOuUl/WxLZHwFQdgCBASh9utX1cr7ECdoFN1PuxOFagANxgNjjI0gEQy4Fhga//0kf0V/OJcWw+icWGGvhqdDzwVp+lUI6YdHbOKGEZaAsImk/0W/1mYpK06erj+s1lhxYvTh8tXx5g279bLQECx8djB8HKY8diHE32EJ/q2Pkcq034NeuvwHar/SRXywccPXIk+q32mZycs944loRRXVjWzCQm5jb9QhI948Z80sw4jp0Xy5dHf52JBUq+m8H5zSX+pPYtWvRZSmmLQ4D7+AwtUMTAvc98v4Ziv+g4Lpdj4c6P2IjJbAH2ybGYTYhMAXn1ihUBn1kp7DhwoGWw6FmBFzFFIYhM/iDZGvuAcxC5XE53rF8fIJbiEnyiDJ1pMr/JMQKm/PzeVVeFpcVf7tiRnvrwwxkpGl0bKwhgUhuo/2xAZArUOy65JOorHpTbfmazgPsUpSAyiC9529+8/npYinwWFJ65L6/++BuXXx7A/1s7d4Yv8EzqB/rfxdf+1Km059ixWFRhFaF8ViAya5HNS5cm/s1sUuwGePyDD1r2l67Xb4xRUFi8+RlT+Fq8aCbG+qsxTjEuhn/zxhvplU8/PeePnM8DriuS8zXx7K6fUvxfs2pVLACBx45tISqH/7M5LuaONReBuQjMRWAuAv/yIjA1RGbRMHYilYbezfxtA1IWT08QwLZrcSTaY3PRcqHyrSX1C+sKqtaw0ShYSl1hnVCdd1GqLLgs1MCtFQB5PCW+0EO7Uho9kil+mygBjiWVW7A1pe6VqVpmtVEELU5xkvEzqTz4dliLRD2aiklnJNarLtiSqvM3ZEn2ZqBIjjrwpx4+ULOuKBoUSvFyeDVX+rbUVMqtZ2S3zd1299ji/cEH59RfRWoDZgCmtveyutg/Az9gL89sALbu3RuJ0nJla5F6eFkGjSXo4psJnIJirRYv8KwI+IRe9tFHoS4FPYoW5+fd+doM/YCpJxeePp0+/+abYdMw/+zZ85I8NaqPpIfvrlkT/p3iAvy0Ulx/3/BweOve8fLL59R5zcAnAJlVwGPXXBN/tlqAQApS27v121YhcnjOXnZZwNuZgB99RF0oJ6lKi6HbFIAU6GFbIAki+DMTFX3uO2wMR0LMgvDJ2AHC2AT87Oqro7/oN60uwoCS2sU4VhfAsujY0Q7aQxK3lzZvDlg5kySVl3z6acSCzQnrCIseRfqsmIDr71x0Ucwpe1aujPi0Wqh7AXX+4fzMqV6NqSLFHGsuk8gtn1NaHcfGjva4fO/edNdLL0WfZQVTtKgL6x5zPVuWmfgBm9ssXH7plVeiv1gAaaYuOUT++dat0VdaLQH4x8bS9h07oi4AfzMwOyDyokXht/7Ta6+d8W6LSz/+OEmKyf/YgkMz45hy/IMLLkgP33BDWMTMZFG3XjxnEyJTBANY7BmoNR/fuze8SFspABAVoWP+7pVXhnfqn77wwnkQGbzatnp1JFADsAA9imSevbNZwl81pfS7V12Vbr344vQPb74Z2+L5DbfqNUvd/LXLLgu17Inh4bD/mA2IDByCnYCcmFCQA2ezWTyxiz2I/DtXXhnq9G+99lrad/LktCr12Tx/o2NpL367VMPAP+uR77zxRgDImVid3L5uXfr1yy+PBIPUzZTX2k75rEBkUJddRA5m+ZL/09tvz2hHwHTxpkhf098fXsQA78nh4VATNxNjqmS+xmxpLAZ9+/XXI6mlY3j+0o5UxHZIvH7wYFMLIrn3MqD++TVrQgENdusPLD7mylwE5iIwF4G5CMxFYKYRmBIih5ft2X2pNPhGBiqpkAu+zEeFJNvr7E+VhdemSv9VNZVp88l9Qmk7eiyVT7+eSqdeq9WjOAQDR3klV3s3pMrAtkzx2ooyOiwrBlPp7AepfGpHKo0cCfuG4rJbvJg/8ZKsHhLcdVJGt6AKqwwnnsPlEy+k0tD7qUSZ3YRKPGwl/PRfnQFtivGw/2iy1NTq5dNvJD8ZWKfObq4E4O+/KkuE2H1Bc1/W1Xi4jo/HC/xXnn8+/BY3fvxx03jeC/QTV10VsMXLPGVyK4Vy8ebXXw/Iwsd1cib6RscEffi8+gEWeGi2mq0edFIHcDD3CG10/on/v2/ZsrTrwgvTjz/3uQAL4Fh48TZZgKeACjt2pDtfeimUlABU0UKlRxH98yuuSD/8/OdD3dmKehDwyT1Tv/b002nV4cMBXooWUI6KUuKyv/3iF9NLmzads0Mpeoz8cxSl4OBXn3kmksYBdFS4RUtYjSxYEPF45HOfCzVwKzYbQBPw9bWnnkpioh65TUORugBy2gLI/qebb47+QlnZbAkf5pGR8JG997nnAtxaACkCS51L2wDagOBDN9wQydx2X3hhSwsO+iYwaD6xEKTvgsrNFPXh8yrpn/lE/222hHK+Ukm3vP56uuW119K1u3YFlGu2AOoxn1xxRfjxtlr0V31VfW5+7bWmD2NOBQXV40c33RR9thWrHG0hCaZFqfueeeZcEr2iFdJn99YWyIyf19etS6NeslvwXTefmFuNHe1jPim62KC+saNgYCB9/5Zb0oM33hhWKLk3ftHr8TlQXZ9VDz/NzrF2VVh0sSj13dtvj4WPU/ObX9R1XnY42956K/36449Hf6UUL7pcDp5oC+Plb770pRjHuXVOM/Eo8tnZhMir+/tj6ziIaUv5j959N9SatqoXXZDL60xBePkFFwRkpf4Ehv/spZfOg8gAE1gGZrK9ODkykn7y/vsBk8GiZgog5pz9PT3RTra7T4Zhv3rZZeclDmQV0YrnM9C3qKcn/cYVV6TrV60K0A5qzQZEBvTEhK2FmIDqj+3Z07QKNwexYLeYUJefOHv2vHZct2hR+q2tW1OpXE4P796dPjhxIiBiM0pUbQRIsx8oS+Q7OhpxH6tBxGbacPJn9cPf2Lo1vXfsWHrigw9CHd+KP7T6UY5/cd269GuXXx7X+sh774XvdK6M/axAZGNiQU9PLKz8yqWXhsewRJA8t5uBu3ksWYNI0mg0GYMWTfKRZbwAv/yxjTdKXzsFmt0JYK74N9ddF2PBYgRIb2FCP7KYZDGAH/mj778fgJmdTjPjG1TnPy7ZIlOTYwkAACAASURBVKsefWGmnuYz6Zdz352LwFwE5iIwF4F/PhGYEiKXT7+VyoPvpjT8SQDLpmCp2IQtQWeqLLw6fsKnuNw8lCsNf5pKQ7tT+czeVDr7Ya0azTwgU7t2RJK7yoIra6CyecAB1JbOfppKZ95PpdNvZTYSvJGbKqUAx9XezanSuz4UuImXdFOlmkrDh1Jp+JNUBtWHP6kpxJuNSUrVeRenimSIvZemak/zgCOz0xhM5ZOvpPLJHZkauumYpFTlG92zKlUWbEmVBZc3FQ0f9tIKeoEsv/fjH2eJt2oKiWYORonFl/HpK69M39m+PTxOWynO/68ffjjUv0tPnWoKDDqflmQNQOXqJRr0Aela2fr9jccfT/f//OcBS8NftskCLIjLd7dvT9+97baWbS0k3MoBPyCXJ7QrWp3wJ+7uDsAvJpLMtaLQBm4BdcmurgduB/mJNzN2Uihb2RQ8cOONUR9AmXKumeKcYKk6UGYDYsBlUVsN5xITdXns2mvT49dcE6rKVhSV1OoSb93z4ovpjpdeytSlTajVw0ajXI4kaqA69S1I2GwxZilKv/DGG+lfPfFEbINvRknpfCAgECYZorZ59PrrQxndTNE2fJcBU/PJDW+9FfNJMzHJz6c9JM204PBiCypTbWFh4Td+9rMAgxakmoXZ6mIRRhy+88Uvpr/bvr2ZcJz3WUD9Nx97LBKDWhhqtuiv5hOg8i++8pXor60AU33jK889l256661IKkh120zRZ80nH19wQcwnz27ZEvNJK3Uxn+izxjJgOjGxa5E6iYnFD1Dd4gcro2b7rPNc+sknadvbb8d9x8Jhs3Ns7ndut4dx48+3L7qoyCWc9xkwW7LHm954I9314ouxE6eZBcN8HFvU/dk118Q4lniPfdBsl9mEyPO7utIFvb3pG1u3xlb6777xRnrj0KEAg81AH9cI2oHHN190UQAxwHayJ7K6g7HANWDGloz3LRuHZiEklSIAC4qBhi9/+ukvJYr7/Nq14TcLioNy1Mi5nUEz7QLKAVrUl1euWBHgjX/xbEBk0M91bLvwwnTfpZeGlcN333wzbAb8FC1iICbqedny5RF/MZnYjtr4zvXrAzLydHYdlM/i00zp7+5OV61YkVgWANFgJFVrs31m8jn1G+phiwKO98r+/eGb3WxRvwsWLAjVO99viyMP7d4dSu+8jp8ViOxaLYhYSPjNrVsDxj783nvRfoByM8X44n3NFkSbgrsWV/JrthgiOZ5FnAumSQ5Z5HwgsuSZOUR+/uOPo97iqw4sU1zL995+O8aIhRv/X7QERK4l8QORn5yDyEVDN/e5uQjMRWAuAnMRaBCBSRCZB3EldVC5ntpZS9I2nPnmBmtp7gGp0rc5VRdclqo9F4YKt9lCaVs++VIKZXTA7NZKtWtZqs5fn6p9G8Jio9nCMqI8+E6m/D37UZYsLmISCKX44co9qdKzKupS6b8iS0bYVKmmsjrEz3upNNr8Q2F+uioFcs/KVOm/NrMcadIbWXsE5D/9ZlhrRBI/T3EtxIQSurLwmlBpp1RLRFgwLgAycHv7q6+mX3/ssbAIaKWAcgDHc1u2pG/efXcogG3LL+rH6KWdihMk/dePPBJbz3ky6x0AMEBYVKEGKrBN+B9f+lJAbcrbZjyJI1Hc6Gj6/UceSb/2xBORwK4Zxe3k+FGYfu+WWwL6NAM4cr9QoPS3f/KTUAEDYblXbZ5wqmh7gYPg7c4NGwLOFW2b/Pg8ZYF1EFldxKnZtnEs6sFntm5Nz1x+eUAOispmir7w5eefj+3eFLfgaSwSUNU3+RIqJrbk/+S66wKeNlucHwS78c0303W7drXcNvoFAAaG/eOttzZbjegXV+zdGwpX8ImfaittY+HD2Hnu8ssDmFJFN6Na12d5MdvRYOz4U3/NfXibuTDzycfLlqW//PKX01NXXRVjuBklPwWnhQ+Kzl955plYMMsTYaqHuhZReDqnOeVvt28PaAoqq1vRYu7QHubY33300VC8AuvaB3xsdhwD6t+6885QJWurouM4fCjHxgLw/85PfpI+9/bbMd834/M+8ZrNqz/4/Odj0YNqXVyKltzn3XxiLLsHAaj5OC7aNvn5LL6A61TrFmSaLQCyXQ3Gs/i0WlgY7di4MXblgLjNFoCfnYb5xOJh3k+auf85p10V5njzqzmF3dRsl9mEyFSDC3t60lc3bw4l7FuHDgW0o0YGkos+JTrGst7eUCBeu2pVgEwetH+9c2eoSnNPZLEAoEAi57QtXhKxXUeOBDSbLgHg5Biqty3zYDQAS0lJwTs5UZxt8T7HYoPiE9BSn8GRkQBejYrz+N6W5cvDC9kWfZDuwOBgwPbZgMiOD+5dv3p1un/TpvBafqGWYM95ihRzDPUxEAkUS4LGaxrongh2/V4s1i9alFb19wdEfvLDDyMeRVSvzmPhYUVfXywWqPuzn3wSQFobNKtonnxtjnvp0qUBOdWRAtU1sF4oVL9SKXWWSmnNwEC6duXK6JPAuuRvk5WsnxWInMeAOvjOSy6JtjsyNJTeOnw4EgFOBN/1+oK2WNrbm9YODMTCCd/rn+7ZE0ruvA9YaMg9jS1aaPcHd++OscfOpvGIyNqfCp1NiMWKb7/2Wnpxktr4rg0b0q9u3pxeO3gwvXHwYPQzizhFjq+PGbfmEosU2t3YdpzJxVzYW1Pe63/NKqqLjK25z8xFYC4CcxGYi8A/rwicD5Gr46lUGUvlY0+k8skXf+GDHLYLADP1bZHbVxakas/qVJ1f87ydt6bpyJUByqOPp9L4yZQqxbd6/9KJOhakatfSALcsNpotpdEjqXz8+VSiiB6TkbgaCueIRzPqW6po9hog8uKbWwDrlVQ+uTOVT7+dSiMHUpLIrsUSXsidA6my6OZU7duUqk0mtgPTKdYzP+RPa5YlwLqYNLPYQC1eSpWF16fKoi9kSQfVrWChdKLqpMD60ssvN5VMaPIpABHeruATZSc7h6JbnKmtbGu+Zteu2I7PwxR4ojSjcOOTWRTkGmHH+/tje/PTW7eGIozCsmgBMyR6Alruf/rpAE3NKm4nngvc+Nm116ZX168PuF605PAJFPyjBx8MNTS4EgkDbZOUIKwJWwt+rurwxNVXBzQtCp/y+m7Yty/9r//0T6HYAzd8H3RUz2ZAFC9XFgE54LD1u5kiBn/48MPRNiAYxe1wZ2cAwqLJ2/LzHe3vD+/sv7rnnrBPaLaE8vfJJ8MC5sJDh6JtgDCAvRmgLY7iAlL++b33NluNgHB8qil/r3rvvViAAX+bbRttCpoClf/tK18JUGlbftG+YhzrHxYa7G6w2CAm+YJIM+PIOVkV/PVdd6XHr746dhg0sxjEW53S9p4XXki37dwZYzi3DxFgbVRUva4uD23bln70+c+HN3IzOy0WDg6mS/bvD4hMEe3f6pKPY23UjNoUHOSfTbluQajoHOtawWwx+eMHHghI2Sysndgx2WuwYTGOzXHUr0VLnrT0f/nBD0I531lb/IlxXGubZvoKiG0RCDC1KNRsMXb+8KGHziUabPb7+ectkNlp8YMvfCGU680WANuCIdsTQDnvJ82OY/dNXusW6/7zr/xKzHGzXWYTIqsbUAM6UfSuXbgwEns9sGtXOmRBrABodQzwctOSJQGw1ixcmFb29weYojIGRSdCZPf1RfPnp5vXrg1wDSoDZiwcgOtGJbdtAKoAa7AU9N595Mg5v9v8GK6NklGyNvDssb17A2x9fOJEeDY3Krb/q99XLr00tue7JhYBPV1dEafZgMjq4JrED5gF5ME+dX15375Cby5gNwh5z4YNAfnymEhINhHs5vYfFKRf37Il4vbDd98NwEex2qiE73VfX7TbbevWhbqU9YJ4FoHyjY4v1up/94YN6de2bAkLCgkRqccpkxsVINX39WfX9+mpU6FipZaerED/rEFk7S6uV15wQdjLWEj4x7ffTiNjY4UWVyjar165MsZiKM31zw8+OM9vPIeuzvPbV16ZWdjs2hULR0UtZSxSGOe3XnRReKB/5/XXw8N74hu2+NsFADZT01OBW3QpssigjtesWJF+dcuWdHRoKO3Yvz8Wfoy3icXn/FiQYtNibM4l32s0Qub+fy4CcxGYi8BcBM6DyDxtw2+X+pfPLVuKcm+q9lwQvrul4f0pSbI3XQFIKY5ZHYwcyZLadS9LVYCwd2PN5qKAdqo6mkrjQ2Ed0XH8mZTC97cax0odvak0cjil8TrKgpr/MNBbGj2aQc2O3vDeHV90UxMezdW4XtddPv5sKocKeSRVu5cEIAdyJZSrV8KHubM/vJ1dUyp3pYpkcos+n9lIRLK/IjGphCd0+fhzqXx6Z3b9oHT3iqyOIwfreyNrG9YR2qaWFLDaMT9VF34uVXo3pWoXy5Hi6jR2J+UTz6c0ejTsPapdyzN7jrGT2XVGP5kCJmsbCmwQXhtHssTxSHxY6b86Jf1FPQuWtYcOhXIRfJIEi3qYuo3/LZUy6DDdtnjKMy+qXlhBEEpialvAlBfjKxs3Fk5WBiqATrkXMgWhF3IAC1y74PjxabeAgzHq7XMUgr4LrrKyoKgEOFxT0QKWXvH+++nOl18ORZjjUnYdW7AgEtoBdv6crqg3Vamt80AWcAxwPHjDDU0lfwKb+NryQv76k0+G5+1wd3co7ZwDDKLCna6Iy4cXXBCwSj3AQWD/gZtuCsBRFD6BoWJKVQpw+NPvqFQBeuDDFv16BVg5uGhRxG7h0FCoj1/ctCmgqfiAqEVApb4oroAPdal/g1mSjQHb+nA9Oxbb7sVEX6WYBVrV66++/OXwrT4zb14kdWtUcquEO155JWwbcnWpeDiHtpHsr17b6JPGjtjqT15+QDD2DeBpMwsf+iyrBLYArBJATmCNenx1rb9OByqpFMF0ambjXV1cxz/cdltsy+evWlQBDHZ99ec/D5U4i4Cu0dEAWGCYRRB9ejpLCePMGFNARXXRFmwK7Ch46+KLz/1/o/bx/yApcGtXg/agnLWt3wKMuU3Csql8tF2ruuRzis9qI/MZKAeaNmNVYIxS/VpwsKtAO5s79RP93ticbgdIbomj7sar8eMa9HcJEPl5F7Xq0f76iYU6MHvDp5/G+fU187a+YkzUK+YPtkU+py3Nc/yi2fX4e9FikW7V0aMxn9z9wgtxn5A80dxmTOs79exYKPfNG/qs+cdY+Wj58vStu+4KFbDjFZnf9HX9jNe8cex44mTxxByrHuo6XTEfm0+MY+3ou+x5/ukLX0jfvuOO6EdFFj6MD3XRT//g4YfT1bt3Rx/N51g7dNY3UEj7rLGsHhaH1Umf/eu7705vr10bC6tFYlK0DWcbIgOWwCAQA0IBS2BM/kPdNxnugom+B8SBSr5LfQxGKjdceGEAXbYMkyGy/wd3c0UklS8VJKDpnGARwDs5AZ56UZXycQaq/enfvIlBJorL3O82j6V6LujuTjetWZMuXbIkbAOoPMHVT0+fDuUy9fNEOwdPtaw5QD3X5NooPP2bbYNzLOntjWudLYisvs5x8cBAqJ0BfVDcdfFfVmfnnQxqXT8FMvgvJtTFfJBfPXAg7T91KvM7ntCxxANIBhEBa98Hgp0HePb5XFGcfy+H9tp6eW9vqET1F3Dwk1OnwjIDWC8u05m+p+fK76tAyDVrAjpSIed9Qxxyq5XJ9aPgVT/XBiyKp3ZmYXLy7NnwQ55YPmsQWf+mqpfokh2F9tZH3z92LMaFdplsCWEMUrGv7OuL8bBu8eLo78bQB8ePR7saWxOL77CyYPOhzxhrACyQrE+Hcjk2Z2YR1v7U3Qtr8aUSp+6nENYeFN4g/cQi/sa3RR59883a7gb1On7mTLTpxAUq8L+vuzvmE3Uy5pzHDgUqcnWavIgAmvsOYH3LRRfFWKRcnytzEZiLwFwE5iIwF4F6ETgfIoOlZz9IpcF3U+nMhymVJYNbmqq8asfPpvKpV+vC22r38lTt2xzgtjT4TgZVWBWE2vXyFOrX8EuuXwIgA7RApXNSIZc6UqVvS3IOCuXSSJ0EQ+V5UQ+q1vB2HstgSFgmqEtHbzFgWq0EcA3V7YnnM8VtKqVK36WpMnB9+BKXT71e92LCe3jehal8Zk8G4VM1VXkAD1wfXs3VziWFYpIqY6lUORvK7PKpV+KcAeiB1/AmFqfpfb9YevBiLo0dr8HwPKaXp2ofX+TVWbK/QqWayqd2po4jj9XOWcri3b0slc5+ktLI4Zpv9BTeXdpm/tpom9LIoZQsXIyfyXyrJRzs3Rje1UWKF1eK39/98Y8jqdHyEycCPMkwD4pRQoEW0yW3AxTAQcmMvAADiYDlWx6krrkm4I9t4EUKYABsgE/r9+2LZQFJxsATAJdPpOR/UxVAhgoODAREbOsH0gAJikpJl5pJzMW71BbrPDmZ47pWCkQqZV6iAMp0Bdzgs0uZevuOHQFqAMO/uPfeSLJXBJY6Nvh0/bvvRqLBW199NcAIyEYxC9iAqIDudEVc1AOIB9O0Kegh8dOf3n//OeuFRu0DtDkPddzdL76YLt6/P64BoJdYS5uBMPXKy5deGt6cYguUaF8qSt6ub65bl4739RWCYUtOnox+yRaAwlQ9+F+DWECc7fH1kjHq35TY6z79NNSpYLj4sAeg7tROwE+jor/qC1Tzf/TAA7HoAhZRIOonvLRdZ722se3dd/Qz0McxQcofX399QMKi2/KNY/CcShw41V7AHsDI35XNBlA2HVzfuX59QDMwbg1bgdOnIzGYOLGnoXgFpBoVbcr65U8eeCDd9+yzMUaMX9ekWBAxJlZP4wdsDL+3alV4RFtUomKWZEyc1OOxa66JcVikqIt+yQ957YEDAbAlgKPGp741tsR9qiSI5jDzyKHFi9OBRYsCNl++Z0/6dNmyUNB//+abz11Tkbrw+jWfGD/OCR4bv8Ct9rdQRak8VbFAQoGt7mOdnbHIBsJLlvbDm24KlXaRtnFsi1BAtmNQiutzwO0b69ZFf/F780S9YsxrC/PalXv2xNxmjv1P998fsSk6t/ERN6eYTyjXzUtiAgBb4LGwaXxNV6ixH9m2LfzIHQO8dS1/+rWvxX1HXIvExTn0M0pkc0fsaujqinnNvGJBRJtNV8BrKnnnu+3VV6NfGY8Wg/7HHXcE1LVA06iYh4y7q95/P/3xgw+my/fuDRjGKsScYq7Tn+sVnzXH8pn2ffV4d+3a+L4xZO4rEpNGdc3/f7YhsuMat7b+g6154i0Ahz8vhSJYpExM0DWvqytUj1SDFImApK3xrA34oQKC00HkOGepFInkqGcBMICXojGg3/DwL0E/PrfqKHHfjRdemD48eTIAG99cEGy6AlBRPvPbZRcBPFE+8wK2RR5ky1XJsfupVAoFJWUvCAZmUi+/un9/1DH3HeZXO5sQOT83hTbfYucCPkE0gE9MJls6iAfQrd3AfDDv7cOHIyasCqYrwDPQxzKA6heIf2nfvoC1wCVYnUPEPIGhttY3tixbFpD9B++8E3FRx2Y9lRv1dfEHge+99NLw3VU/beXaDksWJ/FjDXLqZ90WJRYuDAD/hTVrAnCDm9oYSJ5KUf9Zg8h5TEBUftMSy/EFZjfyXM3L2wLBxHFoMaavprz2eX0bcH1k9+4YG657KrhPrQ3u6t93rF8fCw/a37gw7sNCo7ZLRfsD3KCwtnceliM/fOedUHkfPXt2ykUmixX3btoUfYyYyjxibFtUUseJft9AuIUJ4NjYBsK1szoBw1O1n/nAvKP//uYVV6S/eOWV9Fc7djTqWnP/PxeBuQjMRWAuAv/CI3AeRC5LYnfqtZSG9wdsrHYvTalrSaYMHTuVykPvhZJ1unIOIrN8kISuMpqq1LL916VK32WJD2/qaAw4SqPHsyR2Q++FB3DVdzoHMiUy+MgPmBp5ulLuSVXJ68rzU2l4XyqNnoh680Ou9l8VCmBwvGGhiD77SQaAWTdQ8PI1nn9xBssjASE/4OlLwNmeVZlCd+xEHCMsLfo2pgqf5vAjbgwqIyajh1P55MupNLgrFM0Rb4Bf2zSCyKEKvyCAdYnlBNA/NpiB7PnrIrFdId/qynAA4vLpN8LiI/yhy52Zt3L3svh9pli3aj+VErkr6wfq0zG/Bun3pSrLke7lqbLwuoDajYqXVjACmAXkvHSCTIAPGwiqYC/3kmSBD1MViitQE4Sg2gNXwSrQ9cfbtoXa1e8bvbgCAOoiod6XX3gh4BOYB4ACPtRz1FWA9lSFmpQCGZQEK73MexkHFfzu23feGcpBL/pFlFhe2IF18Kj37Nk4JuBDQQuAgeX11K6SxUmuBE5QM3twBRv++913p4e3bQsoXiQJFZgOUlKXbv744/TJ0qUB+1yXrenb3nkn4jJdAaB+cv318XlwKOJXrcbv/u722wPIgXyNimv1fTCbqhMwtXgAcqoPUEnJXq+AG9TYwJPrAmvAdn7R1HJiVmTBQRI9bSuJ3bW7d0dcQdtnt25Ny48dC1hXDz4BVaBorhK3cKJ/62usT17ZtKmQah2w1i+BnbA8qVZDIWqRgI9vI4hsXOyuqR31MfUAWIE4izjAVJFt+WArRSd16a//7GdRJyCPRyzFORgHKtWzTKBg1Bf0F58zFyjv1BaDfnTjjYX6KyAL8lNSGkNgtjbmmwviihVF71Tg1vmMCwpTymVtqn8ba4C2mPA4108aFVYeYLZklHzNoz/U+r1rNeeBtvrLVBY5ub+7vqINJNa8+Y03Ai6a24xj7WxeK6ICtgBmPmEbRJ1uLnI9i06din9v3LdvWtW6uQ101h/E566XXopFFPOdnQ0gsvFdZOFDP2O9oh2AbeMNZDy8cGHsKLH4Nt1CXR7zHCLz3gaBASfXA5i+dsklsZhXRLVuTguV+K5dMR+YXwF+f4qJOaVeEkTzjkUfY8a85NpA9n+49dZYwJQ8VFwaFSp9/Yydk3ueOAC/2l3cjR8q4OmKBaiXN2+OsWPsrTh6NCA4mw/1s0AD3jYqFmHZOVlouPfZZ+O6zvb0xFxlh4T7iPtavWJ+NX+sOH486qGfuIZcPU9B34y/eaM6twMiO+f8zs4AkYDu6oULQy1MOpFDqABSNSiVJwPzb8CJ/yo7BAnyQFtb5Ske60LklELdy9cY0ASEfDfyMUxIgBbb1mtByc+Xq2DZFVATS9w1XfF9qkXQkBqZCrO3uzvO5bjqn0NT5z53LvWgUq5WQwlKdaueYuSHKvnxDz44B9idHwyj8KQm9XnADJQr6tXq3OIP2IFqbAkUT6R5/P0bOI1UHrXfi4dzOOeBCQrr6WICCoKPoQZfujTaXt2jfWvxyM+TH8P5wWIqUspjwJnliXMXtT1p1Lfz/w9bi87OgIr6R9SPxz8LuVrfyPulWPjJ+6YEjQDk3mPHoo30y6lA6mcVIgOoFgdYRlDkGoOuO78+16/t45primG/A9a1CzWxxQQ7AaazjzA2QVjKdUCYN7mFgbycOxdYXxsT0f7soMbHow/o18YFdfTkBJB5/ajWoy8vWBDnU/L/mzjuJp7XsdQddLYg9cnJk1O2H2C+dP78dM/GjbFo9Vevvpq+2WCuLtr/5j43F4G5CMxFYC4C/3wjUIPIWYK4UNYeezZTkabxDMQCfmODmbqYD28db+JQLfdtCLAYIJHKtDKaIsEehSkFKnuHuqWaSsMHw7KBGppNA/hZnedFphKKaGA38yaeppS74/PAJFCaAdxjcZzKPAD40lSdf3HjVq0Mp/LgW6k0tCuVKWwr4xGPgLfdKwKql868V/9qqIXBWypsamKWGNWxDGT3bkqV/itrHsD1LS1KZz/OYPbQ7ogt1XCWMHBdxCIU0XUAP/gtgV3qXhr1CX9nx+lYmPlWD2yLRHuNrDXC8sQiw9A7NRV2NaXy/PCa1v5lSRmH61gDlMqpWurJ6kEZDY7XQHy13Bte0RETdhd1bD7Ak9WHDqXPvftuwCdQxTZvcARgtDUehGlUvHRTPHrxpkYFTr3Mg6V8ZqmwGgGOfLv4v/3hD9M9zz8fSkSeyhSzlF1fee65gGx9DTJEA4HO++XnngvFHQANNvz3e+4JJRZAVQ9oA+u8l7/+1FOJV2duHwHWgGxAKVAAlAFV0xWgC0BYeeRIbF93fc4rruAykAU4TlfyJGRb9+yJLdZgDWgJbEhGR9FpO7k/66luKZEBCNYRFgS0DTDjOI9de23EhKKvXlEXatCvP/FE2Go4rzb3XX+KGaVePdWt4wNNzgV4atNlx4+fS7AHbvgpsu1bu+pnYgKKg5S2k4Pa1Oe5UnO6awK5gBZ1p+wGbtYcPJh2rV0bwIaCsAioZANDQfp5P6+/nk739kYdqDJtg9cHqfynKxYRfD7/AX1ARtAHQJVcT38GhOttzwX4qY/1TQm5QFqLO+JJ0UytTmVZr4CTxukLW7YEDHMcgFW/eRiovPPOGMON4CBoRaVO/UvlzYqCytw4ttjx2z/9aSwyTVdy/3M2NEAgEO26wE6A7D9/9avxp+PWU7wab1S2rt3ClHngVF9f+vtbb41xTF2qv+aJ9uqNY/OhhSN9DpjWbv/lvvvCG9n4ApbrjWPzLMD/7374w+yc4+PpySuvjHmWKp9tgbE9HVh3bHOFhJjmL1ATAHYcY/g727eHgrdR4rRQug4Ohhcy5e6CoaGIBeWvY2m3UIpPs1CXX6P+7Uefs6BjkRH4Ne/6vXm73gKZ+cQCGP9986x+YdFwx6WXxmKBOV4dgNt6dhYgMeWt7/os8Gxxy+9iPtmypZBq3Ri975lnYieOvzuueco4tLhpvqm3UAfmm0+oxX3e3HbJvn3pg5UrwwrGfK8/Nyqu+/adO2MusfvEtVjgs5Cz85JL4j6iv9Qr7issPdhWsHMyn6gTiG08UVebY4uqxRvVuV0QOT8viAX6AK6Uh2wC/C6Hd+fUjdVqQB4w0bZ5wNT/gbRfu+yygH4P7toVW+uBp+nmU0+QapHs1gAAIABJREFUfIupkgEt5wU0gS4lgGmplM6OjgZckqSLvyp4XMTHN7+u3MoBIKfwdD6gzu+ViarNoZGRRGns2pzLFnywTFI6YBO8AlApMX0uL66ZFQF4JikeAAZmTrZSaNTGrpw1AWsGCmrQGljN4bF4+DsFKVCqjtrg8OBgAL6iBTiUmCxUrxdcEG1HBZxDYSpUQBHYC4uEEyci+SJ42A54PLnerhl8zNWv1OELWHBN+KBYgeyunfXH6wcPRtxPSp5YJ+Ev6wj2IY4J3FPBS+DWjsJmg1WMcaR9JJ3Uj+sV9QOTJXTkl81OwsJODpG1TQDd0dFoe33VcYsmsHPuPL769BUrVoQ6mTWG/qVoYzEEfPVnY1y9AeSpLGcmX0/skqrtWHAOY9viiMUj/Wq0tmgB/FPaU8Hry6w4QOR6yRTFwtzEm/n+zZvDm/t7b9cXR7WjbeeOOReBuQjMRWAuAv//ikAGkSXUq46k0skdqePY0ylVRwNsSnYGmkYCtUjkNlQ/kVxHXwZ8eeOWujLYOHo4VbtXBbSt9G/NgOq0JUveVz7zUSof/3lmWTF+NlX6NqZq32XnkrgFQB6vk7yC+plyORSvSyIBHQDLTqPauThVBz6XKhS8jUrlTEBRamNqZhC2Ov+SuDYxCphdz1YDmmed0dmfKhTHHb2pfOqNDGg7Vt+WVBm4sRav+tutJdMLa4+RQ6lUGUqVntWhEg84PXo0lc/sre9XzUak1BX1qC7YEp7X5cHdmaKZvcaiz4dXc5bUbnqgLckgJXQA7TN7w/c6WTxQn3JXKp16PfNnnrZIpFcOCA8Wi0WoqPW5UlcaX3Rjqi64IgPedTyaQQuqUuphCicqW5ACSAMqbUdvtLVZFXOIDAB40QU4qKq8yNv2Dch5ua1XeHFKTEYlZ5u1F3Ow6Hu33HIOSgEgjZJPUVx5WQaeQEbfoWimyKQMAwfqQR9AAggDz0F0hZrtH2+5JWAfuw3QsVFCLlBFHMESXs4g5bKTJyOuP9+6NWwg6sXEdaqL9vm9Rx8NNaaYSoYHcvIQ1W7acCpP1zzWoc5evz7qDkqArI7l3H7veOpSrwBtoPkfPfRQgDTnBDnBRX1GEjfQh1VGvQJy7eOLvGRJwEgQCjihOmVT8Pe33x5Ky0YFAKScB0vFSZt/6oXg2LEA3FSN9fyqwVBwlEcolTr1IVWk34E+f3X33WEl0ahQl97/1FMBanjLguQsBwBP13XDO++EmnC6QsHKBiasT66+OvodaAr2AbmS2oE+jlcP3oKyIDFlKIW2mYd1C7AOLoJg+lG9At46p3FivFBR8181Vh697rpQu4LvoGm9kluemDeME/0OYDP22Ifc/8wzdReC8qR+PMxBSfEAzsSE6p1XtF0BjltPtW7MOT9QSdUJaprb2B/4Ux8CHhslldM2QC0grR7GpLpQVvu9BSrHm65YhNInqUvNbeY5benaLBKwTwDsjeF6c5s5FhzVNvq3BQz9xQ4QfcdcA9bXK8aqRa1//cgjcU7nA3z/dvv2OJ44WZAyT9QrlMv6un7n88CzttixYUP4VhvL9RYNQXWq4a8+80yos40VVhasOfh4UxW7RmC9XkzEnd2EP0F2Cmpzm9/Z2eDeo30aFfOQhYbLP/gg5jnzoXlau7mXGQd+P10xdswddh8AvuZBC0vazM6R73zpS7Fg0KhQL1t8YRNiPrXDwkKdHQv6qbGlT9cr4m4BC0AHwc0L5nzjNl/UtZhSxPO9UX39f7shMnhL+cnyAFAEdMHRTLLxC69UdQGwqIApkU/zXq1WA3StAWdTCmWszzRKuuY7ABtg6Ly5ujSPR64Y5pMMNh0fHg7P2HqQaXIsc7sIdhQAHSUjNW7ENL+22peAM8d3bUBtnKdUSlevWBEWHr4Hcj3z8cexNT8v6g385bCQfy9biclKzUbtrD7ql8eD/UAOkPP6qo94qKd4nGbtND7elLUENTYYKR6AnHbQ1hPjnrf50NhYXAuQ789crdroWmby/zn4VzfgUdvpnxMhct524iDeFhb8OdHyYqo65GpsxxRf7TixLWdS78nfBeuXzJuXOjs6on2oxhslClQ/31vU0xNjwjjUXhPbJlcHnxuDU/gm17uOPL4LenqyMdHVFX0gP0vujaytLaJYDFFvPxN3C9Q7h/6V92N/nlO91xZufNfxc4Wz8aZ/TfZNnnyO3GaFnYvFFiCdhcdcmYvAXATmIjAXgbkI1ItABpErZ8JWgM9tWBQEhO0PdSoA6nfhB8wGoZ6uDJAMkLwibBJKQ3syuMm6oGdVGh+4IVMUhy/yFKASzB4/k0pn9qTysacTYOmzlf4rAjiqX2lwdypJ2latpxIohecutWuld3PNfuH1TAEMpC7+Qqr0X1M/wZ5EgmwiwOzBd+KcGfi8KpXGB1PpzAcBQKmc6xax7JiXJY2j1D25I2JZBVIpkQduSqlrIAPJUxZgvZLKJ1+JpHoAcsSEP3TnQPgKA/Vh71E3JtnBK32bUnXhNal0+s1UZoshJl2LU0XbAMyR9G4aew3bv4b3hSdzBtCP1OwwMjVoeFmf2ZPS6PQJufJLDFX4wlosT78dMVUX8Q3rEwkDAeppCsAKloJPlKSAEUAAgIIVAdcawCeH9pLLoxeYpOQCFQAOwJbKjToNnKtXqMDAY1uKKX0p5IAKIDqHy/WUevmxncc2cSpXyk7qarBOHcBb9awHKr1we1nfvmNHKP68fANWlNZAxa8//nio7xoVqs49q1dHHEEOoJVnLSjF1gEcr5eYiwKPMlBMwCeAFHBkQ/HQtm0BuIGgRgXc0Z5gIvALrmlv26Qlx5I4Lbbll8vTbsvXT8CvP3zwwVhUcExxtm1cfKk9AZB69h55PwHkn6nBMIDDNeo/rgs0Fbfp4CCYPX9kJH3jZz8LoE1pB4iA6rbjs2wAfNQF6JuugHigor7FOxUYd136ye7Vq6MeQOV0ylsLA+qiz/7eI49En3dOySR5CG/+8MPoI+pSTyWe1w/oAhQpKfNYOsdf3nNPJOcCg6aDcj4HcNlJQPlraz7YS/kIyFKQU7+Cco2Kc4Cj+oq2AeTAPnHS1u9deGHDxSA2CcCvc4qJfkLZyfLGuFbHRv1EPUE8fQJ8BQdZYThGqDq3bInj6jfTFbE3fxk/FPjGMKguMR/ol6t5G8XE2AHAxVlswT3tpA58gcHuel7rQKs5FIB27YBpWFNcc02Mu9959NFYEGpUqEfVXX3U3zzFFoZS1WLIQzfeGHNtvWIXgr76r554IuKqvc1F5gAAVV+up/zNj21OUw+LhsaR+J5LqHrNNenvtm+PuXI62yAw23wG5Lt+453/tEUk4x9Yj4SMY2NhETNdsUAGmOoL+rs524KJ34HjLEcsEhnvUylvzRH6twXHP37ooZiLtLO5Xj8zBiRD1PfqxcWxWUTo5xbl7JjRppFgb9689M277z6nAK43t5mb/+jBB+M6jBHqYYsexrcxwKu80UKdWImLxSfjWD0slgD3FoPMbcZCvV0wjfrixP9vN0SeXJdSymwEqlVb22eePq0dx5tY5+oEO7Icio1UKgFcgaoi1gvMIkqedcO+I7uvgXr8WqmlgUCA/MV9+wqpoSceL/KLzDiOucVH9j6SHW8W2kZS76StKcdn4XixlPCLGs60jtlVZ8r0iW3TzPj55f79y2090+NNfE+ctbapjcOKhOszbpvsmgPARx+fef/J2+YX7T07/afkXTT649TPlxY9wHZju9Gi0uzXsXZEc0XEcvbaxoLcdNfcXP+M2WfCV2Zj/tHD3RfMke4L0z/7F63rL+4LWV+c+fwzeY6cjToaN4Rz1TRr43CCgVI2YmY2bs6fI///d88u2l8mf86iv+dXO6ob7Zoscg7Pqo7nmTpPGD2T3WT5bkDPu/5e7/2/SP3yz6ijujYSPhU5ZtiUjY/HM7nrjp8Ji8pFjnHes6q7daUSx8uP2chmtcg5POcTrWnnIhalUx0zIHJp9Fim8pXIbvCdlMIqYUlmQVHqCoCZqUsbDUoq045I4BbQl2fw6TcDSobf7eIvZKCSncFUCfYqI3Ge8tCeVDr1asDfakdPJOWrLNh6ThUMqjasS6hdl2ewuDKUOk7urCUFrAYcBysDmJan8WgePxVgNpTIQxKilVJ1/kXxXQprvw8/4IbgthQKXRA5kgIOvpV5ToPS8y7K6tGzKvN7nqqA2Ww1TryUysefCZsRyQrHB26MdqLizVTilNmNJ/eIPxU2r+iz+1Jp/FSqlrrD41m7VUONPBXgqKYSO44A/E8FuE6VkWjnUImD6sDy6NG6Cf7yS6x2LQo7i5Q6UuIVPXIk6YcR414J9jZFvKYrMs5TuVI+ASMfX3BBQFYToP8DFoCfRgV89tLupdXLNB9h6kxAgDrOlnpwrV5hVwEqrDtwICwkgBsKVZORl2BwuQjgADbAIt8FmYAk9gmUqhTKf/OlLwXEma44F6AIjPDqBF4p26ipTY7gE0jeqIA+XtQpycRUjKki/Y5a7c/vvTdA5XQFuAU3KNpcu0mP0o06W0ypxNk2NCpuNGe7ugIAgq2AxK898URYWlD/ffOuuyLpILA+nUIbkNuyd28oB8FwkAZ8oloFxn/rpz8N6FEP3Kpn7jMryZN4ugaLF67N9n7Qhyeq409VKBPBbIrJrz/5ZNxMAS2+21R7v/WTnwQkM6nXg09hD1HzDAZbwGfwyTUAsEAqSEj5CshMLm6U4DBA+fs//nFYhPidvkX9KL76ENVqPUV0flwLC6wKAEbtDbCBjwA3MC1JJfAzVQGHqEv/zY9+lLa/+mqMnRzwU1Lq/8CT2DUq+ixgDIoaw9Tz2t4YoIIFTRt5NFNSUpeCivqXsW9Mgq8Wg7Z+8EFd5XxeRwsszqVNFg0Opstq36MQ5/UMwNbzuzX//Nrjj0f/FIeo+8aNobIVXwsA/mxUnMNcYm5jE2BOoOr+aMWK8P9l00ENPF0x3lhHUNfymWYz4toARyAW5NOPGhUPO7yYtc2rGzeGCt/ih75uvLANshBRr1DbOxdvZ22r31k0VH91s4BRpL96UDo9b1569HOfi/r4nkUT7Q1U/tf77otxNB0wBeP1AwsOrt/igEVD87NjfO2ppyLBo3mhXvFA6cHNvcUih/uH+wgrJfMLYGrx0Nw2lZIfQNa/AX7fNUbcM9iU5IDfnM3qwz2xbl1KpYhnzLGnTsV1geXmIXUDg91fXetUhTe2+wqVuDnAAzN1OeW9RU0LZ33Dw4XGjsVGcwc7DXY77uFAuPuNRSn3H/1vNsr/bIjcUeIf3JXGqtSHxa0SprvWzlJPvIiPV0dmfDwvzOVSZyrHiz1LCpB47ByAsH2eXQHLB7YTPGMpKhsVx3Td4NVYld9yNUDVl9atC3sJW/v5P7958GBdP+b8PI7nuiupVr8Zgpcc4JQzx9xUSWNx7TMpYtlZnh/xHLVrcIZtnbVNVwalUwaaZlLHHMSXk/Zm6zAWfXKmRd/W1uNVivnpvbWLnifrO5mgJfOXHp0xZHPtHfLqpFJt3My0rcupM96XeEyPRrvMBATmbaNfGovaZnyG/Uf8Oko9qas8P41Vzqax6tS7eHNrF7FutECUtw0AWGV9OcOFsfx6HVcZ837sXXcGxTG1DYg6Hsdr/H5c73SOp4/nFiXaZaZjO2sb46YnjVeHo4/PtOT3GXUzn81W27j+wPExDhuxoPpXkc3j86NNxipnZq1tAkqbI2d8X8ggd9wTU3aPnY22ce9yzNl5BijF/PiLe7b7wszbBqvwjpjnM5kJ/NQLPKt6hnM8wgTP1kXyB0373DM+Hs+S3h+9tztmESvJumO7Wo1rdu0Yy1Tvzs2MS8/crPLYi7pW7x2uv1V47n3CNXtXd914h+tu9Xj5tWA13rG9h3nvaaVkEBlQPPVGKgPJw/vCmoBnbwJZgd2wc2j80ppXABysLLw6UyKzTKgMh0K5MnB9zWd5SWYJMbmMnwlgK6kev+EIEKuEeaszD2JKZMn9ChYgnIq5VK0E/OS/m8YHw8oC+IzjSho4RaEWBtZB8NLwgVBmRxI6VhDsNk48V9/aY+IxPaj1XZZSz/KURjLVMJV1WGvMX58l/Oud5mWe6pldBZX4yVcCegOwPIjFMDyIAf6CD77hxTzvouzz4V29L5UkHWQ50rsxLEdA6l8qocw+HZ7M5eN8s09l9hgLr0mVvsszdfLgrjhWY7Duztmb+UJ3LgqYH31vaE+qdi+J/hcJ9gDtKQqYAsjZxgtGelEGRSQ5o8gCn0AW27gblQAcixcHUGCRACBJ/mTVx+/BjdiWb/tcx/mWIyCIc3tJ/s2f/jRevHnLetk1IEFGYBDcNfgbFcAA+AEkwK9fqYFKEwbY8Jdf/nIAZbDivO5ldapSSdft3h3wiZIS+AKswCxQjy8qb1OKsUYlAEdnZygqQVNQEYBWwCPAFNgClae6GYBE4Ay46dopbdXDtfm834MLRQsgCnhpd/CWStvfqQZBE3WaDnDoHyAYsO7a2RNQmfthnwDATJWcbKq6uREALb4L3tierY8BWX4Pkk+XhIovqa3nfENv27EjwOreVatCgWnF9zcee6yQ4javF8U6SwI2C1S3xoP5kmKdRUbePpOvA+z1eXFhzwDIaxf11+9YbRSFT44NoDmnm7h23/DJJwF+eMSCYOwBptuW7/NUxpLHSQ7mxv0CT77bbouFHKpTCv4iCzD6lfPsXbEi/F0d2zU6Jihn0YBKc6pCIc5jF0T+7Z/8JD4C8KuH2ACG1KXmFKvLjYoxCt5KPOj74gmyOab2ZhFAhTsZDnogAtLBUl7ivqO9zD9PXXVV9GEK3rV8eOt4M+f1M28YowC0tmXXA96aZ4wpNh8vbd4cCzWTHxTVxY4M85rx49pzr3Tznn5vPqnnm53XA1TUDs4p6am6sxzx0GbF3mLQ3992W9RruodBCTolndS3zKX6uIUpfd48a04pMseqk4c5i0+AOO9vsD63MPrWXXfF3DvdA5W5lbc6qG08mwvExQKSRQN9pZEv88T+oz/oZ+5ZfizeeIj1O2MYTAVWJ5d8Icg8ZKFO+1kosIBEwWw+KWLnlB/X4iX1vLa12OZ+YQyZY9TRguJ0FkbGvKSG5lJtYfz5vPFGyW5MNbJymthnLfqA2haDLXKZZ3NVvXuaa5yN0n6InGmZusp9qadjYcBPL5AjlVNppDKYRitnWoIQAGVXqTd1d/SlzlJ3Gq2cDVg5Ujnd0ktkDjHmdSwM0KSo29nxk+fAxjUrV4YPK4uDg0ND4Rk7nY1ADj27ywtSV7k3dZXnBUAerQwGMOjuHAvvVRD5pX370ttHjqSPT5yo60EsburWXe5L3eX+gNJe6ocrJ+O6mwUlGTzuiOP1lBeeexEfHne8wYAGrUAn16x+3eXeVAqIPBjH0+atACdAqLM0L2kbfwfPHVPbZJC/OTCWg7We8kDEM4BG5WzEUJtPBxjrjTf9J2tnbdMXsXMs1+zPZgsoApr3lPvjuhVw9uz4iTQSUL5ZmJwpSLO26UudIRwq1a45G4fNxzFbKHDdPeUFEUf9URzPjh9vuj+GHjXA2rzU07Eg5opS6siOV9HWAHXjd4jJsXac7g79sS/aJ/rj+Onok622NeDpmh0P6DW2h8dPxPGaVZXmizjzygOpu0Mcu2JsG4ejVckmJXNsDlg6Zna9WZ9Uxqpn0sj4YBquECQ0fzz1Ml7mdQycW9gwBmMcBqht/Fw4sW3yhSZzhflROw1XtMvpmCNbAZaOoU/m864+o030x1bimC0qdsY4FMscpuqPjpfVsclYljrieHkdxc01Z3OkXFzNFWPEeDbfavMQ+6Ws/2jr5u8L2c4C/WZeOZtz3Sey+8LpluGv+GXXPD+Oac7J7tmnWmpr/dG933OFa8/v2WfGj8c9u9lFRs/73jUIEwglcBDvLp4/vbe0Ahg9D4cd5qFDkZcDa3FM78jejzyzTrfjb6pe4Pk+Zz+57aPnf8fz7Ov9oRU1rfp51yJG9K7pOdfz5v6lS6d89m7UQz03O5ZnV5AWr/G+v+vCC6OOzQB0Qg7vJp73tY1j+zc25X0K92hk0zhVfdWL3Z1rtzOUpZ3d3QQa04m+prvuDCIPvZfKJ55JpeFDYSsQdgLzLsoS7PHApTCNZHvFCvhXXXBZ2BrEMQFTq0O9l2bAVFI7XsGTSthHnHotQDF1baZW3ZiplnkQUyhL2FewBPjlReyhgU3G6KEMCIPBFK8sIXpWTXk0FhZU2RLaAaORqI/fc+fiGlxmj1HwxmEbUe376gLAsuVIVva6l4WalyJ5qhJ2FVS+kvsNvR/J65LEfvOB4LHwsQ7bj6KFyhy47VkZSfUiceDIocyGRPtQi1s8mFwqEhruT+Uz70UbhQ1Gx4JUVfe+S8N+hPK85vbXuDYeFoDk+esC6ot1+eTLYUMSMVl8W6r2bvjlPpJSdHrqMbYIXngp5ICsb995Z7pl5870xw8+GEChkbrUwd0CwWGDR+I4E99vPfZYTAIgj2NSVBmok1/mfdaWey/JfpwP2PgvX/1qkvXe1mYvwNRdjdRg6mJCpUT7my9+MaCr71MPuhZAwdZigMNL+sTivFapbDn/dz/4QUAML+3qbosycARAiVsRW42IS6kU3pQ/uPnm+C7A4SYjDoAcwEwJOJW9BgDxBw8/HN8x+VF6g0eUjYDD5o8/jgm2aKGkpE4Tn2veey9uSBSslK621r+6fn2oLacqlLX3P/10QBGTt0R9JknwlILxhrffLgw4fB/EACtZjvBi1b5U6xSWP7v66mlV60DVHS+9FO3p7y9u2hTexVTI4mL7uZt30QJcWfQA3bS/Lf5uMNrEWACFJ/cTxwb/tAv45NqpMn1HG7mxU1JSE9ZTQ0+sI+AFpFmEceMFjfRDCl6/p3CmSpyqsM4A8qmzwUHf0e/1WfX7nRp8KlIXDyRhw7JyZfQJ4/JXn3wybuLmBwsf37rzzinrYSXWLgILFNSg+rTjGD/mAEpp4B1Arp/+NDs8YGqV2MLHaxs2pN9/+OEAwx6ieABLsCdWk9XzHg6AM+0DImsr3wF7WRT4HbsAD1JFgKkxbMxYgDKnsJChyHcdHgwdF4xlWTP54UtdLMhJqMdCprNSib7/zXvuCWW/vmw+4ZVepKiHXRHfvuOONG90NBuThw/HOLRQxdLCAsB0D6t/+NBD0R/MQfo1n3d9z1gKC5aair9IXYxjHrsgsrnNQpdYG9dAKuhuQWiqoh2BdYsKrt98ApiKg3mJdUORxcv82BS2kpiGJ/qBA3EdYs/iQtuI+VS7G3zeuLFQ4jvmNAswHgbZ/WgfkLto0R8s+njId37zmtjaGfCSMXn99dNaGFlkALLNJ67duPdgb45SB2OqyL1YXS3Wmo9yMG9O02/NARastLsdE7NR2g2RM1VhR1rYdWFa0r0xXh5jfhg/mobGD6fTo/vj5bnZ0td5QervXJXmdS4KmAwUnBk7ko6PflADyQWfS2sn7ukA6xalga61aV7H4vjt2fFj6cToRwEghsdPpetWrYpkeFSKhyW3/fTTSDw2VQEBvTAPdF2cejuXBhgDcbzgnh0/kDo6jqffu+qqgMjfffPN9Mr+/eFtW8/vGCBY0LUy9XYsS/M7sp0tIMmxkffTqbF98SLezItz9hLekxZ2rU4D3esCkIAPp0b3pdNjBwJYtqKmXdR9cVw3MARwaJvBsYPp2MiegAbNFP0HtHK9/V2rA3aDyINjB+K6gYhmYFOocEtd0daLu9fHnzkg0Sdd99BY8WeQ/FpAIfXr7VgafZLqU79WR8dstgBh+TGNHWW8MpxOjH4csQSHtH3Rkqlcy9Eu/V0XRtsAk8bM4PihdHr0QNNtLW4LOlekBZ0XRPsAWfqf/nN0ZFdNSVsc8DuesWy8LOxaE5AWzFK3k6MfxzU323/ER5toa7AJwMoWIE6k46MfttzW8zuXxLX3dpoPMgiorYfGjjStFqekNC+qo7YxDrMxcyh+zJPNwnNje6BrTdTR3OY9G/QUR+Ow2QUDIBXs7etcHsfVPxXHOzHyUbRLM0A+vy+Yxxd3XxLA0riM+8LY4RgzoGWzRT9c0LUi2rynYyDaRlsfHdkdx24W8GdAuj+u2bVrG/3QdQ+NH00jdjE3uYjlXuCa1ZMSGYAfHT+dTo7tS8dHPmj2kmMO1w/Vz4851zx+fGRvOjH6YdP3hVxt3t+1Ki3qXp8t5pRKca8297juVsah+7V7g7Z2zFH3w7Gj0R8thDZb3F+ze/aaNL9zafZcEcd7P52tSNZqZ0kxwO+dBj/wTo5jeIfDNsBUu3bt8Gxl4Z4IxfOp4+E03gGIWghG7AT0/tOMJQPxiWdu70C5+Mv7L4tMwgMMZ7qdwPXiS5zivZeVm/cq7wXENd7nGyX8nuq4BCaumTBKTEFkz9auG+xuBvp6bvZMjXflCdW9PxFNEnjY6eu9qtni+Z7g0I59oP94X19Ac3X0jtpMKV3/H/+vKtUv7980fjoe1qlAK/PXp/LQuzXv3xOZdUPBEsnz5l+cqramhAp4byqNHU8VXslhdXFVpnKeWABRitvjL6TymfdDMRx2DwPXBSQtnf0wU/GOnihYC/eOeQEk46draQBhsDLgdHjyXp9B5ik8mssnX8qsIsaOh6VHtf+KgKulscEMqp/dE9dWrJRr51we18+eonTi5fA3rpZ7U3XhdWl84PopPZpddyiwWU+AvfMvCQV1KLkDRr8bftaFi+SCQO2Cranac2GmID7zYWZDQhUNIgPVkWDvF8UiAvCdKcX3ZACYYn3eqpQ6FyXxakYlHjGnZO7dEO0QffDUjmxFN1TrN2R2Kp0LzvNo1j+pFEEzqi+TSu7V++zWrQFgTIRFwNPE6zNhGkDAi5dWg99qHBWgH4CN9+XEAjRffPBgthX52WcDbnj5pUQ2+H/7pz+Nrc1Wt4rWBwzzkgxkgHmUXYCBVSe13BpNAAAgAElEQVTblAGLyYDDhO8zEgwCLbaPUESDWIAi2A6u215RBD7l1+g87CyAYMAnfGaHh+OGEkn2rrjivMRcrhG8s0oIeJlI/c7nv1tTl1I0mxTBvaLFVnjHAAlNoCZUfQCscJMDmCf7VufbPtgTULRSmwIlvEsBPvDIRKp9igIOiw0mbYAEtAF/qRIBe1CQEt727/PGTbUa/w+KaodYTTx+PBTUoA94ySqBwrSIB3F+bEpW59QfqAip1kFxQFC7AKASY01Wzxsvv/rUU1Ef1877mtKQOpMimz1GMypxCyu58pDa1UOD8QBkWVDJQSWwOvmBwfgFnIEmfZaC0vixIvq5d98N5WmRxRcxCeuT7u4Akd+79dbo5/y4LTZ0VKuxQES57iFD+08s+rW+au5gw2I+0bdAPJDTmAL4ihbgGaiU9M3DCFW+BwtjQ3/1e9vytd/EYkyEqvb118PvXdFnAWTfUw91zL22itbHAhTlrf6h35srtIWFHdeoT098sDFmPQBS3ZpLwURx81lzk75jccaCVBGP6Lye5lhjVTsBvxI66oPqZ54yxicr+cXfPGwutSggtuZiixOuQWwtQIDvjSwk8nr4HkgLGrsGC0xb9+yJB1xznoczcHhimbhQ9wcPPRTxMRexo/GQzfLn2t27Y54sulDn+Pra6+vXpyP9/QHyjT99zXxvHGs389/EYj5xf7JrANR27caO+xToSmFgDPuzaAGP1UVM7NbwAMzWQrJACgrX6UFY7CZvoTPOgGL11u/FT53FQVxvfPvtwuPY/S+SDq5aFep59xvzlYVYc40FXXURq5km2Gs3RM62fPcEnF3ac2mourzYAQSDY4fTidEP4iW/2bKoe11a4gW3pmoC1ECCo8PvB/SlRGpGvQc+9HYuixdSL6aKeoGzAXLGDkfCrQ2LF6dN1P/Vavrx+++nveaRiu3svygZqOyJ4yzpWR+ADdQBZCnsBnqPpmULTqarVqyIxGM/fPfd9Pbhw5G8rd4WehBsUddFUc+sjuwDxuKlGdTwYt8MUAXUqHFB5IVda2uepONpaOxQOj12MJ0a+7QlWLC0Z1Na2r0xs5+Qu6Q6GlDo0Nm3mlbaARr9XSvTgs6VAUoozrSrNjkx8mEG+ENZWaw4nusWwwwiD4Qfa66etWhwavTTYgeb8CnQaknPxjS/Y3EcH0wF1Y4M7z4H+JtRagLI6mjRAHxR9OmTo58EVAVy/LtoyZX2rnmgey2TgxiHgOqpsf3p6Mh7ARmbKcby4u515+C+c2gbdTwyvKvWH4tbejieBRwgDDi3aKJtMrh/MCCWvxctuS2GvqNPgk7qaBxq78PD77Tc1sbM/E6LOYsDIhp7+qN6AmLNQN98d0EGkcGQzGYEEDs9tj/GdjPjWnxA6WU9mwJKg5aRTDSNBfAF+DP7n+ILbeYziwWgrz4JAioWDE6MfhILbs2oaC0YOIa+vaRnQ8BUC2/ZODyWjo7saQnwi9+S7ksC/FK+ahv3Gv1xcPxwLMQ0A32BaPO3/tjXuSzU/BaHzBGAqntYM5YjGYzvi3uhfunflMLaA0zVJ5strtOiS76Yk/l+V+Leqk9mivtm5gr3rv60oAZ9zeNKvuBkfLcC+M0Vy3o2R9/Mdi2MpTPjR9KR4XfTmfFjTQP+6Iud7g3LY8Egu2cfDxA/NH4kdgYUfQbwvO/dkxghf2/3jEnQkdsVEiU1WzyX2xHn3SoEUjV7Ss/u3n+paOslsZ58PmIf70cg8pdfeCHe8bxLYBSelQmzCJGKlnwH6teefjoEewQq3hW9c3k/+B933NGSdRoLwO2vvBK787x/egf37Oz90/P1/sWLC9tQuEYiFxaGrtm7qrbxnkScJa+N949mC35CcAgiu25xJGj7i3vvjSThuXd1keOWPvf//J9VULDjOHuG0SwJ3KJbUpW69MjPUnnwzZQqttEUBaYppc6BVO1antlFdC1JZf7GZz9MVVAXNFx8S/z+F4Xf7tlQCZePPRngWgE6x5dsj8R25ZPPpxLfX0n1ihYTSnl+KJ95I4eK9vhzqVruiDpm17kpIPFkj+aOo4+fs6wIW4zFt4a3cfn0O5mf8Mihwis9cS3lrlAQVxbdHAtE5WM/qx0jZR7Ni26Kuv4SvB18J3UcfzJTdYcH8dVxPaXhgymNHEhlCQ/Hm1M4qE9l8c2hOO9gTTFUS7A3b22qDNyYqZQjqd2EDMajx7OkgGELcihVu1eFT7XNI6l6NoPZZz8p2jLnPkf9PL7oxgzwn34rs8mIBIBbs74CmE9QrQMFXm4BKAMAZAI0KSElKgNJDOKi0DavSCSg27YtnZw/P6CEn4379sUANUlRY01e8fEZylLw1nn5/VJ0+jMShj3+eLrwkH5SvFito6QEMwABL+bgDwjnuF7QqegmFjcAoAd8cu1esAEbnq7Urn/yox81tbU5PzY46ZxAAmW17dGuGegTF7B84qStLahz1YXFB0gLzLA0ADUpPf/tD39YPBi1T57s7Y3Ymzj9gI76AMUoBTKP5sm+1QAGKMfyBPCKxItr1sRn3SjcLKmic+/PIpXSNm6s6qINTPCOA0I5PmD65/fdd95LNeAHNoHn/+F73wsYAoSZrN0AAFfen1ZBi9g25PUEa0z8rBFA4D9+4IG4uSpg33/82tfiAcAq6MSXfGDpTx54IOCTrfPa0c3Ndh7tRmXKh7fZAvi4JhAMeKRmtLrJHkD9rOhOtCowswD8FKkWY9zAbH+nLrUyqi5unM2OY4Dxr2sKYqpbyRNdpwWYB2+4IfrP5AcN55FQj4pU/xY/K73AKuhuTIGGzRSgjcLWjd7xt3z4YWwdAvafuOaaWECgQp0I5JxDG2ob37FQwCrFeKMw1VeKJAudXE9ziTkFkPUgZj4xZ1B9a39tN1EBbByLP/9k155bWcTnt2xJd7zyyjnbj2ZiAg46hviz0DB/W3SwZc68aRFmsmo9X7wyd5jzc192bWyM//vvf7+Qz/vEegKVYupHf2D34zo9TB1etCgWgjzoTiyUGgNDQ7FjwFhjf2JsGWdW7v/D978f/+dzRRelHD/3InOP0daSTGpjcx4VsjE10UYi397mwdI53XcU/dtnYwHiuediTDWzUOeecaK3Nx7Gv7t9e1iwSJSnGLuuE1h3zZNtWLQBb3lj3n3YPOh42tZChDHV7DjWJ8zVxod5wrzl+ACyHQX6weTFoGb6os+2GyJ7YQRvFnavCeibe0qCqV4cvdw3A4by61v2/7F358+2ptV92N+995nuPN+e57mhEUODmCQQajSBTSyjxJHt2Kl4iF3+wa7K35DKD6nYKbviWE7ZiS3LiSGRAOEg0SggEJhBohE0TY9003P3nccz7p36rLWffd79nj2dcy+/3Yc6delz9n7eZ1zv83zXd33X4v3V8aXhi4MLZIAPGyeqNQSMbZzXMfbyUoq5l+QOgIbLKMDAz76F+epGiSMffLA6umdP9X/+4AfV42+8UV1eo3+7+YYJoLKzJ9hw+lxA6dL2t95wuXrgukvVeUyn8+erb7z4YvXiDNEMAUov3Bn1qj/HshuX5rjY90OsZ10DWL0JDF0XrDhFfULejSFgcSdggXkxP/UCDHv98ve3BfjG+qza0ef9C7cE+FKY7AB+bGSgHTBn1gJgEaINkMaKA9Yq1mNhDmP7brcAM67b9dCgPt8HJJ4KgP/lAGu3w+oGTgazee5ozLfi+xfW9Fe/X98W87OE+GNAcpTUCyDw9eXvbzsiALh0bOn+qC9C3uV2qaoAPvUbe1+/Zy3qKHvQPkzJjZSVKUxfYzlrSdmShQDDrMciUxPz3VuO9chpsN2yb+766tDCXcHwBeDl3KwEuJ/r0dzMDtrZh+YbuK//uXbIgiRYaR9uZ+34PuDYeuS8qxeAdAH4t9NGY3dw/rawFeRVCrBYWMMZuTBdJrC0xfe9F7Bd7e+yr5PVfbF6Y+XxHQH8gMrjS29hgcOBpVg71iPHU8r+zA6ei/oItv28fqdzkbPFO4vzxXhuz2GwFI47IHKZ6zIm5sU+3G4xjsZQfeF46Wv62yvn116O9+x2on3UEe+E/vuwJP9Tx+V1AP+zO3pn6/N1Sw8Ndc+aObHyoz6Dn3zSbMxhlbBlnKrzfembMte5D1+P98KsZ4D6vd350z1IgTkgFzhziYLebsE+/kef/nT11ueeG4rgdN9EYMHKnZTjqfk8d9T3Pv54kFgQ7ICp7sHOze4N7uTbYeUis7mTuVchKtQL0PeffPKTY6Pvxo2Fey3sg/yeugsxTNSwqG73SveOWbWMYQL6q9/6XKTy3A3lKfm9D3wgyCPbLUiY/+hTnwqMphRj6Zzv/uOcPytLvPXu//EfhCZy+8IPEnClU7vrzqqaPxQgarBL45A4+wKPxGw80pKu7b6rap37TmjpBssZUHnwfam53E9IAKCOJHZ0cUOe4VSwfgNE3PtQANmRyI4B3IYRFMaSif7uqLr7H67aKy9XLXIZ5CkAzPveGVIMvflDm8nksIS7l0L3FxO56mAzXx9Ab9VdSw3itTdDHmNbYyLR3/yhaEdIWtCZXn09WMT0mTPx3tGqN9dnu4Zm8XLVvvijYIkD0LW5e/Bnq97SbclODob3+QD/t1vieeZm+SdV6D+v0mjelwn2JN8jlzHICF3l/JCsuPx8VWG60E/e/3D2AZN59bVt6WaX9pL56O59IBwVobmsPcYEC12iPyB/jbUORP7NRx+NjQ9ssplsJJdK4BfDBdjd7qWVMWOIsCexKHm8hOkCKTH1AEIS5tULoOeX/vRP45kYdS7ZjAVGp1BwGqSA4O0UxkU4hZBebCwMTQbpwIULcZnXjmZYPvAJwAuMBEBoMyNIp1OyJZ42gNB2C4CDV44eK2Y0Ji1jBvBTP0+dNgIHtRt44oWhDXSlQ17h5puDJfzYXXdVH3nssWAFb7cEwLFnT8wPjygDyMPJswmYkpgLEFbXGwLsYkQDErEEhUIDqoS+SHYG/MXmmyUZ12Ct9rVdAZX/14c/HEAJD6a5x8j0YmSAOSSAfoqXAKYg4A2grQDsMDoB9BLqAVt4RWfVDVUHIExWWqxbYHRIZTz1VITVe0nRVPXCAur4rH0DJPPSIDXioAAUF0pPkxYjGPhkT2F+brfw3HompwcWsX+NCRYtMMwaqB8Y7M+/+7nPxQvXfgF4kzrwEsbuBpKZn+3u48LcNf4ASN51e9lYYLoaqyduu22oe/YOm+KQAlDE4Le+S1LGdz399LZY4iov+tQA3JJA0LgA4LCQ2QoJCeuHCfZLWBVZAGvKmP3Bww/H2jCv7/vBD2bSIG7OHRAyEpJdd10wRH/5O98Jhqg9gQXskFiXg7EOgYjWBNtmn5lDzGkHSyC3v2+3AP3sHfuQprf16vBm32qjgyqHA0mfopVm/rC4C2O9OOnMJ3CbjjWgfzvFmLMnwt/sQ/vD/HOAYeQDs//9Rz4S7SoJNuwJERBs+se+8Y2QSLG3OK+MK5a4wx4buJ01y/nkGRjH1qZDPBtrv5p/c+Nd4D1nTNSv3+bPM60TTr6vvfWtwe745W99K5xm9t52bJt1yZ6ZZwC6uaFbrd9+jz1vbrxTCniLWe+9JKGeMdEP9t73MYj1xZ7ymVlkYOpzaG0WnWzjwaFrP3sXcY6ynZycV1J+2iBySSqHyYVplzqnrQApXerPrb2yLQZb6StwBAiIcSZxFPkAgG+CV2QYtqdVmZIJh6oD87fGv8rl7pkMW14/GQDJQqdTHVhaqj54663BSpZU77ULF6pnTp6M5HhvXqJV24urAsYjdlQBfTvthWrfYqs6tKtX3XTwcnV074Xqh2++WT198mT1yvnzMyXUC9Bl7voAC7A1I1lWn8EGMEg91tk1Y1N7NmUYjGeC0qQizM0bcRHfSdiyy32GqO+SXi90XS+uvV6dXH1m2/VZKwDaPfPHqz2dY33QrhfrB6sSmLxdJrL1gl2ojYAhgJY1Yz1eWMcw3L6chTVzcOGOanfncOjvAgGBnyE1svZqX+JgdvBKyPeuzsGYm/1zGaoL9AN6Zqh/WeOz7f7Udp2vDi/cFcBLgoDdGDugCxbkduQIPBVz1LrZO39D7JmSUFB/U2oEM352wlNqz+5PyYSFW6uFVgK0QLAiubEdh1NhIu/pHI+IAOAdYNq8cLicWnlmR1IjAfDP3RCOCNIbRaPbetyUGtnOPpTwb3fYx/0LNwYYjzGb6/H1iAjYzr42ZuYCM97aSaC7F/PLTrCRJQHibKsn6wtmfJ/9WZjIJBhCaqSvoz5rfYWJbG/r90Jok8+HnTXHZ1Z/siOgEuB7cOHW2NfsJbYrGxFSI8FE3p7Oe2qSH0yAv5NJ7gHR59ZfjYiNS+unts1ENh8J+pKzICtD4/1S9JnsxnYLO5uM3JRXyWSUm3IWKfkz+z401ymlc0M47+gOw0EucZCsiVB5bVs2t/7OtiaLJnKC8Sczeqh7ZodMZM7fo2E3FDIW2NciNbbNRL5wIUhVzmzwE4QT91h3JXc4EoPbLc6motSc350DnbOdqUWF/sF73rNtJjI8QdSuJOyiVAsT2Rkc8Ue0pvvfrMXd3BnW2fUvfe1rcU5Vp7uIu6J2uq9styBSiRh137vxzTfjrgA7gg2454rcnRVNdRczjmQf3c/rTGR3VP0eJxc5qd0IPMhe7nfuE7AeZ264BkxgW0zkd/8Pf6MXchEkCuaPhtxCgLu9btW+8P1giO60AIu7+95RtS88FmxXUhAhI0GqoM529SwA7+WfVK1LT1XVxsogmR6wWXI7erk7LaG7e+Dhqlo/V7WxnNdOBUDb2/NAajTTRS5sV7IN68m6bV98KhjT/g7oxQYOpvT67F7HoTbP7au6e98a0haAUsxr4wuwDT1iWs0LaawB1ikh8VTVPvft/F3IPDwcMhJtTOmLySDeFpjdbxAAORPXdasKeAscxiuOvt4TetF1djbmdefUl3M9RKLABwLQbp//QdU6/1hoaRvT7ZYYX/0moTF3IBwGGM2xFoNB/lCC/P3Ca0bzGINxAD498khs/ke+850AyRis7RYXY6AAo4khaJNhv7nkM0z/pg9U1usFGgBosaRctuk1Yv66gJMnADowxtspjMupAwdCk/X3PvjBALQBHAwJzxBD9C8//vGhKnm8gAeMP+ALwMLwY85JQgcMB8pttwgXBiAAi3m7gKD0lQEZAA46s8ApjE0AB4MH4MWOK1rDmI6AK203XttJ9tRsL5Dltz7+8TCowCOAH9AH+IhpCWgpbFfjACgF+jCUvJWcAUAOYBFAfLvs0tIexhZwDcDGjrTmAFn6atyNSQE4ALcAbe0Qjg+AB/J6qQCTjalx2WnBnicFwGmhz0A3LwTsSC8XYe4AIvuG5xUzUN+xA30Osx1ABAwHBmFSbgfMLu02voBRBwWyKQ//6EfhicU8BTD/yUMPDb3gAW1/77OfDV0mXk/fN6aY2pie+uMFv90CHLQ2eaQdgvQXu5dEBjAOcOvlWy/WNHa2PWys/vWv/EqAnPY/wJQ94czZTrGPPc96E8LEVmG7OqhYpxwOAMI6iMyOOMRh2mOmRxK+X/iFsCf2k7ndLmCqzfantWptFqDSIQdYK8KCPXG4KcX8A3fJ+gDuAPKcN8bGIYZUwnYkT0q9PN0iGuKA9uEPB9saEGrNaaO9rY1sTmG7AkvZL1IRbKADIyCZDdIWYPZ2NIjrc+iw+E9//ddjH0juaK1gN1sjxt1hz3pSMLhJPIRte+KJOFxa2yR2AL4S9LH5Oy1srIM1Ox7awmfPBsjN7nJEmB9jYm6sE8+iiWzNGg9r3o/3ov2901KcCjefOBHOQPvQ2sd0dmDl4Cy6c9ZoyON89asB8ntPen+SLMGYEHWyUxvLNhb9epm9vb/Y86JXB+zW7yspP30QuROh80KgMdkwIl1ysR9dSF36tpPUK9L0tdrBztzTORrABtDOJRwrjgbkysaFPgNplmtKSfy3OwDV0DDu6w0HmLH2Qp9RKfFYr1rotCO53gPHjoVG8ka3W/3gjTeqH585E2xi/w1IXutWVafa3QelaSLvqg7vblXX79+odi9cqtqdc9XXX/xJ9cSJN0MaY1pJVuVStat9MADVfXM3BniFQavPLvbbB4ZSEzlA5IVbQ+8zNG0DSH0zgLbtgC51+QDsz0zABRg6GwCOOd/OXDuLYxNiDpM52D9/QyYU7APd+o01nYzK6WNojEvCQ20rDgPjKlQb+MlxEKB0j0TJLHVuJqwDflqPQA16nMAmuruYqdtJbpVyKAsB/nG+FDapflqP5iYTj81678k2GkvAudD3Al4BzIFh6txOIsWsby5AVPuQY8Na0kbAJ3Y8du522sguAJh2dY4E0J1JwqoAkM1NASpzXmadm3a1a45zKGVqrB/1AKZJ1ZBOmF0nd3OuAfxsGiCwW2ENn0/wav1kP/HYrA4DyQQ7fU1kc3PTINGjPts3gNVMIDlLn5O9b/3Y19ZkMmh7od+7yZ7dmJmlWRIeAmWtbW2cb/U1kddfTk3k3uW+VMR22jjfdxhwBooyWIy9kjrQJyP54fbmOvXTY032dbrtQwCluUnJhNkTcW4m/tsT67Ewh9kH0QrqW4tEriLUZ+83e5May5jDe6NNbCQGP9ubtmK2qPcy19ajud47f2OsJ07Us6svhNMptfJnd2pkcsvFYF8fWLgtbEW7asceLIzz7djxTWfOsZS+6UhoujvWo3lOJ4S5nn3PqLPkMeDQGTh+N84MJLKyjdNthXuYHziFezFA1bn8yPnzgYe40xYJTXf4ZhTaqHe3+pxTnf3gAc6RsAl4grsEuQT3dZhLIaBNOgMgILS63Ygahmc4a7qbBYi8uBikAu1EhHE2hUXMwvTVRvcyEYTO7zecOhXEix/cfnvc/9yrETS0e5b63ElEHos6dVYVoe7u6O5F1tAdyj2U1GjMTGsytcI4Fk1kOVjMDUwp2njHHXEXIjUnag+hrJkcfdzcGDcRuu7FsBH3SgQhd1XzAv+q38Gmns8e/p/+u15r/WywUQF5ANdI5oZZSrpgdfue6fJQ2se9PW+pKgkl1s9W7eVXMoHb/p9JkLBDW8hA9oJRiw0bYCZjt3RzMKAqyfYk2ru0fS9VaUewq/fcF88GgOprtXY2APMEMA8PM5E3lpM5DeBdAG4ejL9L6tc+/2fRph2Vzu5k+S7eWFU0mtdOVK2LT2fSPW0x/oV1yzj31hNcv/hUSGnE3zCVe71kRC+/sA1d5uEWA6sDyF+6LWU6PKO3EW0LMHuXsK8MiYkDKAD+wuNVtXY6xiLGdOmWqn32z6r2ue8kmL0tlni/YtrKcwer7t77A6jH0G6vWCcHsn00oOkil3b0egEq0HQBjAFkgGUANOxSwNV2gVtVM5C8ZOrCROSdscn8nnaPCz5jWi82Ni+bzwIfhCSf2L8/gCBAAEkLRmq7BXANqBQWDEhgiMliAOeAQGQk6gWQAADBvKXRzLC48NNBNlZYXECQ7RbGmGECXGO5MYwlCRUAhlEEpmA7M4jmA9DjeULm/Y5O0Z6VlfhvButKgBZsaGxXxtWYew5QzngAZetMZGOCVQvMBPLyUgIVi1SCud2OBnF97AAc+i4UHgAG1AFsWzuMcDCR92WoqL97+QHdvPy8UJ694YYYVyC/F8NOALnSHoAoMMszvRQBXNYP0NZLoTCRSxh8JCb43vcCpPIdP8Af2rIcIuZwVm3Z+phYBxIcApGApsbXy8kLCZAN/CmAXPkeCQkgrXl79fDhAMGsL2C2A8h29LtLnXRT7R1jAmDHZuZcelM22+uvDwATuFsvxl97Pc/Y+Qw5AYxt7WNPdgKsm+tgu/Z1bYGy1pyDjmdI3FA/SPC0e5715HPGw2d4yUVeAEt3YtuAt/r1uz/3cwFKsk3Y2Q4jwEn7x+GmlJKo0biwYRwfmK6ARYc3dmYnYDZ7oi32KsePPSpRprXomfb2N++/P/ZGGRcgNocH+8YGfv2hh2LNAtaB7d4DnEk7KdY9mR1zhIVh3B362HH7u85EJoni4EXLmYPRd6wx9s46By77/zstQvHYDgxi66DoUDsgc4iwOcbP3jx4/nxE3ZCuwFLHymWDrV8HYtI5Oy32qXZ45zlI/swzz8Re5NDw/mP3MSsUDjK2reioswH2MYeAg7Sok50C/GwFmw0otl/NDfvJ2WT9cMRtR/9u1Hj89EBk19tW1Yms8XuD2UQmwgXXeTflAy5FuLswWSDELGHGgIbU8t0X4LHLLgZbr7derfWWBxnk1QsQnXYZ1x4gt7ZllvcEMxQgmLYBMwAHyW5er/YvLlZHd++ubj94sDq+Z091YHExtI3nO0BYAHKvev18tzq33Kk61Z6q11uoVjeEQa8GwLRC93P9QvXS+TeqU5fPTIUfCoDs4h39lpgoElv1oo/Rxu6FYF5hd3UDgJgEagCu2pHEzIV+sbM3kh25mLt0u3wbP+00T+qcNo7GC9igbTmOeyvsa20vWtDaSeIA4DYLIJY6vgs5N32N02TQJqsSgLzSPRsAzCwgbSaXo0lqPe6tFjr7g8WeicxWBv2O9Tgji9b6mWvtrhY6e/pt3BXjAOAH3AAs46d7YSYN42yjpIyb42huFCCLPhs/dRqDjbhvjJ/rAuBwYmSdB/oJ6+zDXsytfchhoM+zMs8H+zDmZm84OCKhVy9ZleqzJo3lLHOTwFXONaDXHKV+ekpPBHt442zUOaueb9GfTdvDobFYSWJnH9vb9rS9nXVOj2TNNpY1nlIWCcbbhyk/od+RkHIGxmuZm/nWnujv0lzum0g232en5r4+H/M0K1PcPMdPjOXugVSEPsbc9PfgrBIHBVQMEL6zLxjiRTJBfdlG883mTgdp054tRl/NNTDQXvf7Mte5di7EvM8CgA7mJhKk7o958W6wD81FrMfaXE+zZ/le6ER/iz1Tp5Jzrd/2ofcCZ8n09RN3oZgbCeESSGTBtHEAACAASURBVI13l1bS6e7v7dLvaeeXcDa1l6Ke8l5IyRZ2vNt/d50f7O3p+zCdJOrQvpjreC904vc51/Z2ytSwmbO8s81Drsd90c6QvkHC66317bg25jqfBUgu0U3190KRQ0m9c+9sNvfcTEkF3WsWV1fj3OvHGZcUmruB869zJ3D2hePHA1At99pJ8+Mc6syISOBM7P87BzrXu4cgyDk/R56pgwcDpJ0EgLobiGwDICOOOPvCedxVMWbdXZxLRUU704tKn0WKAYagffqs787enuXsqx7t03d1z5J/g3ycu0ypT7+dkZGk3AVLG5+96aYgv01ro3F0vne/cOfSZ8/Qb3dI9yDtQ1hT/ywJ+7Cv1VPmWn4mZ3j3B2dubVRnMKb70dRT9+LD/+y/74U0A3AQQLl4XdW68HjIKFTA5J0Cpl7Tu+6qupKjLRwNrd/QzCWmDjBtJEwDQra0YwWLtJftwJAm+yCR3crsSWKanSYRIQEcgLy3dEdIMGAlh6QGJmwfXM7TykbVcjjRjnVjcigkMYDpkeQumNI7u7QagwBvMaP3PhT9bV1+LsFj+tHY0H0trNKHBPhfT+C2szdY0CEhceGHVzQmmNeh9Xzg3VVv/njVXgbeb2T75g/12b81TwlpDe3ANsZUJwfSalftc98N1vaOi/XQXozkepjNLaA5prjEACRNMLND9iSLFgETgIGKzW3zAM8wlLcrH9Fstwvqv/rVXw0QA3jB82aD8fw0QxsYDMAKEKPoQQIN//bnPx/tYQR2AshpE3CcnqyLe7msAw+eufnmAObqxTOxtbTnujNnqtcPHqwYKuEKf+mrXw2wZjvJnppjAozDRAsm3Pp6jL0xB+pqJ2DIeIVAf78d5siLAdAKxBUaDajByt1pAU5+5W1vi74xdIwrcBx7zt8Y5vIyCi/j2loF6NcWQASjDWQByhdB+Z20hbEFApoboAYgG+Bmbr53993Vhb6HVd0MPkcCMMw4eEEBOYFEgGfg03YSYDXbW5LAYXCqlxfZXGCje8l42dSBSiCkdjg4kEexdr3sMaqvhCXucMGbaa38x/e+t3r3E0/Ey3Qgo9DQRNYP7eD95pE2d7y42i8cHyN5J8Ucq49n+l//6q/GwYAX3JwZD+PVDHkqhwnjpB2+7/l/8wtfiLWy06KuV48eDW1X68Saw+pUv3ZYk/UrsL+xJ4Bb+1UiTzYHS5Z8y8LGRozRTgsQ2Q974DDCrmAGsCf1rMZslj1zPefY5cshU+CAZhzp5NrD22Vm19ts33BMkTdxaHNodUi0j0cm1jt/PtaogyjAFJhKb56N9fvtaInX26HvdLiB9frPvjpUPgGovO++AFHLQY9993djYmzsNTZHiJm9w4mpHzstHFDfuf/+6vHbbgsHBmeb9fPde++NSA5rJmxsVVXz2kJe46WXYvwcyq1hoDoHgT2001JkfzinRBBoB4dBYUMbJxcBpdhY7WDfSF14H9dzBWxHl7neZs4g9ZkHThj1sJXWoTWgHS45V1J+WiBygmv0H13qDwWgmADyZnGpXe+tBgCRocbjk+El4NKJ+mRiD5CgkfgYo9el1oUUizgA0CnapAmsudy6NCdY1ywJvCRIW6QTSFscXFqqbtm/v7r/6NHq+n37AlgGSHe7c9Wr5zvV6UvtaqNbVasb3ery+np1bmWlOrN8ubqwerm6sHYpGHcJgAK7RwOBhZW6NHc4Qnbn20tbxlF7gRjYtOpLWYvxNtIlHPCw1D5Q7ZqT9G94XtTn+/q9vAEUk8RtPOu1gLPBAuwcycRJ7QQASylzg1UZrNdqcmKvwjRbDPboniE923q9+isBmbZOm2tjB7BLRmpqh1r/9ZJA/+VgtSeoMZ7JliH5S8F8BAwBQYsOa9TZE+OILb6c9QVrcW0iIJ+g+b5gXwM+h+rrNxQohsGvffbOJECsDgBmgkd93iTG5Fyvxz4MKYH1kxOdL2l9W9XS3KFg/43eh9j4EpqdGUQaTA6nbwUQHfswwLURNq2XMgL2X6zxActw1I7F5M41HvrhfbCuPtfWY7da70cwnOyD3ZPYvgmuGcMFTpfWri1rR0uAntZjAoGXJjpLkm2+K/ahdc6x05ybje5aONhybuSksCLH2YpOzK8+m5s2YtQIm2tuLm9goJ8KFvUkW2Fvl/VYnC7NETeWaRs5TM5P3IfFIWa/xPrpOx/q21B96dS5GMzudDCOc4wlwx6wzUYCzTlMmvX5vvpEGvh3LSKGxztfiqMynWxJhmmWdMBIBJiOrEklgc/5WD8poUNeZtjumgf2QZ+nsaYzomIu6ss9470wbHNzb3v3pByTcZwEyAOLo9+d/RGN453dLOqz9+xD79jJ7+x0iHlvsZHh8JUXa8t7gayORLtv9ln84wF5/S4gfOzDviZ5s53hYOy/r6c5S5ypgbPuJu6h7qrNnB7OoyWfCWLSJKkDd25ykQhjzsTOqU1ZNedaEYnO3SXfSz1fTrM/7qzukpGr6uWX467QLDAahCn1uVdNypehjaJcsXpJTrjjzDfuVTAN93hnfGdzY+A+MKq4L7mXlShN+Mi4+yuCn/uPu/c0QN6Z3l3DGXxcniJ3A2QK53Oyeu4IoxjOsJlCUBHVKcLQHXOuu8n6ZxH0273M2d9YuvtNA7tb7/rn/6wndyn5BAAvwK5z5uspH9G9nL/fYaElHJq3e+4PELfVNfmtqtfZlc8aUsqToE076NfIPLdYtS89l8ntgMnr29fpHDRbQj9SEvseSk3i3mrV6q4HeImFCxDdbIt2+FnNvrfnQ4YDqB7MbCzm6McOCuC1I9HfHZFgL0BhLO3WQrZFOxqHnADX44JB37ndZ2U/FyzkFuB/pyXasjcS7JG2SBZxO8D+SALYz0o6qD6Y0StVK8JN2gnwr7xctTG2L+08jDfGXRbrfe+ougcljMt+Jkg9F2PTHBOgAUOg2AiAhPc//niE8u5Ez7U+hC6omHnADF4ywKkfIQgutvXC4ALjXKYZIc8OXaGvfCW0gXcKIHuGSzL2M2CF1y6YZhsb1cXFxfC01YvnAKz9MNhFkxOjExvM77eT7Km5pAAKQDmMUoba2DMsDOva/PxAv9T3PKuMi3YxSsI6APyMq/HaaWEsgXHY2MHaW17OBG579w5AlmJAjYHnA7usFy8VRln4PDBCW8oa2m57vPCMA4eDtcLoeil5BnC9HlpSwoUk1/OyMh5eokB1Mgq0g3cKmGq3tUDH+//4lV+JOcKYNAYAFmCP59WLtWrPALf9/f4XXwxGo5CjklBhu+Ph8yXRHx1TshSeYS1gLXoRrdQA/lK/z5gb+4vzwcHD3GDP75Rdqu/q8+KnsQvYdqo25kV/toBgpR3WkBesYr4cpoD8AMJ64oHtjguwkySCMTE31oZnO4TZz82Djj1qPMp+5SEGXGIi0wAra2m77Sifpxv+pXe9K9YugNrzzFvs48Y60Q7j4nBUwr4wQQHaQO4rsSeYteQI6KT/4M47o371ScTYzNbs+exe2Pw+U9zB6m99/vMB8NtX1vJOivkAoNvHhX3ugOrwiH1dD4vzDO1gM7QFu8Ac/tdf+ELIOZirsoZ20hZOMQdW9gQD18HZWra/7R1rphR2jTPP/rEmLi8tRcSFSAIHWUyDnRZrwQEXE1tEjnbor7Gyj62TolddbKx2sOvsIicuxr322EOjDvyztI0zUH0Os5y62sSWWx8RcSK0sjYms9TZ/MxPC0QGLqVG45EEkeMs1QxdDA5fXEZPrTw7kREYYFhoP1430HQFSGwtAA0X0jdCF3Gahur++Rurgwu3B5jRqTYd9fV6g0nbW67OrD4fmqJKm3RVW6j8XLVnAfCHtdaJvi61D1et6mDV6u0NmAI7udvF+gRkABX9u9qXoXg9LuXAg1HFuLk00w01ltnnrSGgwCBJj0qiq0msRQAqSYOi31sSotWfb160ycWeXm4CYqNtDHAAuL9n/rqQ2Shs8+H+JGADIJHsabnPVB3V5+IwEPJ9YOH2WDvA+VElGdPnYl60dVLJ5InC+w/1pRK2jmOyAleq0yvPRug28HxUv0uoe+ilztNg3T9mbhIQi/W4fiKBlwmsRUC89VgA2tFzvR7AdMpGPD9R79RcA5r020/WN3ofZn0vVusByI+WrirMfW0kgZLxBs19mHOd+ranByHw4+bG963HffPXJ4O9HwnQ/HxhGZ7pJ88cJyOgjalxfiTsRcpijLIV9uGl0GWnzQoYGw2oJnM/dbTp92JTNu/u2dqMXkid6XPrL08EaK2dDMU/GEBgluG5sfb8CPnX75QmGO0gyuSJ9vZNoZFbAP9R+9BesSYz6dp4XIHdpd9LhqCePLFZp/UCSLUe1Tmu2Mt0e8limJ/UVh61Hnuxr0llqC+dBlvtT2E1R6LM+dv6OuxbnWLwFHMd+tr9vk9yvsR7ZvH2AKc7fQZys0+cEEU2go2cVIr0gnr1e9zceCOyj9aP9Th+H3KS7Ir1SBYDa3qUrdDHojNNjmLSXKe00Q2VZIJFK35rn8o7+3ToTHvXjnMwprYyCZTjg/Uzqo3mhlPswtprMT/jEjQW5r53DP15TmQJFEeVZLTb2y8N3tnj5kdEHzlFIDJ26qg7hru+s5/zIG3kIP2MAVSRuoDH7k5IUs72zfO5c606nO3IRsgj5Z40rjjPktdDknC+HBWhqj0hG3HvvUGUQRgaV5A9kL7cH0R+Ot8285jEPbLTifuBs3DcmQ5mcslmcU9yBhYBiADljjAuihYJguRp0XCetG9ExyJ2BTt8TCS5cSx3TLiI8/koyRH3KwQZEajqdU8Ylb9Fv+EZpORIcGjvNLJG613/4l9suqS6wNWVSOSGYUobKzRzd1o6+4JlCxzs7r4n5SlmSbESgOVaP6ncnyQb+grA7AQkF6re/rdXG4c+kAD2CM/VyG72ugGYts9+K/WU18/1dYh3MigA007V3XVr1T34/pBr2EwuOEN9tKPP/VnISmjTjhnR5VGdXcFEDpAfC73G+J3WGoB6JPeLpHw7lzwpz4k2kD9ZOB6a0bMWRgv7SnIy4NNOwr3rzwLY0sIB+gAWpnlhyncZS0aOYXKJFn5wJYVxwEIDIgN/hAnPWhjam06ejKRljPmVFqCPsGLGtJlccFLdQBWeTmAp8GmnrLTyDACHkJqiWWpuZtUBYuhJJWBSYlSW0JWdjE0A6Hv2hLYuXWgeO/qysyiDRfjQ2lpoIZMoAD7tlEmp7V4aXp7/+6/8Srzg65Ies/QNgOzFRxoEOHelRaIyDHptaspXTKqbp5VUAhCZh/hKxsRzIhnmBz4QQCXm+ixaXr7n5e8ly5ZYJxiWV1KsWbrTQFMs9VlDhDzTi55cA6brlehml/bzVju0sScObrOWcI698ko4gzg/dgrwl+fxnmMLOKiQyZl1boqutwMgB9mVOD20pTiD2HnM6HpywWljAxz1rmFPOC8LED7te+P+DqQVlle096eF+JV6CrgtwoJNwSrZiZZ4qY+zBTjuIM4ZtLqwEA6YWYpDqfceTWYyT1jbO5GkqT8La4ONJZPjsFwA7FnaM+0zPw0QubCFAE00YoMJWG1lXhVWXSZSeiEAtk0dzOGWhx5w53CAQkU3tAleBUdvEE5/Pi6PLpGjSmHPauPRxRLVlOyuUm8y/pJV6TIuEVdovVZrY8N4tW3f/E0ZDtzePRJY1EbgA31SGqD6jcHYLDGOHYy9w5FEEPipZNDxJiiWgC9WZTJoARrjJCN8D2glwZF6M7R4GAgswBUiCc3cU6vPDuQTRo0lADkdBoAhbNetDMica4DG2QHQPQ70BTQBNMwNsCDBA/cm7UzAKdoY47hedXurkbTPXI8O2c4RG+gBcxhgS2PlNsDFAiKbZ6DGpozJcM9jHOcOBeASOp/tfSPBc4Af8DMcGxtvhJYqQGzUXBs3Y3hk8Z4AX3KusUs3bU/2m2BJN9p3avXpCDEf54QARgNok7GYcjKj+qxOc00nGJCDxTeqAK4AvQBk9WYbU4e33GuTK5sArf0MWKT3OopBm5qu89XhxbuivrQTc8kSr8+1vYiQ0bvcB/hfC91pTO9mUd9AD7h9qMbSHAYrzU2yzlMT+sL6GyMBeW2Zby0FGJYgMknIXFObY5nSMiljshZA4MmVZ8fqTPumPaPf5EqKo6TIROQaTxZ8ARaNY0qtjM6TAfgrye+wkXMMh8HzMjfml9MpEodujI6MjIiF1q7q6OJ9MZ7mNPciG7m5DxPU7kXbTqw8FeA0eaFR8825yJbpe/Z7a4RK2d+RwI52fkRspJ7xqLkGwEv4x5nT6d/f63NT3gv2YQKLL4eNHOccMm4cWEeX7uuDlKlbXZ/rtJHJ9VOXhHgpszJaulH7jGFJ+Fd/z5Q+sWeA6bpO+bikod4t9nMBkZNVvfW9kNE+AP4zkVARm31UdIW+WdcSUO7uHMv1GD8N20N2tWr1kxU+22fdj3YwshWSWqZW/LF+pEYT4E9bwYaFw2nt1ZjzUSzxIllCI977K9dgb2idl7m2D42nPsdcT5C2gg8405NeQA5xN21K9xUQ+XPvf3+c2QGq9STpZQ4BscBoOAgMhARdyCPSCq4RPRBp3FNFYzrfyQ+jzi3vhV4v2oPIIyoUKB2RvWtrA3azmXf3dl52Fwb6un+6k3vGKFYukFvuEaQl917khCZb2p1EO5EKyduVqONR7wXSgyJqEX2Q9oocH6JH6bf6tJPcKQxD/izR3T7bPNMafz9kURFDEMOClFUD5AHcQaRotwOQ/7SEeO94RwDdo1jY6oORwcpI1Llvj8JAjKF7eyHXuLcicEwqQyBySCesnqza579btS78aGbB9LEPwCht7642Dv181dv31j6zdJRXtFEDMHvjYkg2dM7+p6ramBx+MbGHtVd9MJEP/mwwcAeJ9CZ+uReM5dBCPv3HIWeRwPoscNG4iiWvu77q7n9HX48ZU26GMQmj3a06p7+SAD/G9jYE40e2hkTGXskF70ldZuMyY5EAj7OhWjtXtXYq71F7VmhT774j5U8Wb5qxFVUwOX/tm98M8ImxuVLwySZ88pZbqv/v7W+PsPwmQ29cwxg2F/mSyG2nCYVK/S7uQot5gyR54hGatQB8GFztkdn+SkuRYABwbCdLK4YtQBD4ZI6uFOBncBlOAMdv/YW/EMzwWeaHIfeCBD4Bs9/6/PM7Zi/GNqQV3WrFi+Vf/dqvhd5vSS44bay9DADHkscBkUd5A6fVUf+7tni2lxJw0Mu4yVSfVJ8X39/53OfCw7tT1mC9fgn9HAqAhCW54Cz9ERIPBAPcmqudaBDXn0PbiQOGx9eLcJZ14vsOE//FH/1RJMEDIJurKykAOQx+QKW9E8zoGQt2uD0MSKbFe6XF4cX6YE/M06zFOADVAdkOIVfCuPVMhxxSEp973/sCqJyVUQqQZE/e9fTTkVQOyH4lJQ5gMiffd18kF2xKaUyqm8QDxjq5oF947LEtTIbttottE1GBdetwaU/PAt6W0Dz7WLQHgH+nzOy6bTM3DuPmaRZnUNFcp33/d37/92PN2sNNhsd2x0X4pPewQ22RJNpuHeM+/9MAkYMJ2D5QHVm8L8BUIEMAgw2ZsgJ+AgsKQwwwNupyn9nibwz5BazPAB8aLKQEhfKc7FLs8nhiZbQUT4aS76kOLtwaF/FMVLYagHfRV6TPCOwtQB4QBwgIoMUEHVWOLN4dwGeEplcZwtwEcjBTAWAYn5FNfu3FABmbxfcyedexYKaWMH/tqTO7tVFb/R7Y8ubKE/1kXMMAW0pjzIccCGDImLpsY7Gl1nCs/uhzAkbtABOBLljdGbK99dwPsDoEDBNG3tfUTM3mzZJjibm3GhqlZ9aeD0B+VClSG1jiBbwCDuRYJghRdG0L6Giez65J5raVqVl0ho8u3h/A9EZoPPf6MgfDziGMbvMDYMNOPb/22kidYIAGRpy5AaqGPq6cMUOgHfZ56qV6HmfByZWnRrIBUwd5Xx+ovD3mw5os2sM5M6m9m2MxF3IEp1efj7m2JkcVYN2RpXsixN/UaWNZ3+XzKWexqf8NSAYEjirWoTXpX3s7SwLBpe8FSPUXe/JkzA2Af6tsS5F0AJwbzyJ7wYlQAFXAmn6rX1sBnxf6STlHyWQYM+AsAAvMJCzf/Aw7XsrcmJ+VvvPl+ZHMT23cPXe42tORuOyG6Kv9ESBbnyEf4hgRnWtuFiJBmn4DfJvM88K053A6tvhgX+N7JfZPsZEJhgEqU9edfby0diKSDI5japprAJu9x1YUvfj6PJaxTFmC5erk6lORMG1UCe3wzoHqEGdgR7LIPAfOhTxI2Yfs2GqsK/0E2nGMFU36Zr3m4djiA7Fv0sZ0+pIWmwB/WecAfnI6QGSg/CgGv35iXacDK2UiYkXW5ybeCyKZ83nsLRs5Ss+3yL/sn78lnDnhVIr+cTyljUxHk/UIXJ6PhKHnVl8MWz5OOoHd8W5IWY6URmnuQ/NRtNjVo53jImkyugDTPhOY2nNp5+zDHMsiVaLP5sN6zASaaUM2S8q/qCfeC52DsTb8zlyX+jbfM+1o54VIwJrRFaPY8d4v1iPg3Jo0hsk83ywl4mUj9vhGJEA8uUKKbOt7hiNHGzlpObHS1q/1tc5zbootKwx1bOnTK8/F/I+LAPmrjz4ad+IiJ+Hu1bwHRoTtnj0RBSxKDskO2a5ZnPUkuv7gD34QZAIkAufT+FlfH5wF40y5e3f8Dtj7v33sYwHWNku5tyOL/PUvfjGYtLAIOsHIaZ7nHl6IU+7WzvC/98EPBklGwrlRBBX1IaGQdFBEwTbzIxkPhB94ENLLl9/xjpC+G1XcA5AmsJr9lKR0yBwl8jqA8927I7LTHZPEoYT2dcm8UnchqJgXoDQWeCSsv3RpkGPL7/TbGdsYALrddRGFmnKN6jUHIlolVIeRIQa5w9TxMqtOG0mNwBCM4X/4hV8YOdf1cRgGkbFKL79QtS89Hf9elULv9sB7qu7eBzMx3Cxs140LVXvltUgo177wg77ExZW3prf77qoLzCazQad5WsFCXj8XCfbIaoSUxVUotIh7e+5NWYtdt83Giu4uB7DePv2Nqn3h+1cBzGbP5/tJ/e6ounseyASD00pfcgQbun3mT1LH+krBbGaTDvPC8QTXdw8nsBvVpJK5EnBM+7eEOlwp+FTCA77w7ndH0iWbdRamnM1It1RIA3mNKwWfQkJj164AoAAtP7rttghrnpbR01gB1LF/GUvg3JUWBpB+D8kEhrSENU+rN2RGCvj0xBNh/K9GkYTK3AhZmYXZ6WUFhGPof+1b37pilnjpA71fUgXAZIDpLKx1GWCFDf3lr3wlGKZXowAqZWr1chfOAyycVsqL5Je+/e14oXrhXYnebnmeF883H3ww2kLzaloRmg+UBPBLZEcGRtuuRArGM61XDPo/euc7K+zopoTFqHZZJ0A47ZCtVyLLnUqelPoHzqB7740XskPTrIU3n02RHJAUy5WWAt6WfRzSGu3pDkxOKeFkAP47XnllR8lC623nCHJIw0LGoGfnJmmile86kH3g8cfDo+6wdqUscbbUnrVO/+1HPxphZiQ1ZoluEBYG5BdudiUaxPVxMQ7/94c+FA5MWthY7NOK6A6sAof3T37lK1cM8JfnCY3jDPrRLbfEYXxa8d4tusy/+eijVyQDU39W3Rn09be+dSZgfVpby9+vNohcQMQS+u3iSJ/Qv8DfehRe6O72LiZbr9eLSyngd9SFFGgF7AVCuHiWBEX1fma4+4UACvz9zNoLwR6m99pkaoYm59yRBIbmjg10hDF/BwmUAvjUtoxEBOTQl3QRF2pdL6lxOV8dWbg7LrhF/qEkEqp/NtmEFwdAIRYbQLAJngPRADjAIWxhgJVxBJ5vhtNjAF4aAODqJQ0CAN3MTp9PL4mihJIX1h6g0sW+JG/rQyTJqpT4KPQvLwSo2GSIlfBiDE0OAy3U75JAafTcABwXIxQawzmBsuFIT2AQcEQIeCZYSzZuOxwHmyCytpVxP7f2YoBhgJwmwJ/921UdXrgrQGn98dxM6DUsz5ZJHi/F37EAOQ6aAH+C8QsDFqBxMvcAjmHmnhB663stxlh9J1eeCa1ga7IOlAzC/DtHAxBTT35P4qwE5AE/uR4TjLXWyYPQE8dAr5dwNLQXqn1z1wdrT3/0zR7M5G2bJQDkjQsDpql9Q0ZgFGMRgIxJWkBj4LSw8ky+le9RoKy1l0BeJ+aaIyITAQ7LtmBTJlv6xmBLW8tKMrsTEEzgM4FkgF5xOgFqm6xcbWAjji7eG7IBuc8AZJsAY45lN/psPM1lSOqsPtNPDjfsfDH+AF/tA/SmvnsCyIM2RgTExagXYKY+gBjHS1NCwNhpo7XIptGV9RmAbUpvlNnO+U5gUTLAtagTq3u4JO/2wMLN1eGFewa627Rom447wKx1YA8aK4BdAWib+9A6LA4sa8YcpG7uJohsHWu/Pap9bOOljTdjXTYBfs803yI/OBnth9g37f0Dh8FgbiT1DOnIVgCVp1efHam1rF3Ys/pqveZez/YVh5N2F3DXeCSD/9mRyTMz4uVgtWcupXl8Vz8ymWkm1ivOz1yTEptmMkVyME0pjxLxIgoCKF0S8YkqaWp/F31lffAM+0ado6IrimRJAWaT0Z3M4QL6mmuODexse4ctMz+eU3/HlogX8kbAbglXzY11Grrs/X1dkoWmI3Al9rP6gN3DDOyUf7Hn2Fw2ooyh+a+XSFLYu9h3cO0KuwPszj0/vA9LxEtIRnFg9aMB6s6SEpHjXGM8ODTivRCOtotDz3bPAcQCKZ3tgcKAQ9G6zWTIZCSdw4CVQFUJsEdFMrqzua8gvrj3uMdh6GLS1slS7spyKcmt4v5OdlCSamSF+h0a2EoSzfn6g3/+59EuALQcRLAFzyvSGGTOlufnq9eOHIkoVPUhEdXJQ9rgruncjtlMXlK/yGVgJ9eLs7czIqb+/gAAIABJREFUuPYApyP6+SMfGZKqLJ/HaBZFKyoeAAyQBkz7Xrk/RhT1oUPVHomzz5wJIpzIbjlzAOP1op4Smfuhxx4b5J3S50LEC3nGhYW4I5DeU7ecTI++851b7pjutQDov/boo4HHyDWCkPOWH/94KDrcWJobY4wA6P//9kc/GiS5ALIbORRKm4dBZBrEpBJWXqlaq1ce2hwPac1X3b1vqXrBdr0xtImnFYnVWpeerNqXfly1LmP/jg6TmFZP8+8YwD1SEnvuq3pLt03/uhfH8itV+/LzkWwwJCSuQpFUsLd4Y4xJd+9bU5d5SokxWX0jkti1Lj0z7eOz/b3VzuR1S7cE0N9bnIHt2l0JeRHgfvvMN0N25KqUSBy4p+oe+rnQrp5WGBCgAsbT3/vMZ8LYXM1Cm/J/+cQnwrCO0/+pP4/x+Pu/93vBLh0VErLTtgnj5bUSCs9gzAL6CNX4a1/8Ylzqr0Rvt95mQCVmGgB3XMhEs4+YgkJl6C4Boq40tLnUT2oEmA30mQWU8+IA9oREwVNPXRVATlu8ZGgzh7bTPffMBFQCn4BxXg7+vRqlhN2Q1zA/o7zEzefwOJsTQLY5ulIGf6nfi4c3+LMf+EBoV08rwCcaVQ4KXnKYplejACXtF0Cl/TMLSAlI94L/b/7jf4zQpKtRvHi97Hnw2ZNRHvdxz8Fy/fuf+UwcdhwErkZxGMCed4BxaJsFXAfwGxNOKc6xK2G61vtgrTqkzJr1mY0lHUFuxNptsgd2Oj7Wq1A9e9j/n4W1Dsj+5W9/u8K8bR5Ad9oOc8OeYM5ryyhGQbNuTil75wPf/36MSzMsb6dt8d7RBu1pJnIdVSf7YSze/eSTMS4ihK5G4QwiR0MSxjt5ln0863OvPojc6V/CM8wfaAzgctmnmVsuuNrnYhmXbjmkO/sDzHhj5YcjQ4KBGceXHozPXtw4GcBTarxuFuCh+jKB0aHq/PrrwU7FZgPw1EsCV7eE5IQLeFxYW1UAGoVFW6QIXJaLBIE2Y9A2Q8CLHimwAPjg8goEEca8CdBmC1xogQnkEAAfby4/HqH0JSy8tBMQgj1LpzKBzFayulr15HoYrqcDTNN2l2/MuGSInRnKdm9cgCOpR+rZmaysJLmqj0+RYMCEBN4CAU+tPD3EYCtSBNqHwQZkMNcu+eqvF0CYMSuJ6LDDSDGsB5ts2K5HmP/CndE+wNRiR2I9wNBWEBmQYJwyAeDp6HszyVUkY+wcSiZ753A4AAAzksM1mXHaaKytR4AlhnOTDViSRh5bejCcEMnabVV7568bAqUBQakZuhpgjPWJgQ1gaybEMy5FdiK1PlPSQfvq7NTQ5w52czJcrRlAU1O2JRP07Q8QGegLQMHetR6x+Ztzk/tmMUBmwCIAS91NYPHAwi2xJs2nH0Cj8W3Wp3/aDSjjfADcleRe9c8WvdSMLliMdgIO7Y3NiAByLRvBivdMvw9nCU3WBgM7gK/2vpAiWGofjH1lvqz7wiT1fEC8PhtDa8OaOLHyo75syzDRw/5IiZF91VpvuZoPMPRAAOQDtnRvPdpnD+hzJtg7HRImTdkWfw+AtnM85oPT4vLG2UiIt8nuzlGKZHAbp2PtAzKtR2BgvSRQ2Q5A+tjSW1IWqHs+2MNNh8FKl5zMyb4u+N4+wP9KtdYFqA/fY0k6bEqWcP4sBCCJEVr6XcBtkjIBLoZNPxPr0VxtFraLwyCleax369acG4O684U9sA9zbg5Ge70XRsnAsIfeC+ob954BVLIPXh7GwzpkJ4wTbfZ64Vhiv9XLbpPl8P1MXpcO7SKZYK0WB5P3aEjgrA+/8zMCh3bx7QGo2oPmxnpsJuzTLv22DuydE8s/CnkZTO/mPjwczspb+o6LXkaqDOYlmcjeMeZ1Tv6t0KMn28LhNAzwWz/eCSQnylxYc2mrjw4x+I1FSfo3394bts++qTsMipNNnUcW7493vnGxtu33evFu1R7zr9/J4H96ZFJcfUwHVr6vJcKtS8Got4DIZbwiKW73/GC+688GUjqvAXyxU92pSWaKNmwmcXNnwXB1d3WH/+ef+EScUZvFvcB9hUQGEBfQ+d4nnghwtV5IY4qyJn0hf5C7omhA57z6+Q4I6yyJFEcTuNPrxZ1OPiPnf88DfLrDiOKDBYjgcwYu+Yrq9QF03TURUOAj/qbf+uXcWi/Abf0G2honwPlvffzj8Z3m/UD0ufsRAgoAW+I6ddZxIKC59rk/Aa1Fpnr2d+++e8t9HZAPG3CuR5IEdCPeGC8Rw/UiOk+9fq/v/+6RR+KuWS/1e62+i0IlrfHzjz0WY1kK8ox5I6vn2Ugt7mfqg/mMI8kNgcjJLv1Pwb6tNoYPnltWzKy/aM1VvaVbk3W7997QSJ5WQj7i/J9WrcsvJXDbZ0NM+960v4fu7/zhqnvgncG8nVq6q5lQ79IzVXv5xaqizXw1CsB0bn/VJSVx4GdnYmcHG/ryc1Xr0rNVa/nKwng3u9DKRHqLN1TdQ++vuos39wHtrUk3yncKM7t16emqfeGJqwbwh241r+HB91XdfW/LMZmgWw1UwUTDLv3Pv/zlMCpXs2Aw/rtf/MXw2jAAkwowg1ftr37xiwHK8XhdKZOyPI9ukOz037n33pC0mARo08wBrH/8G98IT1tJinQ1xoWhFmYtbGJcyMRgjUj8tLERoJOQjLe88EKET1wt8IlnDOP2j9/2tpD7mFaMA91fc+MFyTN6NYoXDYa4dvy/73nPlqRgo57xc3/+5/FifOAnPxmE01xpWxh3gBPW+u/84i+Gfui04kXmhQIM4528WiClF1nxLhuTabrVhYVMJuGR73wnPNdXoxRNqz9897uDya9NzaRtzedYG17gn/ja1yJR59UoJdGfl70XPI1m2q6TWOsOT0fOng0JGOFmDj9Xksiu3g/7GNv1i+96V2gAO3yNK54JwHYo+htf+EJ130svRVuuVKKgPM9B79F3vStYDZLKTSrsCdYteyLaw/+/Wo4PEiNCwb5BB//BB7ckUB3VLgdlSTrDUXduazj+TtaOQzd7wrbZO5j00wpHnbY4dN7vkN/IMj3t++P+jn1C+kSkBQB3WrFOJF60b7yT64fTad+d9HeHdmvUPqaN7GA7S8THLM+82iByhvlfHwBGhJBLGNxbj/+fAMnmuQpj0aVWkTQu9HdXnomLMQBWKRnjAcaHF+6Iy6PPAcKaIDLQwcUeQOS5mXQtk1w1gUCX5cO0kHvd0FkFLmRSL4yuZEAWsADAtLx+JvSJ/Y0kAZmDOlOz6JEGENTen2zXqjsABOpzUUDkYGW1qurMCobYGwEmFfZVCasGzu6ZPx5MZS0yrgCGTTAe2/Vyhmv3NTWBn8AIEgJ1BnbRGTZ2OUZ9kLKV4e/1kpIOSRjRN0BgkyGWTLWUYADIm2dAms/7GaoPqLZxJgA9sg3YisHcW99M7JXh4Z0IVz6ycE/MpbGKZHhzB/ts17oW63rMXYJL7UyIt/pcgBL14vv7527qh6Q7U/v0XDgQNmU88hvBMt84Fyx1442xCJwCABdgwloGKALtrGn9AMRIDFdPCmd9lPB0f9c+/bF+PQdAn2s82bNAJmsiQsnbklIBVuu6pOQsaJwK88+L71xrd3V+ncbrc0OMxUxCeTxAu5SUSTZm+e/6+NQBfp/FdsUu9PuyD4se6f5gu97Vd4ScjblvznUC3csBqFpnyWanUf7KFgY/IAwwpH2A/QKa61eRTCjSDtj1waZuH4ixPLn6dKypuvMF0GR9kzjAGuZQSJZ3srtLMfb+Zq9gzpNqGCXbUpfmMUccFcbWPq8nkCyyB+Fw6i33oxfaAaaeXRuW4Yow/4Vba2xreYKqlEUhO1Ir+qvfxsPcYLKnbMum/i6bZS0DfDFJE6y/NBJELqBasqjbMX5si/1YQN8SYWB9H5y/PeaMHUn2rHlpaiKvZxK47kro3vq8dtYZ2Oq0VtLpkHJE+hARKg0msrVQElBaW/ZjJHHrcgamHrT6kjV8JGQivCc47tgWbPm6szJ08nvLydDuSx5hvGN0NwF++4MUijWjP+wioFK/6pI/EQmwkTJM4Sxp7QomuzVUd75kxAsplARpi1PJOGyyznPCrUf9Ns/siOgKtiXZy+nYyMiLuYh4Md/svPFi45qSLQnqYwxnJE7IoqyfiQidOiBvHZOdMD9skfcCB0k6gfY0HL9rAUazQxw91iYdbGunOAPVZ471Ub3s6KWN05l8teH49c6OqB735fZS3z6+mQD/QJc9mfbah8VODz7fM/b6oaHknoUlHut840LVaWcCTNE5TQY/FqrzGikG0psl6u2el1/eAlSS93SnBGjCFzBynZXdYwoJxf0eQCsfhjslMNLf3vfDH24BkZ23gZLO9IgTz193XfXnd98dwHQ9+s493RnbedLn3VHdWzGSPa/cQ5wHsXHJbThDi/R1nm+eF9UnYt19xnnZ935y7FhgRwDaeikgsv7e9eqrEVkb2s3Hjw8ifQHqzr0Ian/zD/4gwFd3Gn3GThbZW3Ag51bjRSoCIc9dVJ++8J73bAF9jd9f+MY3BnJw2o0MCIx3N6wXUZSAa3iC8tuPPBK5msj0lXNy3Gtffjl0oEVki5x2kvjZH/5wiHWO8GSenf2RQJCf9NtcwnzGETj6IHIK99PapbkbzN8hOr2/a2IJvWL4+0nyeimAX8TN440wRHtuB3BM87a7/+2ZTG5i6aV8BKkEkhaj9JCHdIk9TyhR9mEzTKrdP7PX9IaEb7WXEjDd//Z+K8YDptXG5apz7k9DVqO1fqaqQvepVra0oyQOrLelPh79Z2EAA9f3viX0oqvwlk1oh78Cbc8/XrVWX6+wkhsNafS99syhManNW70bC8cCvO3tuq3q8ThO0GjGUG9fejLkTszTFoB/5Jj0H7alLY1QakkH9z+czPV5if4yhGZUqYNPwEFU/3opmePD0PTDHgA6fmzs8GL5giycbfMxPP7YpRHOe+utU5mdtHqIyAN9JNZrtqPelqKnW55XD/PgCWoyjUk2YHTyXAEXGKBxBVOPcf34178eEgVN4KlkXtX3kOXva/syHnXguwBf9THhCfv+XXcFmE0f6McTQpzVry3CRv727//+FoB/0I5eL14EZV42ytz050wbi/B8mSt95zEVYo2ZNg3gUL8xYeRJfNR1hco4Rt/7wv+l7/5WxqloL5Uw9zIuXoBeNsXhAECdJDeiHgD/X/mjPwrj3Uw0WJIQlJVoLXhmtKM/VtZrGa8SXhKsqvn5AKB+62MfC9Z6iPtPsLPA0l/91rdCZJ/kSV0Gpr5ey/xE37XBlum3xfNLW+r91m5eW84P63USs1NYFQalFycd72YoVYxJbZ2UZ8b8zLCPeV1pAPPmjsuuW4aJ0+Php54KVmczsmHUmq2H9zTb2JREANgKifKCx3adxKh0GPPS//B3vxs2pb6PSzvKHNXXgvmeuo/n5kKb+WtvfWv1gzvvnMh2dWiTqI1Nczh0OJtm24pNKXJDPh8puvpruf59HnSOD1re7O2kwt4fO3s27Il93GxH2a8lxK08c5Z9jO0K5GdnHepGJaYoz4tx73arT/7xH0dbIhNzA7gduY/Z2P46Huyp2v5Rv31TDq8cDg7F0+yJPUM+AvPB3qk7L8sclMO29eoZkaar1pZR+9gYONCTG/n9971vsM/HzZGDriQgnGS3v/76luSLTRs7ae+UNV1/FtY63Wrjc7XYyFcbRM4w/9vjcu8SG8mZ2nuCJbU1tHqlurSWDjMgMlYY0CUTe6VTIlnFCRhjqNLV9XcMNZfUeilalYCX1Q2h0nkZphuL4ZQlL6TC548tPRCgFAB339wNcckfVVxoL669EX/Hfnpz+Yk+WCB5VN4HXHAPzt/aB1hSckHfR0km6JuLc2E8X+6zw+gOF7CgJDAD5ACsCtgBUG6yZwtjOhhi1VoAKQBgYPembELqcB5buj8u+IBRc2VMM7necMIjIKBxAcYbe2DGJkMsAQ1MtT3zx/oMyoMxFr6n/mbYMjADGAJ8AfiE5EGvD9z1HQnJ8F0McOTI4r0BBl9cfy3+e/zc0C4+VS22D0RbAd2cBgXgz7lO4BPgDOjQttS+3qpXXUDkYOC1EgTMxF7AymRMAyrNCeaxUG1yEtoOuKyDyEVf2hwAKUOKos8IrIeAkyZZaAvzvzf2irmJpFRz1w2A1Pq6BJDk3CR7TxvNdT0EPJLfzd8awGSrlWMOILIem8z4BJFPBVAG6NFf9ftdAQJTjuZg7BPjCTyy3jiMSsLH0sYEcpKFLdTfOrEuT608F3WWe7K5ObR4Z4CAnmmMrMcyl8P3QXI3bwRwZz0CqDHjgWgJ8OdJL8L856+PZ6aGcmqmbpUa0b4E5zrt+WC9rqyfj35nEsBMIkfrV/84NdQDQLN27MOm1rnnhz1Zez1lGuYOB2t4k8Gfyc+sH8xm6w/4CkzM9m1qLJexLCCyOdvVPlidXnshbE9dl933rQOOD+s2JVRWwwY3gcrCZE9pkbzLA1Q5DopET9rNudiDIivIDAFvRRywLc1irOxV+4tdVt+JZbrsZwf20VgBzjH3izbxQmd37J9hp1jqaOd+WwvHHcATk91c5/pxZe3EegTOJltaEtDXq4XO/tiHQyByX1/aOid34wxv7O3BSMbZXzvJyM2IF3udzUt27taEZ9pg7thZ9sSapS9tHDleNm3F4Wr/wk0BMpMhSsdRRpQ0HXfqW14/W813MtIkmMnrp9LB2AfPE9jdXR2avyPmQxvNI/mf5lxro+ddXD8ZjidttCex2XNf557JxJb3BDOe1I6xxSKOPdR4L1g/mTixG2vNeAbAH6znZJ5nxAuHAWa9iJRMupgRIcNREJnHwHgBvFPj2DOs8cLqLpIg+ntMFERvORLwZVTN6He2sfMe4Hz0XBrYdYke50FA53/21a/GeRCgiZAHTHaGbGoiI69hCZPVc94VnQYsBS6XfBkFAwGowkKwjYGYGL7uM/UCSEUMcIf3fXdA4CWJB+c75z/nRUSav/u5z0W0OVAYacRdcVQEIhAZq9fZ1p3W5//lxz4WBMBCHkJskEsFYAwcdh4nJQY7arKvJQ7UPwXLV1u18Zv33z8gaQF06Qo78/7GV74SpAvP9d9NiTtj4Y7u7geQNZa+75zv3lHOw87l2ojZ/PRNN8Vz4SjIIqPIRAHw3n573FslCPz0hz6UrPIjRwbnZMA5khYA2RgA8bGk3XdhI4N3V6sVWBcNaM9yb3dnlozdnREQPqokiNxdq1rdy1Xr4pNV+/xjw3q7AehIkLJaVYOEGu0APnsOYDZ4JHkTEodNuquqeEAGG5Dre7HqASr3v3OKZEK30pY2OY1z302wtJ/9dLOnG6ENHM9U+jIILeEo9HkdbOM2vRTti3YMAEL/v526u3sf2Pz7qJHR541LMR6tS89Vlf43dGoioVxJKsfT29lT9QCwvdWq1V3LNrbnqx5R+ra2FG9wAt+9XbdX3X0/09eKHg+YRjdjbr6fDPFGhtp8Fm3ijfxpL1U9zwtAd71qxVi18nelLfU+zx2ounvu7yf6OzSRARySGhd+GGB2tYZaX9N0oyE9WA/d1Fzu6Fc/k6j1o63GqLWQfxsy1O3QQ+7uur2qFo5XZD/GFRsQuGGDAHyahgXoUH4YC0nYeMZsDEZy38WLkdCJ54pkBUCwXmx2oC1PTzEm49rCaLrM827d1Uj2ZDNqh2cyXJ5Tfub6Cd+Kbg5DCNCoF0ZWW2xknrpJAAeDwFNHtoFGZh1QAGwACrUj9Jple56bixAI7cGmK3o7BRytg39AIMbHWGAPTpKRAD6RBTAmQDCGthQrQdZSfdYO/wqtADaaB2PlpRLATD98xUugzmgtovL/z8/9XLRlUlHf0XPn4oWJect72GSJWzvFmFoPNIH0FzDC2PoOA2qsIiNqp69NKINr31uHsefFOI4l56WoHixKMgVL/XrrbefV5HEsgK52eGZ9LXvB1tdQAYodBgCVgHUvKd+bxNgDOhHa9/IHZtfZpZ6v755rHoo0hDXkv8vvox0LC9Ge+rOMHcAUQ9tLaNzLR9+tAaCgvewg0/S0+jvgPxIItNsBbJWEY2Ut67vfSf7QdLIA4uwbCbqmabtqg8PV3S+9FJEF9VL2MV1v/dfnCG3qdOLAU2QejIP+NpMbOszYw0KDvn/HHVvsTf1Z9stDP/5xHETIr9TXK++2Nui7dnh+WQ/2a3MfW0P1BG3Gyvpg1wDakxL9qT+SdD77bCTLqB8Gp+1jtqQwdO2Xk/v2hXe8XoyJ5zugOHxNKg5yDnsOWE0ZGGNiXbIbnmsc2PpgNbRag33M7mhD2RtlzZpHWZMdvsifTFqvxT4JAyQDMyoxpjVcTw7JpktYoX3+ph0OlNqhnexfuL/7oXkOcuyJg7i+jAKS7Vf2hNTIr3/1qwHwN5nZ/l5PlKJf1oPfF5ti3Ebt43LolaRE1mefmZTojw0R7SEc0hw0pYvYNVp2ijVrrwpltK+1W3vY0rKWmzIr1iqbIgxyFh38iYup/8erCSJnMpulvh7poQCGAF0u4cMSDPnwYK52z1Ubzt4tTE1g2+W4PJYLZIb5Cy/uSw84x/Z6AS40Q7ULY1GdwB5/B85gSmEDuvhqj8v2vrnrgrXnUg1gBkQ0Q23L+CV79M1gPWlP6pK+HhfxEgIu9Bvo4ncu04AigMb4xHoYi5eDCWl/aoc2FrAAKATAEAIOaAH6AKXV29TxLVq5QBSX8rjcb5yuTiw/OQBOk624tzq6dG/8K5zb74BuWd8wgQAwgSVcEtABrQLEWT85YMGq59Di7VFf0ZZdaKV26DCYmvIBG9Va6GMLqfd3oBmt05LYC4BcQp6BIsbSXJqXpjxGmZsA+NdPDBjfAA0scWNrvgG0BxZui7kBfhhnYITnJAg43O8EQy7Geiw6wp6RYE3etwCpAb7TAnZ27yesA57X2a4+WxKuqcMYWLfWEmZcgsq9ajHW6cEITzcXCSLvDjCsWV/Yju7lAK613/esdYBYrr3Lg9/TQu5UczFfngtUHGY25yhqB+Av2Yq0sNcDmAWwFdAuGJ5z18V6BGhG23vrAVw292Gfwx9rRb9prRonQLe+h7aupF2tpXA4+bEesfftdYm96iBgtrIX9QUY1dnX11B/Lddj9/SAwY9FSrZkbUNEAt3rdBgkUFkn7GQCyboetPUIrAxWdz+xZGE2A9jMhTFWH4BsNIh8Ieog+wDkwiYlu0FDNrWz5+K7Rxbui2cArDNZ4Q19RuXwerTvAeeKMbR+gbOxlvtSDIC51DifT4C0nbITCy2OklGJzEh5nBrItpgPDqISrcHhZ073L9wS7HrPwsqdFUSOxJmrz/dlNRJYBIrag9Y04NW6t6+T2Ty8D41LsOBDxqGvzR76u0WXPR10kVCPTnWfLWsurXO/a+7roiGuDnbGmNHfP7P643BMssGAXm0S8WJ9TwORQ5t7/VQ139ndt6kvV+fXybZs6rJnxMvdsdasyQCcw6YDioeTenrmmuR6kSdgpWpXC2HHtLM4Vdkt9t37wZ5kl/UtI3+2AlxszgUOmt7lvoPhUuzDYOGHk5fjbinmBiAb7+yqirFNp+/weixyFsEiby3Fe6nIcJQIkIx4uS3e2eaSIzeSW7Z2DyRBiv0elgY523c6765Orj4T71klI1729yNebo6xMe6ZTHF07ps6iIzpfmr1xyENEu/XjbzTuYeKLnz+hhsi7wWQEY4xSorzzQMHgmyyNj8f9yvndjgAMLlIrpGcwGx2Tnd3dM9w1iX15txbLwV3gK/AN5xhRSIiLGDz+jvW7R2vvRa5g7Clv/a2t1VLKytxVxwl0em+5V7lrgGDQQoROe3eV+Qd3R8kb3fndRd0HsWudvdv3jsLBuL+qo/uYM767tdFyiNkGJ95JtrvPu2+4Xzq3mYs66WQ09y93DPgVtoDREai8V3PMFbuOH/jD/8wolYRw+A56itksnq95gEWwwGgfe51mMZFY9pnSTPSbDbW7h3mCDnIHbeeJD0S6/XvCDAndyXzIFIU+3xcgu0+iLwawGxoIdMgHuKwdWPhtdbPbuokByh8tCIPgZk6YOkCLxeOhbbtlgR6c/syedvEhHZAyNWqWj0R0g3V+iZKPhg4mrzLL+czIyHb4QA/6fSGjnOfLVzal7IIw0yD3u47QweYfMJYyYQAkS9XrUtPBSN6VInxKn8Dqi/dnMA6JomEfGvnqt7cnqqiOxxJBYcT5cRYkfqgE92ZnESndfn5qn2RFnIfKK41qLXR7zsQvbuSc2BujEX3UoyNILbe/P6qJ4xQW+pF2/vJBiW4myQjkXrVz8V6SGC9xncEnq9YD0I0VqpeZ2+0xbOtqVgrG+cTQDYm/lZPtIiZNX+06s0fq3qLR6uqMx5Etvh5UnhorjtzZktCIWHGNoB/AUAMAe8SENbvgCMFuBQ23NSfZDixF4vmzMgF0P+luhgjAG5Ts4ah8jw//uY5ft44dCguz3VvkGcxMvXiMq3djCEQahITuYDIWKb3v/jiFmAQSMnYyJzq9WgsyGVgOwN8i46l/2aMgByDF16rFZ/HAv5Pb3lL9eKx0V5Qnwcix0vg1VezfzX5COAHg33w/Pl4wQAfot4jR8IY8pRpn88wmubG33ymyWgFbjDIk0oAOufPB7hhXEYVmkfF6MfL6M47AzAxr0AYdQBosa8Z1iYTTjiJxHZeBONYt8ASwArPLA2qUcX6MV7FsGuH+WHwy3r2kizrx791gAlY5cXspWnNTAKR9c0Lucn81S4eTXPgmfoOtDEP2g8git9fvhxrmJ6tdtTHRJu8eLD4eTXr66jZb/W/9/HHQypBnU1WpzViXfqbsbVGysvMS1A7lzkgdu+OvzWTClrLPOl+aFhPKoBbL3dOheJQKZ+3Ts2DdY0Rq88OU9alfayd7Iz1QRe6KUXgc+wJj75D2yQ2pWfYv4DdBYOXAAAgAElEQVRBa6IO8HtWsWvmQb3GWL+tXeunZB3WRmuoDmjzePu9/etvk5IwAqsl0tM3P80x8d+DfXzhQvTdXtV3c6YtigOZZ+l/vXBA+I4EGE0dr+Y8ObDR/43+NRjRxsT6cNjEKCgJBM25tWiNWOexj48diz3lM9aN4sBrbQFt7eOJ0R7Ly7E+HBzfNUbT3OHwoWefHTA6ML6F7GmHNasd1qtxKu+k+j62rjhg2BsH91EJLRw459fWYl4c3kftYwdS48XmK9a/eeCUKe+kwT7u7+XmPmZfzY3xmqSfbS2wJ82wwDKPxqvonTuomhvjLHml96I1Ldyv2LamzAqbpu3eP9PkpSZu8tofryaIXBJGRYb39v7q3PrLcYHEQCvJ6urtKgDbZog1EFpynReqM/0Q8GBdLdyReqTd5UjiVRJGNcHUUndcINdfC6DQ5bqAyHFproS2H4lLuEtoMP3WTwVA0mQ2l/qCIbZxZiB1QdoC4ALIiyRurXZ1cP62YPliLPsbeQfPGVWSMb0e4J++AwIBl9qZyX96Ae4CtoEAir4W3eVRwGKCHq8FmAYM2AwBB4qmXIfxKHqkAGcAE+mIulZsaW/KHwDJgV+pjYv9GQyxtdcC5KMTSnsWaACcAWoA5wGEowC2sIMbpwI01mfAAEBDnfqZwCmt0P0BOJRnBiDfSAZX2pnJDoWAHwygQtu0JRNcSbS1FOsPE/ncOr3kMxFiPQ6ULlIM5jyB8fkAXOidAkwUzocD8zcF8KqNtHcj5D0SzG1N0grcwk712V1zRyvMcyAJh4lxtkaFvHNSYIB6drBdA7gcvrd5vvo4CUoisUjIFfq7J2LegaGF7erzWHtLgMaFZJU1C7AVwO+75idlXeZDWiYSe1W9GF9rR/sASZnQa9dQwrFmvZlk7USwT61fDgNsYuOYTo39ARrbe/aNvQAAbrLYN/d1aiJbe2E7+mAScCiZn61Yj/YOFqJ2+v/Jxt46jjGW3eVBmLsxsoeC1d1LxxaHQQHf1ZGJQ3f3E45tjZzNyIbXYm/53sWNN2N9G1vzPd9OnVnrkQ1gI42Pdo4qAehHosLUoLYe/K6uy27PAAEBlcsbp2KNpbPJPhzdb/3EJt/dOR79pL9r/QTw3t4Xtksd5gJQiVkOYB3Ndu3FemRnAJn2ckn4iAXrHWO+vRe0lcPA/LFvRWd4+L1AtmU96kvZll7U63sA+WIPDy7cGkAl0Nq4FOmJcbYipI3WXxuAxUBKGuXeK55RJIm0sYCl5nAc2zUlE85l0tNW7lsyC9Yeh4i1Yj1bkz7HBpjncFa2REMNrx9jYvy1kc0Jxn2vW51cfbLv0Ms5UEdJHJj6w5kAb9T70FwEy7+3HICrf62d1NG/mM6G9p6Q5jHfmaAz9d1HvbMjGW4/+ahxj8iSVjtsDPkkxTwcWbg31k5qrS8kszmSwg4D54N37Ma5sDXBqp87FmzpItHDrhdpnnQg2fur8T5zFhhVYrzlYgjd5F3xTsg8Aaer9ur5OCuTVJRAvJBJSAmOy9HjnOYOB1h0PnP/Qf741Ic+NCDm/BJy1B//cXXi4ME479/+6qsBksIkRuXpcJ4EDEsq527uzvRvfvmX42weCf5efDHIgf7mfOg+GVGr3/veEHu29F997lb+dX91lnRmFMEtetrd1f3gb3/+89X1J08GhoGsI4p9lCxeuRPoMwKDz7oz0wj+g/e8J+4MN735ZqXf/ub8rh7P9jn3tlFFP77+0EPV259+Ou4qn3vf+4KJ7G7kTK/OX3jsscithQClT0BkLOJRxX0L8D4gNc3NBVakjYgxgGVyryJJjUXRvS4YSz0CudTvfs1BYB7e+eSTcY+XjB2gPopIkiByMFaBppiiqbszKJgSG2cDXMZADUYrAJCe79KtmYjv8o8DqOzNH6y6ex+segvH+0BlzVCQbwAKYsOOLVjPmMSeKWvlcIZKXwNQts98I+QUFMzVjYPvrVorryZDFoDp0EcSYdetCZo2n9nZnYzphhdwuFl9BnYwfxsyFv0Pts9+OyRAoh20lklCzO1NLeeVl6r28ksxFt2lW6oKwNwE0IONqx115vaYwdm4lGOSTxv6UCT/u0jq4mSA16XvAWSvnkzZCYzoxZsT6N4lBKY+N5jBffZyJPmbIK0RrHVj4uAynFk6gHxzsPxizENoLe97S/avt5Hzs/xyP5nfTVXPWqFTXS/GxHwNMbe3jonNUZhdjFRTusElXhgEFp2LqouwSznQRLiDzc/QMF48VsKq62Vlbi5AhgtLS1O1VIECDDPQpaktC9DRBm0BVHoOQ6I9MngSeAe2Krxc//6RR4a3X6sVG5dxxFSelFiPoQxAZXk5AJ/6LPLiAQ54zj767W/H37wQsAB5rv76F79Y/fz3vhfP9t8ypvKqlRKJXtrtAL/O7Ns3UTeUMQSoMagYmnVgECAGjAN+8IYCm944fDgMtWR5wAa/11YGzu8Ao9p6eWmYrc9IAmEmFevCnAC7rINR5Te+/OXIUqsAi70ojLc1AngGcPA+kq3QDv2vF+E5GH7Blh6XwVQYfF9aY1yyQ2Cq9VAAIe0wP2UdA/p5Er93552xjqyhHpmJfrFOvACKhMSkUHhz4zAwSgsZi1zfPdc8AD1pklpTXsA/89xzAw+lNmhLfUysFYcOYFEwLfvM7VFjj0VqH6h7lJY4YMq6NAcY6daDsCEFc1g7rQHzpo1NMFLGXt8zJs1og2Z72BNgsX0kSqBerNOyjwFl9rDwJuvBQUk79MF/0w1nU+oF69Lesa4Ap5P2MXumLs4E+7m+jz1LO0pbAMhhU+66K2yZ9SPkSzEWv/1LvzQE3pobc1KA90nAoPmwTrCe/Ts0Jvbx6dODfeyApu80ys0RRwn9YoVzQzuabGNj4MdBssncbs4Ne4K9L4Jk9+pw8h97W1scCCW50A7MBnNgP5obAKY19HX7+B3viPdAsR0hfdFqBVuYw2TS3JSIAmul7hyrt5fWmHkoDsVgG7zjHdUvffvbsWa1FZitfcXxUd+r9nFoeMuIXNvf9WeErExfNoi9GLWPbzhxIux6Ca2zLtl1jP9iU64/fXpgT6yhuj01LsBcNoXzapxt0y62Wn8l8RhV/ssvfSmSIiocO9aI9693gfei9jisFrvWjBoIh2+fuT1LotuJL4X+H68miOwCmMm8bghwACC1yXYdJUEllLIbMhYAAt/xXQAbIEcBCAhhdQHF8vIM4MMohm/pL4aeizMgEjPNBbdoS4bmbrRvT17++8mxXEjHgQ8J4tDeTY1Y3xG6DYTwb+kjFiQwDPAxCUQOfmowxF4bJCcDML258uQg4RrgHEMTExQL0KU+tUM39Ujr8wv0iGRU3dXoG7AAuOp3yQZNoBJABGQEDmPeNbViS53JEKNxLMT/zRhvzGrMPWABgAroIiwfMKAvLvQADuM67vxcQGSABQAIyw6QBsyj6wqMN0cBfHf2ZkKr1lZmc2knIAdwBwYFPG0EM878vx5XhGSwHQtWaLDeeyuZ1GpEWL46E+BfDTBam4wPcAioUcK1yU5o57n1V2M9YKHn3Izut7lQnzZGfcE6fzHG1ryHA6PD4QCM6gQAaSz0fxQoHQBb7/JgTaZESFWdXXt5IIURoHHokXaTRT8BRC7MYZ8DeALRyBIIAU+AH/hNe/aeGGNAU45psnPHOwxOB7iYTNF26O5ak5tJu47Ffrbvi465do4CFs1NMjVpa59KqYN+kjQsw161HmuU7ATgjqMCqGpujOO49Wj8U+qG5uqxcOycXH025sW40gS2VgH1+goMSymUrex9bSzJPSMhZTUXofeYpSWhmnWS8jzX0USLtToqSejwPuxWlzdOBDhp/XDasBVF45WkiCSP9kFGVdwUc5gg5eh7rO+yDQBs4DjJn9T+vhz7GrgfEiitTKjH/tozox13qcuur2xkkXJgu7DZi6RROm8OhxNFsySwGzfX9mH0Z+2VAesYq/uN5Sdil9oj9HHZBwBhscGjGL5lLNVnfosuezgC+8AiQN/ceg9w1sWaDib7gS2a36W+BPix+MkTnaeyHnscSMvWaJN3DSayNW9NAr5THmPUvKSwxnmSTuun++z0Vmgth9RRvAeuDykLIDW7Em1uJ4A8ylFiHDmYynvKHiray4B+oGyw7fv7zvr1fuBEGDfXkeSyD8iHdEXnWDh9sdkVc3ps8YHYn2y7OdFvc7Y1wiBHE/hu7WbEw/FgDovMyfbMhS1jE0n2hPOqQ6d610igO/chHfaLg+iKzJdwIeZg4eKbcf4Uletu5S7lDOrs7Aw2qpT8Mn/y0EMBzDrfOhf+r3/xLwbJThGFJg8T0oF7iDuIc92oyF+fd577zv33xznXHRtpj/SgOxVyBTKP9pR7O9wAGQI+0GQNqw8JxDkVZgH4VdzlHn3nOyNa2R0TQ9ld3/+n6Sz/jjGos3EHtqcvNedM6u4Po9Gef/vRj4bMqXscEFh9+giMJwspv5DnNgk3pV4SFeQmC6nlyZtvDvLKY/fcE/dfwDlCovtKuT97rvvVqOJOCX9w7wIoawNQ2Z0D2cK97ZNf+UpEK8Iv3Ds4EMzNqChKzyggsue/54knwlHw6Z//+Zj7UZKQQ4n1Rrayu1q11rFPn6naZ7+TntD5QyFN0d19d9U5SzP4R1Vr7XSApN0D76p6izcGqDpN53fk86b80nPaJ79YtS/mQbu7963VxtFHqvblF6r2uT/rS2B0q40DD1e9PfdUvblDMyWu20lbOqe+XLVPfy2+CizeOPrRqsIAxtS99FzVvvxsJKsL5vPuu2bQg95JK6oKS7lz7jtVtUIv+XTVPfBw1d1zT9VaPZ260ljd7YWqu6vfjt13/nTmZv1M1bYeLj+b7Vi6LdZDAMK99Vg/7UvPx/rp7b4j9I+D+fxTKDxYQDnh6YBMRoNBeOn48djoNhaw4Zmbbw6P2jRG606byBhoC81XAK7n+AGouHT/w099aiCKLgHYP/31X9/poyZ+jzHhHROW/skvfzle45IGkoRgJP/Rpz4Ver2K//7Hv/EbU7Wgd9JQLwPtAMQxwJjkvHA8X+ZBWI258RnG+VMf/nCw8nxmUpj5TtpSvvPffvaz1d/6/OfjP71Q/8lv/EYAFtqHyactX/jZn62EdjPCV4sJ12zzR//0T2M9eMkr/+STn4z5sXasY+vIS8Na5kn17ziQ6UrGA+NT3z1X3zkVzIMwJWCqdvAy19fyT2tMHE6sS88z/9rB06p86LHHQovKi43H9j986ENTZRF2Oi4OOsZD32lU6fuf3XNP2BP72Hg5PFinn3/ve0Ob6qdRPKtu2xyaYj08+GDYsn/46U8PwDo25h9/8pMzJWjbblvLPpbQgT1xeGFPHATtYzI2bIoC6GZPmsD6dp857vPGxDqVENFztcOhTjvsD3PDAcPLz9Hwux/84Ewa2TttH6kL81BkfP7nv/yXq8984APBCHC41lZ2xlqWAZpNmeTw2Wk7MLbNQYl8sC7NgwNpWcu02cr7yL/TdMN32pZ/8Lu/G5cMhcNH3187dCjGAsjNvtG0C5vylrdMlZDaaTvq37uaILLLYyYdE0KeF/EMLz46ku1a2uFS68IItHCJB1wBHxT1uEC6gNJfjAztATSOZjT5TtG+BKi6NKc26/m4VDq7A2JckIMZSlu5n6xuHLPZpdnlFZPMZd7FGYgF1AZK+l7Rbc7kTb247DcTjtXHHciUjLXzAQoBOPRb27VLGLmQYhdfwAK95Un1aaM+qscFOgGd5ZCOML7B/A0AOWUEgAcu7IsBVI5mK2ovQJyWpAJcKcmoOpEgb28AoOYGiGQsS1j+uLWZ0iBvDLSjAZfAHICIcSh6pkAPYAJAMIHK0W0EDphjYNBy90yfpbYcWqLOd0BK/bQOzZP1lMD0aG1D7TaH1h+Q1/eMadE69XdODEBQ6KvG3AjdHp94urRPn+yJCIPvMwE5CAA25sa8c3zQ2y3JvEbdH1NzmG7s6WQK97oBjKV289kA/PTbmjR2yXY+HHMzqRQQ2XdpAZt3TOIiCwGc9GwJq5IpP5o9W55RtMlL8kMa2MGa3jgfewiDmwRDyLS0sV4PxPyM24clcsHcpKzErpBHwUTOsPm5ASBvPUaSz/l0GI0r1p31yFZo0+Vuaqna1+q0Hq0fbTcubFEzgVm9bmunRFaYC2PPdljjaxtZRyTx7OyN/WTNp6buaEZlqZtThH0orGpzU+Qn2ERyFmyKMbdnxun4lvoAyNZPJnxMB1SypTlz9g6iKEpCMw4f8zKKGZ97JpnD6RgjB9MJXXpM7FY110+Cl06skAELRvaxLfru9bEsNpGDAGvdGABoFXMVLPPO3gDiQ1pn4faxoKLvpPQCNvvl1GTvs7szceB62EjAZCaG29fXLU4m66hS5JOKjna8U/pM4tXepb6e/6HQDQdS2wf7524cG/FSngHoNLeF1Q1cLfrd5kF9kSiw2qgOinjpHBnrwCrJPSPJ7EYmJgwJl350TazHkNdYDJs439kT8jrW/KR3rLoyWogcT85NYSKrS9SDfafd3jUht0JGdEyxn9lw7fXciGIILeflcNpy8LBJ1iq7Zl+nhvjo90I6FDPBbOyTXjqh/Pf85dOhNQwUBVYiviGqkM1zFx9rKzqdAcjrzIY0hfRWogvpACNrYBIDiOXbkbxvXEFeAUA7+yLVlIhRoLbzobZoI6BTNPDbn302GL6A5CL/OWR7Wq0AkpFHEK9Io/keAhqCmruZKMB3P/FEkKeQVoDKWL6TEnSrz5kUFgFH+vLP/Ez1Z/fdF30UHekOikCh387UJO789yiGr/bqJ1BWv4G92uF3ZCmQzDCEyW+6a2Nzk/Rwjm/qStf7rq9/8PDDAcC7czjDA87VjQBUzvrY4+4ZpE4nzTUCWGEtGzdt/fYDD0R7R0nJXQORJx4tJv/xGog8PD4kRq6ByMNjcg1EbqyRayDyWKNyDUTeOjTXQOThMbkGIm9dI9dA5NEm5RqIPPn8djVB5MzsLkzXJXxvyAgAaDGIxoWTa51LPMZZJtQjI7Ay0BpWZ5HJcBnFftw3l+G840rROgW0CFfGcgSwuOAD5SJxVGsu9XLnb4vQ8lHhxZv1J0NMeC0wMYHLTAKULNDNOoE3WIYA1UngFYAqmcIn4sJcQAK/V1yQg/3bpmV7oNofIPJ4oFI7go28fjKYay75RW8S2FDCn9UNLMHiS2BoctRdAZEBtEUDOjRt/S+Y3EWvMhPsYayOY5t5NmAo5UZeD/AuQLaeBIVlHLPf5oZsxMGFO/qcvXGRgfrdjT5jKubcrAeLWkkJglyXQrYPLNxczVVb9UiHLuO99QAmi4Zygk4Zuq1k+4B/mSgKa3NUwrFSZwkBN9fWpHE0J9ZjgJ+tuQBA9TkYvwv3VAsdYNv4aEht0T5rMualuzpIrFf6q05rBuiEhd5MgNfcPwHw19jC+qztIcMXDOn5ZPdHNMBNAVZOKsnUXK5OrjwzkDAoAHjZM2xFMIgX70nm9Igw//ozAGDkbshiFDCw6JJHstTWfACU2JFFO7aZ0LNeX2FmYqgmAGqu16LPkVYo7ATnAx3kY+HMGceezXozuoJ0CmZmkYMpkjCZJIyNbFd75q8L/d359t6JYKpa2YgLIcfCIUZmpsxN6g1ro31d5BfGybWUvhegmz0z59G+vmyNOck60+Ek6RrQbhKzOZOnXYr1qK1pw3NvxyruR30YO4BiSmPQQx7vDKTjS4IAuJgRGbkPs6SMg/apR32pKT4+6XqRBgHGi4BI+50SEgleZiJWa936JhEyKeKlzPe5tVcCQAXUZhvZs42Y4/Ku2d2RoO94SNZMshXqLFri5EbMd66htJHFVqSkyr5wYKVs0iRbkUkkrUc2KOsSubHZRt/3rrEPAbb20ST7oz72FkBr3off2Slf4v0X0lFzR2M/Tprr1GXHPH91YMc394z3q32Y7wZOvEOLdxndCf2Ot9+Q7nV517R6CXBGZN/qaoXw8Mvf+laQdEZJopU9g40MjCWpKVpMVDeQssgbYN4CPkUYI5ZICg6kHntO6XRCboFkg4R6QFQRZvEzNxcSGNqnnQg8/9Uf/mFEX4pqrsv71esvMooSqSNpyLtRIslLBGGRm0CsUB/ZwGb+jnqdAG1ay1jT377vviAyiWwVlWcc9du4iXI0lmQoIgaiLvNaq7Dkc/r3H/lIJKw2rnKiiJgNx+/aWkR8itAlQSF/Eub1JKC7gMiiLLW3SEiqGzAtSl7UpChIzgLM5nqequYcaaP5QB4jtaFOfZbLZFRU8TUQeeJRYPIfr4HIw+NzDUTeul6ugciNNXINRB5rVK6ByFuH5hqIPDwm10DkrWvkGog82qRcA5Enn9+uJohcnpRMrgORYC/lEiZfSAEaIXOw/lp1bvWluNg3C2aYLPd0YgFi40LoE8ZJpiZAw8U5AbthWThsKSw2gAbpiFkKCQIABLCtSBuU7xWA5fDinRECn8nlxsvWJUNMePXJaGdq+DbOCVU7GIXAB4DTOLmN8q0CTJ9cfToA6jrw6TOpn7kQQKW5ATpNGkffwSbMRIdv9JMdDsvI+Qzw+NBiamqmZup4QKNoDgNx/CRUN1ynOoCfwAI/00qCBc8F+ICZCmislwSH5qojS2Qobu8D6lu1i8t3rJ1M2CeR18sB2jULUCNlAzK5F1bpuFIAfvWRacE+T3B2s2SI/d4Aw4Ddo7Rnm/UDmc70GampHbt1/ajvyOJdsR8ngam+mQz+cwHS6veoEkngrMe566YyKku/aX0nwL8JfJa6Yx+290TI/yxzrQ5AkzUZ8gt9nep6WwGJhxfu7CeC2xP2Z+zc0HglN7L+WmhAZyTA8HpUH9kAfQamavO0oo2nVp8O1nazjQVcDL3cxfti7YxjVJbnCPdPeYiXY12OKtrG8YIZOm39JGP6cuiwn19PyZJmv4s8EftonU8rANTTa8/3IyyS3VsvJTKFXi55nmkAbUSRdM/HfGMgAyqbBYgcNnI+nXeT2K7lvcCOn1x5cuR6DOmNVka/WJOTgM/SFvOhjQBaTOfmLmR3yTlwVprrSe8F301HGx32HwcgP8pGFmA2k4QenDY1YcO8C7XVvA+/Y/O9wOaWd/Zkh0HainQE5ruhOdcahGFvPe7pHI3/P+ldE9E+vbXqzNoLfU3y1OGvF8xsfSWDwkE9CeQu38v8CuRFLmT+glopQLJIzr/ypS+lfF5DJq7+eaApmQkyfp/9wAe25G7yWcApeYgPfe97EcELmB5X1CeqlpQDvV3AtBwp9chaQKp8V8De33z00bH5NurPwG6WgFliOUBoHfTUPmCytpFXIx3h7tCUQq3XR4pPZCPAV7LrUcU5GzhLSq9Igo7rdwGNf/uRRwI8B8Q3c7AAjeXS+s0vfSlkKIzDpDYC3b/Zj0b9unxVx49veTxQXiQkKVPzgmE8rmB0RyL4e+6pfueRRwKQJ2e39fSTNVwDkaeaoPEfuAYiN14Z15jIWxbLNRC5sUaugchjDco1EHnr0FwDkYfH5BqIvHWNXAORR5uUayDy5MPd1QaRS6IfQO/RxfvHZk8fupwFoLEcOrGAlybA5rMYn1hSQKzUrJyQs6Jf+ZnV54Ohqu5NBlv+MQG7oxHiT7dyliIU1qUea7oJ2hVgSJ+PLN49k1RaShKcqd5c+WHU2ywYgcAHTNdZQEDfzzDjF/rsZmzkzYt4gvv7g1Ep9HsaKK0+F2+yDcArF/Im0OQzQJzjSw9G3ZMY55v96wV4lQnMtoIF5hjAVpik0+emF3PCCQFYzOSEmwXoB0BNtuutU6vTR4CY+Qa8jAJoAZMYw4Bk4MYsYJO2nVj5UdS33me7lsYAv/Q3JDzmbpwISpfvAIYwNS+svxogVr0kUxyj8sbq2OKDU9iz+U0MSvvEvADlRxXtw97HtMeWnlY4b06vvVCdL8nlGkBgrMfOoWr/wi2ZcGxKAVZxuCTAT9ZiKxAAWLQegdIlGd60eoHIby7/cCTAb37VpX3s0CSgsjzHXAPOAb9NYLFIyiTb9Z6poGLsw95KrEnrkZ0cVSQ+PLp0f2jzTgLOy3fNtfVoHDOyYtixkRI9R2Mv+v/TijZeWHulD/CTIhgGfROo3B/AeWhCTykpX7IaUQES/41yGAC69ZtzkRzKpAiV8jj9NY6A0GYbrZ20PzeErv0s9RWNYfU27Xhhnh9euLs6tvTAzO8F69p7gV0bVSISYO7GcKhOcxj4PuD43NpPQpubZAvAtpRMkro/EjIeCmme6aA0QF+/A+Bf+8lQfaVe42g9crK1aTbP+M6mP1+Y7PW+R76F+RsHUQaz1Gdfy4lwsS/XUq+PzAF5BmAqgHYcc7Z8B8uXVu4zN95Y/atf+7WQO2gWrNe/+sUvhvzg8TNnImfVtEK/WO4fshOAy3pieqxcspfv/tGPIp8IaYdpheQCtjRJTtJ69fwZ7W43GM50fv/eZz8b8hjT+q09wO7f+cVfrP7lxz8+8vHAaO2j4+z/z1KA0pLfPXvDDZGgvl7Ibmjbx77xjQDlpxVAuXHEHP7c+98/UgoOk/nvf+YzIXXo/4+T26jPN4fBP//EJ8JhQH5knOTeNRB52gxN+Ps1EHl4cK4xkbculmsgcmONXAORx1qUayDy1qG5BiIPj8k1EHnrGrkGIo82KddA5MmHu6sPIreD0QR8ADa5+E0ryRBbD3AEgFVnLBYwDJvpyOJ9UfcsgJ1nukACP7FKhd/WS0k0hkU7y6XZd1PL9syAIVavr4RVp2TCdKDSd4GVmL4SCQLFALYF9M1w/80w/9QjHR/6XdqC3Xy+zxADaNQZYuoTqpzs5uvHan3W+5XakivVmdWfVBjOGfKefBwAXdExBpxnArXp4L7vAvgxkUcBOdp3aPGOAM5nAUiMZEmSJblcE/S1BgEZBQicth4z8SGw8kwwFgGBRdbBdwFL+m09AnMmJZerP0u79Dv1ZwgrN2kAACAASURBVM8PAfzWj3B8fbcep7EV1QtUw3QFVhrLeilSKLS1Dy7cORN7tjA1MXKByLR8N4HF2ImRqI68wSTt4no71CmpYJEvaYK+uR6vj3U5yz5UnzUDPNdOUjhb9mFnX3Vk4e5gp05jVJbvZkTAMzHnwvPr7PgM8787QGQs1VkcJZjDKUGBqfn6cBvbgMrDITNiTc6yr4suu/WIlVt3voTUSEX+5baQYJh1PQbzc/X5kN4ocjr1hhbdazIos+xD9Rk/towtH47WAFTui32InToLKF3keNhxTqeQgamxmwG03geA+NDdbwMqx0cYbM71iersuuR15CKGmcOh8z53Q+iSW5Oz1Pf/s/cm3lEe2YLnzUX7vgsJCZAQuzEYjDfA2MY2tbieXbar6lW9rbtnTs+cfnPmzV8yPb2cM9XndL+u916t3l2bd4ONF4xZDBgBQgsghPZ9SUm5zPndL0N8SqWk72PI6qrqCB8dlHJmfDfuvRGR8YsbNxi3kW14rn1JBH84mdYB2zA3eClmE4t5wbkgMrIE8BPVTJ23L3lcuWbGcPXHefyxdxE819QqerqAHPTkAOciypUL/kedzK9s/JLbfWFe0LkrrKksnDm7dNVIe/M0oDkpqPDH1LGC+oiKd068LH9Z5uIxd0znBvyRjR134d4dcg5/6/PP5RsnTqzWZP3/gESiXLm7iYhXchmbSF+AL2D6b996S5757DO90C3dZc+pD+JOFy5ZBkpfWL9e0yaYQn3kWuYOK+6hIR/yaoUL/8irTF7kVw8eVABsSs7cnOZF5k4ZUkWQ23m1QmQ0l6L/5uGHhRQU5AQ2l4ADzYkSBkoT5WtyNq9WJ/+f+2pIP/HFli0a6esuXHrHxYem3avVR1Q3F9tfamhQIE8UNnYx0JfL2Elf8aP33tOUG8iM7KsV8kH/4rHHtL5blZWaziJdsRB5NU2u8P8tRF6sHAuRlzqLhcgpPmIh8rIjioXIS1VjIfJinViIvNRHLEROP6RYiLzylzsDkbdUVsr9dXWyubJSqgo4Ah6Q6fl5uTgwIKd7evTfq8PDEolygdLSdBPmKQA28j+yAOfHyR+qSFThm8lN7ICYQBIKOPWxgCR/KnDsdp5TJycyUBp4ZWAGUbrkuZWEs3SlHRQutRPyXEpCYaKmyZjvXbiEysiJbCzqSZPBhT0OLCB37u16nFyegeRRbxbN3PA+nTwWvBgMsajNDZY4l1plmYhKp82000mn4eROdvJR0mZSWkxrPk1ysjppDpK5fFl2B7M1ag9w5xSyQAaTMpFD2JHP0YEmD3Aih2NjCq6I4HNDF8CkRnIlgZ1zLN+Bg+jS0R35b51ck85nHdsAkYkQc/Jp3s7bjP6oj+Pf6FFFkrC2051P17GNiTpOKFgEkBDlnAoLiAIE2nHJ1e0j74vhkNs2pCvRHK+xMRmZ61pia+ADoBJwRSSk8UfHB50ctmazwuQLRV5ABoAEwIjt3TmRgajl2eSKNcf8k/6ttqC+pC+5bANoAuBojtfo8CKITH34IyAHoOzksCZ3bsBl46SfJ3gCPgTgd46AA1TdBds6+UidTQMTPevYJpiEkE4eWIpja2dRjQ656BJfut0Pnchm7IxPGr82+ZfxQcf4t/uP5puVmESiowrOsXcq9DUgFcBocoi763R8zdEl/hPXHLZOuhH8MRUCUg/QCjlNXmBn7Ak7PSRh8oMbHTj90ImqdDac+N0dcY+P02YixRdybDtZP9MMro79HX+c0FQR5Mx1F8YwLt4EfDqXHzpjhGNz+p0jk/FPYxs0PKyRyE5edgP4NQ+0Xma2VsqymxdyiDtjpDN+OaZx+rijU2ejxMB9vfgvPrNITiAlOXdNap5F/pgca2/3Q8ZHcmDPqn+bXN23K+RC03JtM/7obC7enhccKE7+ZOOft8cZNgyoj/HRnZIAfTn53TcvsrXqLWVecI+R+CDpfpy2L4ZoyOX4TvISwIWc6sav3bp0cpqbVAz4Y2qUOPOfMy+s0Z9kJ0luHLjnheCCf2IbNlKpi1QRc5oX+XbkMHWQdgKgauZBTYeitk43Lzj1mYsOycvujuqmDk4sMPagT+ciQfec7bTx9lx22zb0adrtTpGBnzAXaJqj7Ga9vNWZF5y7CMxGpJln3PMCG3akyGDMTe3bzDOkGHEuiCVFlpNb3MzZ7jHISc8SU7htcnUz9roLlyuT1oELjblsLpQEokTqEp1Lnl0TuQs8Jk8uZaCkRC8N57K5oZISBcsUTcEwNaVRzU+fPKl/A1aa+oCxgEvq5HfSOgAlB0tL9RJs8g0DVbnQ3hTqPPLFFwpT1/f1SdnEhISjUU3twA/1AFCpE/sjy1Rurkzk5cn7e/bITw8fXpBbZZyZ0RzIAGlyNnPBHoXI3LzZWW0zwNitA2AszyA3MJdykwv6VgV5uEVlAJ4j34/ef18A87wGVpNnWVNzGPk47QKQDoW03W0NDQrNj+7erSk93GX31avy2JkzsuXaNc0xjd6IHKZewDDt5Nm8RmZjGwD/Px45ormreY9JDcLl2QBudEnbKchHm2kbdfCadvM5orf57PWqKpWPC68vNzYu2Dp14LcQOc1U6PVPFiIv1pSFyEs9x0LkFB+xEHnZ4cVC5KWqsRB5sU4sRF7qIxYipx9SLERe+ZscS+ON5eUKjw1Eri4okFAwKDPz89I6MCBnbt2SC0mIPANEji0+9ux+AktP0k0AwoAPzr85uihnkaqLw/ioHj8GbLFQJgUDZT7h3CC/OMUBcCWo9bDA5yI3igKyUKUuhlmEOgAzoJABWEduVweCzS57bJn6HEgJjCCPKEA5V5fPLD5ZnPJcvQgu1q8wBvAyGx9bAlwckONcwAX81EUKl0hlN2h9wApesxAGYEzFBiUWn5X5xIzmRiblhrnoic8asJsbvH1Bn7lAisU38pkL3ohUYxFPm6kLYMBrJ7/rbeDPghtQl5XM10yuV9rLojw3WOzoLBFRO/FeIlyJdKWoTjXvroOrHRkdwI+9AWPokaK5grOqZTI6oDYgBQKfIUIRYOzYZCp5IRN5chfnTnUujcLWDoxOl+PVgDMntcGARs1yudwcoCnlGD02dCJnaW+OhNSXivRYNJ/j82wCFIarNLKOTQdKXOYVZGAnoK0pBkoiIxfNUWg/eqM+PsPFktSJLNgCn0GH/I6OsZ872hW44mxoOPlxFT6FStT/kNtcrhUK5qifmIvlsC9tNn3IyOhcjJaj7cYfTUQloJHL17AtMuCf5hSAIxO2JgqQqE93qhFns8HJV81xd6dfOhekFS3kq+WZ9EfaDaxDLs2DnbR5KgyjndTpXCSZrTAUH6U/IhcXi9EGfAD/cXKHJ7Q+/DE1TY3pE9RpLlnjMjM2YoBJ2JoNKaLcp2L9MhOlDqf/OFHxS1PfUCdtNpsuTq7gkrRR99ru2JjmWcZO+Htq/nTNu6vjBONjjmBTfmdswGf0wkmJab/RTaY558JIivEjdw5js0GH3tATBftr5HQwT/3RRO3SPnSq7YxHdPyhj/I6NZ0FsuCTzomDbG2z0auxsaPvbPXHSGxE5aY+Z0NsMfg0c4FpO/YB9NNu8gmTDoIUEvyNeWEm6uSJ14j7OPPC4pQbTuqkHO0nC7YOlWq78Qt05mwQhrQOxhyn7bSZsXd6SZ5c2mLaSNvo4+hUbQ9sSl5YyjOdiHgnHzD9ED2n5k93LoRz5gUzVoSD2dpO9IE/coEhMqMzPZGiqUucecy5qM+5ANBdeD620S27YJ6OXaSMYKxy+n6u9knH3s5GnebBTs43blujR7WJjhWMj9k6LxCBTr1El7Ppxe/8HX80gBcd0g/dJ1TMhgh1uedsTgYA6PXC0vikc4GfhPViRwC3My7OJH2SixnNJYpOy1WmICeRHIDs2MZsAjs21u8fgRydy9wXt+I/qZskRTMzUp68EA74WT4xIfUDAxpVC6AkMpj/v+/SJY2WfW/PHpUjkpMjHaRgKC1V+AgYVfm4rC8alY03b8rafidvOSktiKglKnm4uFhBM3Xye39JiVxdu1Yjm8k7DEzuLStblM6COgGgyEfOZqKIN3Z362vkJeoY6MzFdqSdQGbAJ7/frKyU9vr6RTmRqY+oXNYL1JU764z5j547J4fOntV2EhkNVKct1EdUs+ZFrqzU3MgT+fkLOYxNjmXkod1AWYA2OuNywaGiIn1+xcSEwmnq6aqt1XYj+0hhoUb48q+70J66wUGVlQvx0Bl6wDbAXeSqGR7W18d37pQPd+3Sj3PpHzmhAf28z0QiA89JXdIwMCCVo879AcBpoDLR5LR7U3e37G5r099JY4GNBkpLFZhzAeJYYeGCrRcJa3Mip6rD32sLkRfry0Lkpf5jIXKKj1iIvOwgYyHyUtVYiLxYJxYiL/URC5HTDykWIq/8fQ6I3OSCyFsqKqSmsFBCXPoSjUrr4KCc7e2VC/39cmVoSP82twJETn2asygvlOLstXrZFRGt5K4tz96gi+i+yPllL4paSfLSrEY9zjuri+O5heOtLLwB1VOxvrS5lZerk+g4oDSX7RHtS738y2vnkixyxK5+/NFdPwv9mtydCmGIpAMIl+dskLG5bs0TO5/msp+V2gzI4hgzkIAL5FhUA5bNRUwatRZfnLZjpfoAL7SPVCG0n8g8FvfYCfjRFzmnuvRbyEdLDlB0hj2cY9wJfQ1Ap93pciunew5QgPypJqrUvEfTh4QKFPqmpnJYSV5zuRe2pp2ACuRyjko3SX/ka02p4rewSUJ90cSc6tHZ5KhIwndSG2CbpRf0LfccTQkTImKzaMHG1J0TLNANBxOZ6VfOmtx7FBz3zZxXeXiNDuiH6fILr1Q/PoI/Ou10chMD4IBqmq85NpA21/dyddJPNKJfL8+qUZiGTwOOAE7O5YnpL/xbSU6i72tzdyoMow7SKeDv2J3TDw4wXww8V+uHfD5dqgP0QCRl6kbGSvU5IL1Q/Y9o3eHZDmLr1Z8A0r2Rc0tg52p2Z9zl84A20tuwMQGURj7809nQWD1f6+3+xuWCTj902xjwyKYUMk9EF+flXtl3srTNROc688I16YtckNrce/S0BP54p7bGJ3VDIB7RMQJQ6aQiGtG2p8LJleR0IqfZKCnUSG50yViG/YGn+JAf3+FZ2Bt/pE4+zziODgDKZswEpnot1MPnqZd2GhDOpgnR8MyFSy/8W752B3oX6GYg9ZLuBHDMpbFA296Zc3qiwm8h7QjjDW0kWh1/B6gPz3bKtIJk5oXlTzmlPk9TcISqFtkYgK0bMbF+9Umikb0UwCeAcXtnp3DRHlGpLx06pOkeXjx6VH//z88+66WqRe8h+pXPl01Oyo2qKo0k5jn83rlmjaZ0SE3lsNJD+D774NdfK7ClHgAnwBQ5AdrImRrV60Xof/2738n/+tvf6udbGxvlhWPH9JJBXpNnuBswvUwqh9T6+U75wtGjerkg7SSqF1n5PK/J1/z59u0aAeylAL5p373t7apLoDRytXR36+v/fuTIsrmaV6r//suX5f966SUF2y8fOiSPnD8vz3z6qUaZv7Vvn7YZ0O2l2EhkL1pa5j0WIi9WjIXISx3FQuQUH7EQedkRx0LkpaqxEHmxTixEXuojFiKnH1IsRF75yx1f4zeUlcmmigrZV18vpLUAIoeDQQXGl5MQ+Xxfn0JkIpEtRPb2hdlCZAuRnQhuC5G99BgLkS1EthDZGTMtRF59xLAQ2UJkC5FX7ydp3xGYH5Hg0LsSnHJ2zOOFOyRWeViCM9ckOH5aAvPDIom4xEr2SqKgRRLhMpFkvrI7fOSyH7MQ2ULk1XzKQmQLkVfzEfP/LUS2EHk1X7EQ2ULk1XzE/H8Lkb1B5JYkRN4KRC4okHAotACRv+rrEyAyQNlCZK+eJ3rM2kYi20hkC5G99RkLkS1EthDZQmRvo4U4lwHaSGQbifz/IxL5H156SUZsJLKFyAw6gZkuCY1/KTLbJ0D2eMleiRe0SGBuRAKzvRKY6RAJZks8r0kS+c2SyOeInbdweq+DmsoRHZXg2CkJzLQ7cuSuk3jJHn22JKISHPtSgtNdksgqk0T+BokX79XfM1G4gZOjDySOJx/MZ9u2yaXGRumurtZE6BxZ6Csr0/w0LyUTxWdCDguRLUT26lcWIluIvJqvWIhsIfJqPmIhsjcNmUhkC5FtOgubzsKms/A2ajjvsuksFl/2iE5sOgtvHkReW5vOwqazsOksbDqL1UaMTKazsBDZRiIv+J+FyEu7ooXIi3VCcnty6+wHoB89qlsIJIp/9cAB+WTHDs2P8+3PPtMP8fr/fvFFTQJ/twvJ6JFj27VrmtOH/Ebk3zm2a5fCfJLSA/h5j8nN9NHOnfoeEsdnovxvb74p/8tvf6tVk6Pp37/4oibsRz5usEWWtx54QF7fv1/zGg2WlGRCDLEQ2ULk1RzLQmQLkVfzEQuRvWnIQmRHTzYnss2JbHMiO3mNvRYLkS1EtjmRbU5kr+OFzYlscyLbnMjTVzWSlMseiB6NF98n8fyNEiLydOqSRp4msis18jSRUyeJrPLMRLvadBZLxi0LkS1EXm0ysxB5eQ1ZiLxYN2uGhxWgP/T11wrQuVyAZP7FU1PSyOUGFy9K/eCgfL5tm/5wQUKmwLrNibzYNhYiW4i82lhvIbI3DVmIbCGyvVjPXqxnL9azF+utNGOEA/ZiPXuxnr1Yz9u3qtvvshfr2Yv1HG+Iz0kgOiwBC5GX9CGbE3mxSmw6i6XDrE1nkeIjNhJ52bnYRiIvVY2FyBYir/bl1V6sl15DNifyyp5jIbKFyBYiW4hsIbKFyBYiL9VAfqhSCsPVmnrDQmQHIjNWTMzfWu0r6ZL/byORbSSyjUS2ENlC5FWGTguRLURebXa16SyW15CFyBYir9Z/bCTyUg1ZiGwh8mr9Jt3/txDZQmQLkS1EthDZQmQLkS1ERgOhQLZkBQukOKteyrObZDzaI2NzN6Q8x0Yi+/2OZSORbSSy4zM2EnnZvmMjkVOiTO3Fekt8xUYip/iIjURedjyxENlC5NW+qFmIbCHyaj5i/r+NRF5ZUxYiW4hsIbKFyBYiW4hsIbKFyBYid8qLx44t3EVEKkPSGpLK8D8/+6zXr50L77MQ2UJkF0QeTaazOJmSE7lZQuOnJTBJTuThZE7kvcmcyGUZzIn8ngTNxXpFOyRW8YQEIzckOH5GZG5IAomoxErul0RBiyTCpSLBHN8dwMsHQsPHJDj6ib41kV0lsYrDIuFSCUx3SGCmXYLT7ZLIbZB4XrMk8jdIIufuX1TGs52cyKdFZnvVDvGS+yVeuFkCcyMSmL0lgel2kWC2JPKaJZ7fpLKIXq12d0sgOiZB/GG63ZEjt1HiJXv12ZKIak7t4HSn5stGhnjxHs2vnYnyQGurPHDxojz89deay5XL4lrXr9eL0fafPy/f//BD6S0vl7a1a+XlRx+VE1u3ZkIMvThuX2urPHLhguy5ckXzx36WzCULEPqHV16RLdev67P/6amn5D8991xG5MifndU8to+cPy/f+/BDSQQCcr2mRt545BGV6f985RX55uefC5HCvP73L7yQsYv16oaGtM3f/+AD2dTdLTeqq52L9Q4elH2XL8vzx45JQ3+/Tma/fPxxOXbvvXKrokKmcnMzopt/++tfy7/53e9UJ1fr6uQ/fPe7Ml5QIKRSuLe9XRr7++X3+/bpJYQ3KytlKEMX6x0+dUrtUDMyou38f55/Xl7bv18ebG2VB7/+Wn15OidHffnEtm3yxdatEg/c/X5cOzyslxvyPOxwuqVF7VA0PS2Nvb3ySPLv6svbt2vfyVRO5O9+/LF86/PPZW1/v16s+KvHHpMrDQ2qn0Nnzsj3jh5d6MevHDyY0X5MLmjyRO+9fFk+3bFDvty0Sbqrq6VqdFR9uWR6Wn35dw88IMiSiVIxPq7j2kPJsQ1//HTbNvWHq/X1Op488+mn6hfkq/4Pzz8vHWvW3HVRGCcYT+jH2KClu1vHi4937tR+8s0TJ+QfXn5ZnztQWqrjybt79tx1OagQndQPDMizx4+rr2CD801NOq6jB3z5Xi7I7O+Xt/btk1cefVR6KipkqLg4I/I8fvr0Qj+OB4Pyn559Vn7z0EMqx6GvvtI+xQWe+PLFdet0TGHsudsFiIwNmHso+CV2WNfbq2PKQxcuSMPAgHya7MeMJ5nqx//7G2/IX7/7rgTjcb0k9RePPy59ZWWCjPdduaJjDeOMGU9MH7/bOnHX94eAyFnBfCnOWivl2RtkdP6GTM73Sln2BgkHc6U/ckGmogO+m1iS1SClWY0yG5+UWGJu4bjxXGxSpmNDMh0bkHgi5rnegnCVcHTZHFuei09KQEKSEyyUiWivjMx18g3Xc328MTdUIjW590hAgjI816GvubxtfL5bRueuyXx8SqKJWc915oZKVW9BCclcfEr1h27nY1MSiY/LVLRfkNtrCQVyJDtYIPlhjmw7F+vx+bLs9RKUsPRFLshMbNhrdQvvq8rZKmU5G1RnyFmWxXfthIzMd8pMdETbnfCoS+6fKQjXSF6odKF+PkuOVqLlJqI9qkuvBVvwufxwheoS30HO/JDzemC2VYZm27xWt/C+vFC5+nc0Mad6pD6eMRubkEhsVKZig9puryUnWCz4ZE6oSOXFr42f4zMjcx2+bG2eW527Q0qy1qptkYfX1Gtee5WP93GxHjqjrcbv6D+xxLzafTo6oH3RawkEQuqP+HlhqEZiiVmZjPZrv0EXtHl8vsdrdQvvK8pao+3EDti6NGudFISr9feJ6C2Zj09LPOEXIldrv04ttJt+6KdfZwXzJCtYqLrMC5WpXMjD60hsXMfIaCLiq91EkzLWkH5gMtanYxlpGZAP/8T2tNtrYawoDFdJbqhMbWRsjOzhQK7KPBnt9Vqd+g5+XRReoxGuo3PXpT/ytdTk7pCirLpkyoQ7sHV4jbZ7PjEt0fiMjuc8C/+ciY3oXIO/ey1OP65K1hNUf2T8KQrXqD8NJ23ltT7ex5hNO7E5Po3+sPV0bFDnCeyC7F4LbdT5NJCrdg0GstRG84kZHTemYv0SiY15rU5CgSzHNll1Wi+pK5iz+J1n4Y/4kN9Snr1RqnO3ychcl7aVeQa/Mq+ZxxIS91zt7Tm7YMHGMB3aPhUdVJ9MiLfvAHwnY03OZfesvbNiMXn54EFZOzio31lfOXBAfvyd73iWzbyx6dYtXUPDX+AuZRMTupbm+zlrkpNbtkinj7UJ35vvv3RJNvb06HdomEBfaanWOZeVpWuuS42NvuX827ffln/1+9/ruqC1sVHbnDs3p+uHc83NulaIhkKe6uU75XMff6yMqbuyUubDYV0n8S/f87lfyM+6PRyL6ed3dHbKsx9/rHK8fuCAciXWxv9y+LD84ze+4Uk295v4zv1/vPaajBQWymsHD+q6Fv7z2oEDuk67WVUlYwUFnuoN7Pnxj1f+dpiISiA2JYHpNgmOfJqEyJUSL75X4vlA5DMSmLosgflBSWRVSrz0AUnkrJFEmAXa3V8YcYFfcPhDCU45X3bihdskVvG4BAGoUxclELkpgVhEYqX7JJG/yZEDiJmBAkAOjp6QQCImiawKlUMhcuSaBKevSmDqiiTy1kkiv0Xi/JtdnQEpgMjX1Q4CMJ4flHjZwxIv3J6EyDf14kMJZEmiYJMk8tarLBmxTXRcAhPnJTjTLoHZPn1OvGTfbYg8ekKC0x0K3BN5QOTdksi6/QX5bioHYLvv0iU5cO6cwq/3d++WC01NOoCxyGfgYDHLoPPG/v1ycvPmu/n4hbpYJN979arCg4cvXFDIAgT8cvNmhU//7vXXZfONG/r+nx4+LP/vHQzWXgRnUKwZHpb9Fy7ID997T+bCYWlraFA4emrzZvm3b74pT588qeCWQQ6Yfa2mxkvVvt4DfCqfmNBBEBsAoTpra+Wje++V1/fvV9D+F8ePy4beXsmZn5efPP20HN21S4HPbFaWr2d5fTMA+e/eekt10l5fL//l29/WARQgdV9bmxBNDgRiUgF8jBQVea3a1/seP3NG/t1rr0n16Kh+jt1fID/QEuiDL0/m5sr7992nNmOCywREBmIzYQEqN9y6pZP9T44ckcLpaYU+T5w+rX/Hl4E+wNThDAG573z6qRw5cUL9gU2Enx0+vPBF4YlTp+SH77+vfvr1+vXy2wcflNObNvnSudc384UIO/DlAIj7wX33KXwDIq8ZGlJfLp6c1C9Fb+/bp3bLRKHv7Ll8WW1z8KuvdDzDDown9KO/f/11+caJE+rL9OMfP/NMZvqxiI4nwGPGk+Zbt+TC+vXyyT33yLt796oMf//aa6oCwOR/fO451VkmSunkpMrywkcfyXc++URt8FVzs44nQFzg8q6rV9VnscvPDx+WoaIimcjPz4Q4cujsWW17ydSUbvr89yNH5P09e1SOR8+eVV8G+P/siSfUlxlTMgGR+XL996++qr5Cefv+++U/fve7+gUcXz547pxelMl4Qj9GZ5ka2/7mnXfkhaNHhc1MvpQzntBu5j76E7Iwzhy/5x71ZSB7pkumITILeIAfC9LSrPW6GAU2lGZvkKxgrgxGLvsCTUYf1FccrpdIfEyBTW6wRHNWzgHt4qMKK/0sSIEjgEqgCzAL+Ed9vAaGAb/9QuScULFU5Tob88OzVyUnWLJwPHh87rrKDYzxWpClOLtBghJU0AA0CAfz9Pe5+IRMx4Z9giGOLecpPAcwAUhm4xMKGdEBMBVQ4reUZzcLkH90HlA+LSXZzqIW2wMz5hWQeAPyDkQGXpVoHQCcRCKukDsUzFXbAAK9FuoDvgMqS7IaFdaNzl+X/FC5lGav1zY7Gwb+CvCPz0fjEYU2QGUAFOCKn9mY46deiwNTAXaFCkWAYMAv4DL/js1fVyDot+CPxVl10h9pVeBUlbtN6xvQ196hIs8NBkJSnNWgtjGyIC86RV58wRBHjwAAIABJREFUxw+8cgB/vtaHPwLkp6J9khMsVR8YnevyZWujG4Ax+VixAXpjQys/VKW/Uz928bPh5EDtymUg8rQCLAC416KbQYF87XeMGcgVT0TVP9EjPunHd3guIBB/xB5AbXTLRhH10c8dyOodTAOl6SPIh40ciDyp40c4kKd9289mIPIgI4C/PGejjM/flIHIJanO3SqFWbXqj3eSd5c2Gr0BURkzmYMY17A/fRHdei3YmrGCfoe/O20MqH/OxsZlZL7LV308F51V5myWcCBfRuc7dRzHVtPRQRmd75JonHnBO+jGHvhOKJAr0fi0jt3MuXGJal1TsQGV1WsBQiMj/YZ6aTNzNv0mO5Avg3NtKqvfwuZNRc5GGZvvVjswDvGsifkeHSuYF/zM2Yy5/NB+bGzGL15TPyk4vNYXZE0+Pi5EDrP2BiLz3Rl4yevfP/CA/MuTT/ptsq4VWUPnzc4qNCZojnUU38/5fte6bp1+F/RaqkdGFHQjJ/UApgHJfK/n+zPrP75X+y1EWxNYBwcieIE258zNyRsHDsilhgZd28aCSzfNlnvOU19+qWs0vt8Cj1lPA395TZv5nu31+34oHl9YZz129qxEg0E5unu3rO/tFZ7DeuZOApa2d3XJX7/zjgbLvbN3r+xua1NGxe/wKWT1uj7yAJHjEkjMSSByQwEhX0SI7gUgA4sVlvL/iEQOl0i8aIcCVQnlZQhUTkpw4ozCYoqCyuLdQhRsINKtkbcSm5ZE4XZJ5DZKAjkCYb9+5en9wcmLDkBPRCURLpJ40W6RcKEE5vodnRB1m1vvgOTsatVPJgrPC05dFZkb1EsQ40W7JJHfLBKdkMDcgEZFK0RGjpzajMFsic1IMNIlgUiP6iCRXaP+wLM1Ennya7WbRiKz0ZC/URLhwkyoRAcaFqh05oJIRKPyGGCIimM3i8GNjkL0HDAoU5FPVWNjGr1JZPTeK1d0oXympUUjXoEfgAUW9RRAw5sPP5wRfQCHSyYnNSLvyBdfyEx2tuoD6NZRV6fQB7AAuL3c0KCTCPrJRMEe7Hx++9NPdTAEhDGwEt0JlGJXDJ3kzs/Lrx9+WCPUAIhedwP9ykzU5FMnTyqkZgeOSZPnAbS3XLumwBu4AWwZKyzMWEQ0Azn+gF9QsAE6ab55U7Zfuyb3t7bKdG6uDvJE0ANPvU5GfnTCjjGRgds7O/WLxMUkoNWNiJERjYomghGQfWHDBvWjiTzG+7tf8AX6K8+LZGVpJCl9lsImEb5MRP2VtWvlVNKX774UDjBlBxwbEZ3OaQJ2lQdLS4UvN8989pnkz8yoL9PHgXKZKIUzM+qP93R0aPv5EsXz2urrpb+sTP0HfeHLfGFhk4i/Z6Lgp0QAY4M1w8P6PPzhXFOTbnqwEUGhzxBRz7iXicJ4wtjGJowB6/QPxnUgMpG4jCt1g4O6WfXO/fcr3I1kZ2ZzGWCNHegv9AvGdTZ82ETk/zG2sYGJL+MvbFhloh/jl88dPy7burpU7fgJdqgcH1cfYryvHRrSuZHI7Wu1tRkb2x47c0Y3YPBfvpTzhX+4qEijSNAJPouO6MNs5N0qL8+EqyyqM9MQ2YEFYYVqRJQSgRSJjejvRCEBDwCgfgv18WPgmokgZiFpfrwuIHk2C0+ir7KD+Qpc5nQxHtRF86xG+fqPljaLe8AnC2XqLwzXygyR0tFBXeT7gVcs7PNCFbr+ADKwcAbu8DtACF34gU3m8wASALou5BPTyWcEF6I0/doGkANABV4A04DUgBfaDSgADnqFyHwuN1SsIJXiQOSY2ggAARzyB7oD6o/YpiBUpTbAFtmhIvVJ7AR081vwP8AScA2AAWwDYBEhTjRgNDHjCzY5UeL5ukkAECISFfiF3PgMMvuNTqVNQKG8cIUCFmxTnL1W6xufu+HLd6gLGxBtjUwGSAJEqQ/ZnGhX7xGVBizST/DHWCKqG0L0QUAe0Y/o1m/BFkS8Mi5wQoE+hM87Y9GY6tXvWAFcpB+mFvof0cN+IpuBqQ6kdXTJWEMEJRGw6JWTEH7qQyb6Nv4IoJyJjepYlhcsVbvwGtv72cCiPnw8K5AnoWCO6oy6kDscyNYNLD+gEt2pTKFy3WCcjg7pXFCSvVY3T/DHO7E1dmGDgP6GLYDzwF+dExJstk3r+OG1OFHiBQv14C/Ijj9SH2OFnzGc56Iz8g3zL5sYjGOMPeiP137nBcaK/HC51hOLzybHxrAzVkpU/dHPBhH6QjY2PakXufAZ+jpjEXCfcddv4cRLUbhWfYW5ij4ekLB+H0A+5jGvJ1R4NnMCPoms+FIs7oB3/FMjz6NDnusjsIvNfbO2A1zyndCceuR7O9+b/RaC5FhDA6WBxXxHZ93PmoXX/Dta6J3/FE9Py5rBQa2DwB3WNQSX8Zo28N2ROv0W1pisEWgz0cKcOIWX8LqnslLX3H6CtXZ2dEhTT4+ue4C+BJOwDuF7PvX7WbcTJc7nOR289do1rYd1FoFmO9vbNeDiTk7Rs54mKI11EOs1AlsA9F81NSkLQ9aZHG8ZHFaHyOyaJxISYKd2fsSZPAI5kggXSCKY60QpRydFOKYVyNYoU00fEfBO7n0ZPTEvRCMHYs7OcSJUoFBSJC6B+KzI/KgIu4xZlQp2HTnufkS0fpEA0tJ2iUoiEHJSMwRI3TAvXDIHwE2EyySRXeGA1AzBbG13dFJtIRyLAFgT4csXTr7IzA2LBEIiWWWSCOU6smSiJOIiDOSxSZHomEgwz/EHbJCIa5S06gub8QNAzpBOWMCzYOUIM2D0Rk2NjBYU6M4QYJeFPIMDi3zSE2QKgjEY8XxgKTtzAFuOOURyciR3dlYX0UAQCgMgu2uZKAyyHI1gN5CdO9rO82j3bHa2TiDAQ3bgJvPz5Xp1dcYgC5MUu5MMtNiI6DfAAhMCr5m8jCzoi8mCQTwToAVdA0qZiABvRPrqDmJWlsrCRAhoYTJh8I+FQr52Jf3YkihT/CF73onQwga0HV9mpxh9IRcbEOP5+Wq3TJTsaFQqxsZ08kIHTIbGL/Fl+g7/DxBGlCkwzs9OrR+Z8QXajm6I32IX2xyzAVziy2wMYTPSXWQKDNKP8+bm9MsLX2SAf33l5TqeoCNsw4Q/kvTjTKVKoO/gDwBCon8Z0+gjUzk56pvYpmJiQoE7esJ/MhXBz3jCl09swFhGH+FLIRswfMnBlylERePLmYpWRyehWEyfx3iPDQCUjOv4jPry9LSOs/gJX+T4Mubni6Efn8VXzcYg/oh/YgvkMGMb4y++nMnNMfwEnZhNKfoqdkBf2A1d8cWcv6Er/CRT/ZhxlLYjE5uB9B82MhlPGH/pP/yNMZa5EZ/JdMk0ROZ7J89ggQssAVwAIJyFnwND/S7C0QlQg2hU4A8/pHjQ78IS1//8gAL9HitBjeAiypdXzjFYZA9KXGK+IY6pM5xMIxeNA30Bn9lalwOu6JneInJNfbRbg1j02K8jn9EBEbp+YJjz+YCjy0BI7UC7g+J8N3YW9d6PFxtfxc7Ym3Y6tnHqA474l9Gx9eLUAegMr3Ls5Cey0NEjAAtbO/0rLvN63N/xzzlfcM202XzegBteG53iP7Tbr60BI+qXCzZOqH/yDL/g87ZtchSiA9iQCf+kPgCMf1s7QN7IZ3zU8WqnD/qt0+mHtBLb8Omo2gZdmrHD75hooBjtpQ7H38Mp/dB7rc4GRvqx+Xa7/fRreAIjWNiBYcnTCfQh1ox+4ZrTEmyTlRy/iLyln4ckkXB0Sr1+gJ35vOOP9DvHOskRRPuQ/3Hc8R9nIyyqYBsgim753W+/XjovOP3FjBM6N9xRP7w9L6jumH+Sc49jK++2NuMP7XTmP8YebJOl/YXXd2NecMZHRy7/Y4V7XqCf0I+j2mbHP+90zna+AzjyMM/QhwJ3PC8444IzPjpzv9NepNdvAT5O+fA5vhOyxuHUNtojCjWcfD2Vl+c5tYF7JKE+1kbUx/c5vqOztmTNRPoJ/uYnMAwZWRtTB/9SD5/nOTyD9d+dfG+kzXwPps18XnWQSDiv7+A7MesM8z0Xq4TjjDei67PZcNj3up11Fm2GmVAAv7SZ59BmrxHDbtvwvZs0I6yDWIMgL/WzLgEeA7/5f16KB4icrAYgqY6pX4sVmjpwkL9HReLzkuB1EEjp7eFeBFz6noQ+K5DM95LgC3SQL2pJUByPSABZMglLjVDadr4gObt7QPSFtiMHEdHIEczMsdkF3QBokQP78OUXG5g80Ow86tGdwB/ANsZXSIEScXyE9ptBPRZxfIVJIxh2wHaGAL9OdvG4DggMPoBRM8DQgQBCdJT5UEii4XDGFs/GRkA3fshBYzo9gwNyMLhSgIIsrDNZaDs6YXAEIANm6TlMGMjDriEgATm8DiJ3Ii82QQ6eybOQhwmBv6teZmf1X3SVKTBo5GYARS88nx98wrQdOZCTwZUBO5PFgEr8lsJgbgAg8gHWsQ3Q3c/k61dmJlD8AJ/gXyZrbKS+kkhI0cyMTuLYJlOA0sisPpmcQM2XG9OPAWHYBrtkKl92qu6YuPliRN/BJyhM8KT6MDYzX2786t3P+/FLYCV9A2BqbMN4gr7MuMa/mdp8QV7Tj/FZ/IG2U3SMTX7poS/hP+b/+Wmnn/dil/xIRHXCWErbKerLyR/8NdPjienHQGozptBv9cugmXtCIdVXpqCtmf+MP/CaMXahH4to39F+nNxI9KNrv+81/Zh/JRBQOcwYxnjC2AZo95qHze/z070/8xD5bkhp67AasBqwGrAasBqwGrAasBqwGvjj0oB3iKxym12n1Mhe925UZqJ+F6stdffL/czlZMyU4pdru4m0cKIG/jBlJVmQ4A8lx3K+8of2E1HopfuSRLImjaBaSNyWJZOQxdgdOcg9lBpRa+QzGsu0LAv6SOrE7Zf8P1MyLQfPQR/p2r2gk0TCsVsGLp1art0AjkVeiv/8oeRI+qXppTqCJNuuo0gSLmcS7i/46wp9ZCUfysQ4t6iPuPvxH9A27n6c6g9qm2V8ORP60JE8OZ7gH+6IWncfTvXlTMli+vEiOVJ08oeQRf0k2Vfdz/sfNd6nG0vdvpypSOjUsS3deGJ8yMTsZHqMNc9bTifp5sZM+at7jNtQViYtFRWyr75etlZWSk1BgYRDIYlEo3J5cFC+6uuT8319+vtMNCpzyQ3fTMtm67casBqwGrAasBqwGrAasBqwGvhj1YBPiPzH2gwrl9WA1YDVgNWA1YDVgNWA1YDVwOoasJHIq+vIvsNqwGrAasBqwGrAasBqwGrAaiBVAxYiW5+wGrAasBqwGrAasBqwGrAa+J9GAxYi/09jattQqwGrAasBqwGrAasBqwGrgbuoAQuR76IybVVWA1YDVgNWA1YDVgNWA1YDf9wasBD5j9s+VjqrAasBqwGrAasBqwGrAauBP04NWIj8x2kXK5XVgNWA1YDVgNWA1YDVgNVABjSQaYhscqVz2aO5RJac2FwCOpObq5eS3snFinqT9tyc5M7OOredk8M5J8e52DJ5maQfdZlb07ngkLopES7eTV5GzK3ifguXWdJmZOR3LkPlQksui72Tiy25wFMv64xE9FZycnhzMSMycsGp+84LL7JiB+qkLnMbO3WobXJyVN47uXsgLxyW/HBYskMhCQYCmkM7EovJ9Py8xFx3TniRkfdkBYOSEwpJflaW/p5IJGQmFpMpLgKOxyXus85AICDZwaAUZmWpjKFgUGajUZlO5vueT9674FU+3hcOBiU3FJLccFh/kGs+KSNt91vQWygQkIKsLP2hoLvJuTnVZSx5273femkz9dFm7kQhxzn1zcZi/vXIhbqh0IJtkBcZqRM5sUvqzT0ryavX1WObUEhtkxUK6V0u1GdsfSf+Q334Iz7E77SVnzvN746t8UP8nB/aiM8Y2+CffoqOkYGAthkfRwfYF/mQk/7jr0anvgV/RI+BgPqj0aXv+rhAONkPkZPfaSd9xvRrv/0QHSFjYXa26hO9Ip9pN33Ib6EebIxdTD9Ef/jPHH3Gp23wadpKn0FW1WPS1tR7J/6IfbFzXtIf0Rt9kDsIaLvfYvoM8lEv/qRjxfy82oY2+7G38Ud0WJSdrf5I0bEiOUbeSbuxh5kXwswL8bjWhw/dia1NP8Q29G3aSX+h3djIrz/SSurEH9EldsfG6BBZ7+QuCPwnB19M+iR2oK2MFbTbbzHzArZBTr3PI5GQifl5tQ928evjyIBdzPzKM7CL8ck7sfXCvBAOa9+mDurENrTfjz8in/p40jbUTbuxtbHNnfgPctFmMy9Qh7G33znbQmS/nmzfbzVgNWA1YDVgNWA1YDVgNfAnq4FMQ2QgZVY0Kjvb22X/hQtSPj4u2fPzcnrTJvl6/Xq5XlMjYwUFvvXXfPOmbLl+XbZevy61w8MyWFIilxsa5Pg998hAaanv+komJ7WeA+fPy8abN/XzV+vrtb5b5eUyVljou86qsTHZf+6cbL5xQyrHxqS3vFwuNTbqD3X7LcVTU7Kur0+2d3XJfW1tCnlHiopUxq+am2U+HPYF5LFD/uys3Hfliuw/f96B8eGw2qa1sVFuVVQoUPZbtldUyPbKSqkvLNTFaffkpLSNjMj5wUGZSAJ6r3UCbWry86WhqEju4dJHNgnicWkbHZWTvb0yEon4Ai/4O4vH2oICeWDNGmksLpbi7GzpHBtT+bonJqRvetqreAvvq8jNlY1cUFlaqv8iV8/kpJzu75f20VHf9RmAs7u6WvbW1OjnAQUnbt1SXaLHO4Hd+2prhTrLcnN1MX9peFiujo5K19iYQgM/BUCytqhINhQXyz1VVVKakyPjc3NycWhI5fQLhxSuhcNq631r1kh1fr7aqnV4WM7098vwzIzW77fUFRbKzspKWVdcrPJeGx9Xe1MvNvJbaCeXj+LnW8vL1Q4D09PyaU+PdI6P62s/IAdwBSDBH3dUVioABba0Dg2pXeg/fm0NaNlYWqr+2FJWphsS+PXXQ0Nyqq/PN2BDRoBic0mJ2oY+A5Smz3w1MKD+eCdQrLm0VB6ordX+iE9ik8vDw9I1Pi5DMzN+TSNVeXlqY/RI+/GZGxMTcqq/X26hR5+QDWCOXPdVV6se8cfe6Wn175uTk9puv7AScIU/bior0zES+Ic/XhkZ0fb7LfSZ+qIi2VRaqv2QfkQ/+bK3V87296vv+AGBfJ52bquokIfr6nRzg3GYsQIZaffY7KxfMVV/tJs2l+bm6ljbwbg7MCBDkYjv+rAL88F9NTXat6OxmPbtL3p7pX9mRmYA6D5qpc2M4/g3voO/Mz7g49cnJu5orKCODSUl2g+3lJcrpByOROREb69cGBz0IZ3zVoAnfQ//Rk5gPDAVf8R38Ede+y07KipkV3W16hPofXVkROdY5ga/czbPXltYqDbBHxnHqQPfQU58x894hu/h44wRzF/UzQYjYwS+c2tqSgbvZKzIz1d/xD74JD6IT54bHJQOn3O2hch+Pc6+32rAasBqwGrAasBqwGrAauBPVgOZhshEzhLl+vjp0/LisWMKU4HKn23fLp9t2yYntm2Tm5WVvvX36FdfyZNffilbr12TNUNDMlhaKqdaWuTlQ4ekva5OI5yJqvVagLNA6Wc+/VSBN+VCU5P85sEHpXXdOumqrfVcHxG+tLupp0fbvOfKFakcHZXeigq5uG6dvLtnjxzbtcuraAvvqxsclAcvXtSfh7/+WoEv8PzVAwfkg/vuUxjvJ8K5ZGpK6oaG1DbPfPKJQuS57Gw5vmOHnNi6Vc62tMhASYlnOVnsBUXk8Lp18kRjoy72ACYKcfr65K2uLumfnvYFXYBfLJh3VlXpApLFHgtQwNW7164pNKBOr4X6WNgDcL7V1CSby8t1UQ64AkoDK+8E5DSVlMihhgYHDpWXKwBjQfr7ri75sq9PF/ZEl3otwAxg6qMNDfJYQ4N+bGR2Vt5J1gfIIQrLazHR3N9ublbblCchMiAD+T65edM3oAVUAtf21NQo6K7Iy9M6gKm/bm9XWEIEqNdCfUAM7P3kunULsACbHL95U+E5vuS1mIhKYO83NmxQmytEHhuTSyMj8t61awqI/BbgCDLeX1Oj4AV/BDb9pqND/ZINBD+QBP9Dd0fWr5eH6uoUIgNaaLf58RuhSnQm/gigpd1A4N6pKfno5k35fWengks/0XtAnPUlJboBgT8C8IDIn/T0yEfd3QoW/YAcjdAMhWRPba0809Skvk6d+CM6xIfuZPMFqG82Skw/xG8Ye+jjwHk/QBVwta6oSB5vbFRb04/wwQ9v3JCvBwd108CPHvl8ZV6e+jd9Bn8EvgOR0SNjmt9CX0Y26ru/tlbBIv3wvevX5cPr13Xc8NMPiRguy8lRX/x2U5OOj4ztbn+8k82XA/X12g+xNRsxNyYn5dzAgLzd1aXjuF8YD+gFzO6vr1cfxw7Y+J1r1xR+smnitU7GCiJ7ke2Z5ma5t6pK2319fFzHx9N9fXJ2YMCvaWRNQYHKR78BygORgZWMj8e6u3Ve8OM/JTk5Ogc+UlcnT61fr/5IX2Ys+/zWLfVNPxttJnKfseLJxkYFtUDkK8PDugF69MaNO9pUpb3MDTpnFxXJ+Oys1scYie/4kZGxgk27zWVl2m+wOxCZfs2GAWM4dvdb2BD7ZlOTANDph4xf1yYm5K3OToXdfk7SWIjsV/v2/VYDVgNWA1YDVgNWA1YDVgN/shrINEQGIK8ZHlbg++LRo5qCguig69XV8tXGjfLKwYMameu3/PC99+Tv3npLI2kBtkTlAntfOnRILmzYIL1lZeI1BQXQd3dbm9x/6ZIcPHdOWpKRyJ1r1sjn27Y5P1u3eobIpMaoGRmRHZ2dCpGJHAacA7anc3LkJ0eOyE8PH/bbZI1ofv7YMdnV3i6NfX16pBNo/MbDD8v7e/aoTolM9loa+/tlV1ubPHLhgrY7mEioHtvr6+XLTZvkNw89pPDcazHHi1/ctEn+YuNGhUQsAFkoswj/2aVLuijXSE2PlVLnU+vWySP19bK+uFhBE1GeREmx0ANCEF3ptbBoZsFIVPPT69drnRxbBrAR2fRuV5eCMb+FRfNfb9umUbl5WVkKBlgos2gG0LJA9QNyiI4CzrIQp24K9QEKTiUXzsAhrwVoU5Wfr8AOYIBegdqjs7Na568uX5YBn9FcwE5A/P66OgUFRCwC6LDLrzs6FKL7AYuAT+As7X1wzRqNKiUqkmhcoC+QDZDltZiISiJ8f7hlixCRjE9yrJqNh3+6eFE+TvZ1r3XyPuTDJ4miBToBGwBDH3d3KygxsNJrncBZAAmQDXhFnwF2AtawDVDMbzQg9sYfD65dq1F8QEAAFuDqtbY2lddPnWxqHFi7VvZUV+vGC8CNfog9DMgBhHot+A7+iJ3xSUAoPok/0u5fXr6sG09+C4D7e5s3K6hls4h+yJjzm85OHSuwu5+0BEBKNobwIX5Hj0Q3E5VLu4Hy+JPXgl0ai4rk2Y0bZXdNjfqjprOIRuXN9nb1Sb8FUAlQZKxgPAOw0bc/u3VLYTwRoH6gLxsaQFkAIP6jKVsSCbXLRSBtV5fW6bd8p7lZ/mbbNm0z4zAnH9Djzy9d0n/9pm0BzgJTkXVNYaHKSMTw5z09uhFxfmjI88YdYwURs0RL448AX2A8YyzjGEAe2O23INtfbd2q9TG+YWt8kvHxg+vXdcz10w+BvPgjmwX0HfqMmV+JtmeeJTLXawGU0w8PNzbqJpZJQcXGxlf9/fLPra26weG3MLfiO8yHumGZSOimC5s5zN03JyY8fwdAJhMpTZuB6PRD+jJzwwc3bujc4Lcw1/zd9u0aJQ441/RT0aj8rLVVx1xee91wshDZr/bt+60GrAasBqwGrAasBqwGrAb+ZDWQcYg8MyM1w8Py9MmT8v0PP9R8w3HAUG2tpmB49eBBTUPht3zv6FH50bvvSunUlOTPzGjuXtJj/OzwYTm/YYNGJnvNtQxE3nX1quy9fFkOnT2rsJYCTCVVBFG5Jzdv9g6R43GNuAYev3D0qMLk3Pl5hcjkL/7nJ5+Unz/xhN8my6YbN+S7H3+ssq7v7VXoS52A+Hf37pXuqipfqUGIbEY2APITp08L8HsuK0sh/MktW+SdvXvlRhJgehEW+MWiFoj8HBA5HF6AyAChn7a2aqSUnyhN6nu8oUEerq/XxR6Ag4U4R/0BgKRO8AM0gBcAByDytzZs0OhKAIJC5LExXTwCXvwW4N+Ptm4VIpIBbAARoq+ABUBpIpP9RJMCg4guBBaYdBZAZIA0kXFEbALcvBYi2FjMYxcikbEVeT6JFgZUvnzlii/gy3OBS9/csEEBPzC1KAlJqO/19naNTvWTkgDIQiQpx9MBqkAdCvYFClGvnyPg2BUQxLFvbAN8AGABXUg/8ZOLF+8IPmAXoAuAiKhk/BGgAczAz4EufjYM2NQgKg67sHGAbbB1+9iYAnkAFjlU/RQDkR9NQkA+S7uJoH3lyhX1HT/pJ9i8eWjNGpWPUwHAJwogFZ8ELgJrvRaiXQHTpEv4bkuLRqZiL6AaKQ5ebWvTVAx+C+Dq+ZYWjWhHZiDQjfFxefXqVY0kBQD7GX+AigAs/JEUPRRsDZA+2denwNJPGhg2WrD3Cy0tqkvGSJP/mrHin+8AIgMW8Uc2N9jYMGCaDQPgGvr0c1qDKOQNpaUKKfFJNiF0PhwdlQtDQ/L+tWsKAv0Wopr/ats2Jy9yEiJz6gNoB0T2mysXyA3cB6qSlojCRiCbOYwXzA1eISC+x6YV9v6L5ma1NX8z6VDev35d5wa/hajZv9yyRVPfFOfk6MYv48VrV69qfYyPfsYKbI0/0m76joHI9EPSl5wZGJA+HxCZjRbmBSJ8gcj0S8YfhcgDA+qPdwKR2dRg7GEeM3M2qSd+29mpUeKklvG6kcyczcbVvZWVupGFrc2cjU8SLX0nm4FpIfL8vH5PUYjsI6+SWC3SAAAgAElEQVS2hch+e4Z9v9WA1YDVgNWA1YDVgNWA1cCfrAYyDZGBxqWTk3Lkiy/kR++9J4UzMwpjzzY3K6j8cPduX9GuRtGPnTmjYHrz9etSPzio8PPsxo3y3775TbnU0KAXw3lNZ4EONnZ3yz0dHfLtzz6TnR0d+pjzTU3y2wcflHNNTdK2dq33+hIJyZudleaeHnnh2DHNOVw5Pi7DxcXSWVurEb5v7dvn22dIuUHqifsvX5Z7r15ViEzOYqKa33rgARktKNB2ey3kWCYPNHp8/qOPNKIbKP3enj3yyY4d2u4hH+kseC66JOIMYMDilCgiQCXgE1AJrPW6eKQ+FrRAOz0am4xCIkIIWPfbjg49fuon2pX6AKpbKyrkuxs3KjQAaHAsnYhmgJifaFeja4AiQJV6iTQEAtJWji0DPwFNfo4tA1BNigx3OguOu5N2g4W9nwg27MDlTj/YskXlNMegWdBTH5DED5Sm3cAqogGBOUAX7I1tjvf0yCttbQpq/chIfUQ0766q0ghnoC8F/SEfwAAw7afgj/gPGxsAjfK8PBmNRHQzA38kN6nfgq1JZUEkKSCCNpO3GDB0pq9P9egHVBqQ81xLixxau3ahzxBViJ9jHz/Al/ZQJ9GuRGpyFJxLFOmH6BHb+L1kDsAP6AZ8PrFunQI3CvW9fe2aRhb66YfAfYAVGxA/SEYOE0EL+CMn6fHuboVNfguAG+BL5CdAFdsA44l2BWLRD72mOODZRPmuKymRb2/YoBs6FDabAPsco8cn/diaCMrK3Fx5YdMmBYH0GeA+4I86X7961W+TFcYjG7YBJLO5g31/096u6XRIjeIHVGIXxkj0yKYTv5OmiCh79ce+Po3O9VsYxzihAuBnEwJ/ZFPo5bY2zUHrZ17g2ZzWIDoc0M2mIAUYDai8NDSkfdKrrbELMlEnmxD4EfMCEdyA8896enQc8lsYwwD8jEH4I/ATn/zF5cvyu85OjUD34z/4C/MC4y5po9zpLIg8R49+TqiYC0LRIalGqJ9xmFQgbOKwGXgntqZfswkB8AZ8s6mK/zD2MPb6yanNnE20NKc1+F4BUEZuNkeYqxkfAd5+C/W82NIiWyoqtN1s1LGJxbwAmPbjjxYi+9W+fb/VgNWA1YDVgNWA1YDVgNXAn6wGMg2RgcZcMLe9s1NzA5PeIhyL6cVygFlSWfSXlSm8JEJ5tZIViynsBB5v6+rSS/BIHTFeUKCAlqhhLusjrYOXSGQu/kOetQMDGt1LlC+/U4jsBXZ3rVmjv0c5JhxkOb1yCcbjUjw9LUT60mZgcvXoqAwXFSkwJ2Kadk8DELKyVqtOYTFtrh4Z0bzNLd3d2m7kmczLky83b9boYfIj83q1QuQ1bUbGqtFRhefICfCnfcB45OsmPUZhoQJ6L7Zh8QnAIOoKuAYsAEiwIAW2EL0HaCIi18sCDagE+ATKAgBZ9AFMZuNxBTksHIEvwAiOy3oBBkRuUQfRTIACIBEyUw8gGXDFsW0WvV6gLwtcPk89AA0im5EXkEj0H2CatrNo9hKxCMwAsBFFWVdQoFCa6FwKR205Ekx9PVNTCoaIYvSiS6KjifYEMmEfc9QfGA14ILIQmb1GSwOliSgEjPDDsWWeQZ5moB22of3kB/ZS0CO+AjwH5BDZjZ34O5HIgEXqIw2DZ9sEg5IXCmm0MLYmAhSfBG4Do6mT9nvND2zy+AJFkJEoQ/wSfySiEKAB2MDWs+QcTnixjKhdSL9Am9nUQK9AY3J+Ih9+ia29pmHAH0uysxXsUx9+JIGAyog/Arqpz4s/Yjv8kRQt1NNUWupEVSYjkYlABgQaWxP56aUfMlYAJwHy+CTtB1TT//jBx9mEoc1eokn1csJQSBoKC9UfAW2kL0GP9G0AFmPG2Nycp34N7MPeyEXfxn+okwJooh8yTtAPvcrIZ7ENwIpoe05WUD/+RwoCACi65LWXy9GYLWkz/sO4A+THJ4PkyZ2f13QOyMn46GczBxmJHmU8Y/OO6Gl0wRiBXYj2ZRxHRi+2BsZSJ76IT+JH2B6fwb/ph9iadnupz5wwoB9yAgLb8C9+AvRl7DEXpDKGe/Ef6mS8wWfoh9SHzOgOGfFJ+ja29gJ9GcfxcepEj/gkYwWyYAv8EdswVnjZIMLWpF3C1vgjcyH90JwooS7GC/yRDUyv8wJjLidImGcA8fgjcuOPtJd69ZJC5mwP45nJvb8wL5SUaH5t2kh/wTbUTYS3t9HR2UhmXmDOxja038jIBYCMj4Bpr/mlsTW2BfDjO+Q8Z6ON+Q8/5HsKcw5t9mJr+rWFyF5mefseqwGrAasBqwGrAasBqwGrgT8LDWQKIuulVvG4lE1OSkN/vxTNzEh28pK9/EhEBkpLNTJ3PD9fxgoLZRRYmTw2u5xiqbNgZkbKJyYURhNJu3ZwULggjgvguFgOKEvdN6qqZN4D/AScIg/pJ/gBrPI3CvmGkY9oXOoH+q52cR2AFtAN8KU+5ERefqcuYDR18NNXXq6QdrWIafIpo8eSyUmtr2J8XME8UcfUSZuBx7R5lBytgcCKdQKQiZQmQhy4Tb20G1ANAFfbEE1bUKC2QUaA9Up2YdEMuNJFaDis8I60EVysx8KeBRoLcP4FwsQ9wE9AFbABiAH0NAtcouyAYCzGgZSaKoJUHKvcSs/iEejC4tFESQPsqJ8ctNTDv/zocf9VLoXDH2krUZnIByxBRkAEnwdAIBNysrjn39UgCTDMQEBADvXyQwEMUIepm99Xi6xERj2qnZ+vcpmIZOTk73rJEbaJx1WXaptVYAF1cjR7kW0AvsGgyodMQNTe6WkFeFwnuBqAoM3YAbuU5uYq2OBvyAtoAR6rbZLtXw1244/4IO0EbmMbowNAARsbRARSJ0AMW68GNQAuQBzsAfAEEAFIgMhEFBrbGD/ibyvVaS6irC4oULBmNk1oO5+jHqAnvo4OVosU1y245LF89e9gUGXF7hR0iK2Rk9/xT+yyooxJ8Km2yctbaD9+SsEepj5k9AJe8DtsQj80/YZNE2TmmDu2Mf2bNq8GVGm39hnGiuxs9SNsg48iGwALfyRCk/pX6zO0C7/Df5CJdlMnYxkFeWg3/QUdUv+q/qimcVImIBtyIi99HD+hH1IH4wV9EFlX6zPANfyRduKP/E7dgNMJTpXEYgqTFdpFIqteFGbGCuMz2IR2mxzG+ONwMqoZUIm9VxtzaTP+TLtNf2ZeQFbabMZI6qPd9MnV+qHZrFTb5OaqDmk/smCLRfNCNLrqZonZuKOfMEYY6I0esEnqvDCVvNdhpS+A9A+1TXKsMPMCfm02whhz0IGx9UrtNpuV5hJO/kU+ZGe8ps30bZPrHLlXgufm0lHqMfnD3XMs/QS5zJzNGOkl3Qh10G7sofUlTyPhjwv+PT2t8yHyrebjJq+9sY17XqAP6rwwN7cwZ68WcW82XhbmbEB/cs4GbNNXaDOy4o/MD6vJaCHyn8VSyDbCasBqwGrAasBqwGrAasBqwKsGMgWRiUDecOuW5hcm0hVICaDMjkYlzKI7J0d/ALOae3jHDukrK1O4mg6qKvicm5Od7e2at5j6gdL6L/WRh5aLvYJBjUQmL3JHXd2qqTLIW8yFelz+Vzk6qnWG42AvkWgwqHUS1QxY5YI98jivVEgPATTnoj4ikJEtZ25OZQeSA3u58A95SRlxvrlZIW06OA2QBmjXjI7KI+fPa/QxwBsATH2AXeqkzdR7ad06zS9NhDdweblSPj4u93R2SsuNG9LU26tgHjnJiYw/INtUXp7WcXH9ejm6a9eKuZaBK8ALImaJKgTAABRZSBLFaKIoWTQS4cNxaBbmq0XHEa3HkVhABnUB8aiPeogQAjiwGCUXK7k1iXRaqRBJSCQlEYBEHpkczkADICowhx8Wz3ohFXk6l4msZPGOXMC/h+rqZG1hoUYAAkqQFYADuEJW0ieQj5UoPgDZSlCM6DqOpRPNzOKWSGyiuyhABgOlieK7PDKi9a50sReQhbo2lZerfWgztkFObO22DRFYpKIAbiwnI7YF4iAjR7QBbdSFbagPu5joP6L3iK7ksiuif5crJmUJKQiq8/IUivEcbA1EoM2AP/yFdmMbouSWKwAc2k0EMv5IFJuJPsNmtNlAFuAIx6GJrgSKpYs+N5CJSEJyc5sIe2zDDzbGT/BHoBjtJSqQtq8UyWZSlhA9aiJI0QX+iK3VH5NAgyhnjtSvFFlJ2wCT5NDmJIDZNMEfKdRnIimJSCZ1BP640tFy7MBletgGf+QZwG5zHoP24SvYhXZzBH6li73wHSIKiZol+hHgZCK88SFsg/9RL30bWxNVulzUq4lgp2+T7oZxSP0xFFIf0nEiGY3KhgY2IbIUWVfaLKE+/JuoR4ATbcYfKWb8MRsa2IZ0PSsVBbx5eeqPW8rKtD4F1eGw2pR2G9vij6TKMFA+Xb34OLYgLy7H8d39kHYxnrHphL31tMHYmI69+OdyBT8hMlxPFpSUKABl7EHH+BK+iA/RdxhrsQ3+s1zUK+3DH0lDQLoN5KUenoMfaDR8MvqYtEToEd9ZLY86vkgqEDZwkBG/QU7th0l7AwSRDT2udvEqmxn4JOMj/+q8EAiojajP9EOAIrahPv623EkVk++beYF+bVJG0G58kc8iK3oktz/jJP640nwI0N+VjIZn3GDOZZww8wL10m+Aqswz+ONK/RpZGMewNxHIWl9yPGN+wDZm/uJkCfmWiUgGVKcrGh0eDKqMtBu/Nv2Q+vT0CHNpPK5Rw0S145OrpcowYyP+yNyILnkONjK6ZAMZufBH9LnSnM1GN5sYpCNiXmTOZqwwc7ae7klCefwR2+CPq25k7fnxj1fb/PD6ndy+z2rAasBqwGrAasBqwGrAasBq4I9aA5mCyKSYePTsWXmgtVXubW9fgMhuZXAZHlG0ZzZulJcee0wBKCkZ0qVOKIhENPr2yS+/lB+++67wmqIRNa7ISQB055o1crqlRS/F4yftoieRUGhKPuAXjx7ViFzgKqkjTH26KOCSq4ICBck/e+IJ+c2DDyq8RfZ0hVzFpIY4cP68bL12TUiX4ZZPF32BgAL0Nx9+WHNCd6xZo/WnFmQh6pgL9b734Yey++pVhdypdVIfuZFJk/HF1q16yV5PRUX6dsfjmrbjW59/Lve1tSnoB0pTpynUN59MlfHpjh3yk6eflpuVlQrU0xUimViMcvHWwYYGXdyyqEwtRPRwjJdLa1josphMV1gkslgkLy6XbrHIAzpQp6lXbZNIaFoCFqPkE2WhC0BZbjHHRT9AwE1JiExdqVKy2B2MRDQvIotSQFE6EMgiluiobeXl8q3mZgXTwMbU+pCFiEXyaZJPFFBL1F1qMVGAHH0mXyr6BMAYgGPeT/uIthucntY632xv1wjV5aLOgGGAeI4BAxapDznT2YaLuLiAbKU0FCZ/L/kzn1q3bgH2uuvEznjT5eTxfF3cDw+n98dkdDiXWR1qaHAih7OyFukSHVInkIQ8p7+6fFk3IoA46UAgvqIXMVVVCRetKeBP02Y+C6h879o1BViA5HRAHn8sCIc1B/L3Nm3SvM0GcLvrRUZsQT0A33evX9dI0HT+iL6AVsgHFFOInIxWXeiHSTiNT5ILmwvxAFnLHX8HsgDOuSQLuJhan3aZpC6BYVzaB2QDYC3XD7E3eXHJj4s/6uaDy8/RIb4HjOdo+ZsdHc6FZsucNAD64Y9sQgCvgGNpxwoRTbOCP5LiwURCpsqJrfGZvbW1mi8VwMb445bRtBlASV1cQkbfSbthkIzcf7CuTi9YAzACppkH3L0GWwNV8UkuxCMftsJq1zjqltXk70WPwOl0Y4/pN+90dclHN28qqF0OqBoI+L3Nm1WfCntpt+uhtJuNDfyRduPnjJVp/VFEo3DxHVJY4Ec8Y5F/Jy+Fwx+x8UtXrihkA7yl64f4DvUgHxetYft0CatoN1CR8Qc5GTfSyWg2/cjf+/3NmzXSFWDr9nM+hywAVHyGvMPoc6XTEPiiyd9L/uu080IS0pLjHjmBtcudVMEfsTdzF1DV+Rqx2H+QEYhM/2PswR85IZGu0O6G4mK9a4AxzUT3ptoGWzP+mNzDRDkvB7rpJ/Q/Npxou+oxZYw0uiSXOHM2Nlru8kz6IVHC2Pn5TZu0D+rmp6vdZs5mw4ANDS59ZE5MdxrCREqTR5t5Gz/CP922MfXR74h0Zl44duOGszGaph/yWdK+MGfj58yxy83ZbPxiZ2A8/phuznbbyqazSOu69o9WA1YDVgNWA1YDVgNWA1YDf44ayBREBk7+8P33NccwKRjyiZ6NRBYtIg1EJj/ysXvv1Vy85PZNlzqBCF/qeujiRdl//rxG91JIHQEMplAf8JPUGEQ1c4HdqwcPpjUb4JQ0GFyk95cffKBgF9iLjETlUojwNXmQqfulQ4f0or2Vcg9/48QJBd3kGuYyPVJukCbCXaiTCOxTmzbJyc2b5bPt2+VGdfUSOQG7RHID4Z84dUpabt7UaG6isonmNgvy+XBYYTztBp7/y1NPKZhOLXwWOxB9/cP33tNIaYA9QB5dUNCDO/czlwu+8cgj0rpunVyvrk4bJU6EJhfpAMWIYiOqCfDrLiyaWdACRgCKBqqmMw5RpMCbxxsb9QcQR3QREILFqtomWR8RQizmgU1chmOiGFPrRVfAWRaP5HcljQUymmP55v3m+K5ZQBLFly6iCzmIlAYSAGdNbuXUhbiJEANgEaUJ1CBCLrUAgIqzsuSeqip5oaVFATU64zks8NW/k+DBgAFgwattbRq9t1wUG9DhmeZmzfFJNCQQ0OjQyEC9yAkYArABNoikTVeQCxtzYRsX6pncsejRtN0cB2YxT+QjtuHCwnRFc3JmZyucBSIDFEykNPCEQnuxP68A8r/p6FA5gd3p0ggAoakL+xBthj/R7lTgSwQbkI62EtGNT6azNZ9Ff8CmI+vXK0yljaQyMX6O3MhooqY/7u5WqJEuB685ok10JheNmaP+btuY/mJyDANb8En8cbnLBel/wFQDpdGtiVY0ujf9BhgPpAUOsbGRrgDDyCPNRYy0HZlM5K+xjYlOxTbYA5iKX+KP6QAW0bjfaWpS2+CPpHVAh6lAjM/i19iZfmNyBafKSR30PyJ80Se+pFGRychIM1bgJ5puJBKRj2/e1M2XdJtDJmr00YYGvYwRX8K3TfSj6Ye6gZHcxPzg+nX5fWens/myTKQmG2yPNTbquAbAw9bmhIFpk6afSEancpkbm2IA4HSFjRE2Hp7esEF2VlbqeGiiQc28YKJyqRe/wR/R43yaNALIgo8DpYGL9EGTNmJhnklCcvwAudi4Y8xgMzCdrWknNmGMJPes0WW6eYGNOwDl8Zs3td50KQSwLXUCFdkwACLSbqKwiaKlmOhUZETuNzo69IJBNl6WS73BhtgzTU0Kzc2Jl1Tb6DgejcrnPT0ajcwpEOydbp7BH2kv4yPQkmIAuNEldqY+/JHoeDYisFFqwaa0m01KoDR5pd3zAvWhB41iT/ok0bhvtLcr4Ge8TAf4gdxsAhIlXltYqJtkZp4xMlAncrLJRJ3mYsV0/sgYRp1EIWMfs+Gb2m/QIxthQNk3r14V+o45KeCuF31hA9r8zaYm1Z/pm2bONmMZIBiA/lZXl84zRDcz7qYWPkc/BJxvpN3J+xDMWOZuNzKy0U0OZ8bd5QC/+YyFyGmHKftHqwGrAasBqwGrAasBqwGrgT9HDdxtiKwgdnZWo3D/ze9+p6CSKFvSThCd7I7KBX6Sx7i3vFyu1dRouoj377svbcQrAPUbn38um7q7pWJsTKEneZbJFwxUpZASgmcBRonYfWP/fvmXJ59UwMqz3IUcxet6e+WpL7+UZz77TAEsnyfyl/QOuiANhzW1A9E0ANgP7rtPYTcR08jsLsiALD/44AMF06SCoK2N/f0ahe0uPAs5+ReADqTlIrvUQn0A832XLulleoB0dAuU5of6gb4T+fkqJ39Dtp8cOSIX161TUO2O6qY+bEAE8g/ef1/b2kM04MTEwmWC1Ie+NE1GKKR2AXZzed+pzZsX1Weihbjgh0W4iRTSvJ8pF/wBMjhyqsfVo1GNrAQWpIsmBUqzCDeA1hz1Nrkv1dbRqC5GzUU+LJo/vHHDyWOYsoA0x8b/cssWhcgmF6yBOW69s7hl4Q0kUdjd05P2eD4Q+kgSrvE7YJF2G5hBnSYijvYC84AFv7h8WUF6an5JFvAAT9r8xLp1ml+a6CoAAse2KSyaNeVCIqEQnPqIsuO4ceqxYAMqOeL/g82bFVoB0WgzUNVdAAUm7zDRe+iRSNp0hRQERK5xkR6A0Rxb1hQmSehrcuQiI0fCf97aKu9fv66Rm6mwCVkA8ETZIStyAEWI/jSwG8gAADK5P4lCBiwCsFLzBCMDOWyJnkWX6Ap4RbvdYAhdApCxN/VfGBhQkJMuJzS2vTcJhoDygCbq5V/qptAukz+Tv5/o7dVodkBoKpimXWyIsPHyfEuLwsixSERlJDLX+I5JFcHGCKAOyES9gEB3MVHsHPF/ev36hZQq1GcuwDPvpy+ZqDr6ycttbWprnpUKmwBXAGnsDXShfarf3NwFXWJr/k6bqfvtri6NLsQfUyOmaTebEGwYcMEan8VHkNO9maMpYMgpPjOj9gDwA5vSbZQAgthoIoKfVCgmX7U59k678R3gLjZCBkAlUbTUl3pM3UT4HjCgMrlxgx5NTmRNceC6VO6r/n6F3SZ1i9s2ZpOFzYfnWlockJnMjWx8x7zfjD3ok9QbQDE2dNJFauLbeklmZaXCX3zA5NQ2QJ72YRN0Qr8GIhP1mrqxwftpH1AaiMy/jJEmLYOpz6QQou1shF0aGpKviKTt61uSd1ijPouLdYzkNARtBfgb/zZtRh+mD9LvGSfoN0DB1NMVpF/Azho9W1e3kNKI9Df4kc4LyXlGTw9kZek8g08CfFPHCsZkNoIYK7CNyc+MP6baBpvQj/Fr4Cw+lC6lDkDz8YYG7TPMh4zdJn0H9jEQWfOTk+YqFNJNIWxzaWRE/dEN0GkH9mWOpW/j77SD9jJG8jyT+gb7oHfmFzZKLg4OytWxsUXR8TyfDQL6NZsktJVn0qeZv1LnBfofcrKRS51Es6eL6jbpZIju5Xc9PZTcxDJ9m+fgk8jIfPHG1as6f+GPqZuBxl+wC+1mrCa6mI0tY2v6IXXiJ3wfoK+wIcZ4kQp90RMy8T0F0G3SbdFm96YquuR7CvZGn2wwvn71qn4fWOmyQguR035dsH+0GrAasBqwGrAasBqwGrAa+HPUwN2GyEQGr+3v16jh5z/6SGEvUaxE5m7r6lqUNoG8u+11dTJFRNrMjBzfuVN+evhw2vzA1Pevf/97haiATfIDb7t2TUGqAdNDxcX6LCJrSQHx3p49Gj1MVHJquoimnh55sLVV5STPMtHFpJhY19enaS10QZqdrbmGSRXB/+NSPPIsG5Ds9geirYGxQOQjJ09qTmZAMsAWcOsu5CwmUrh+cFDr/6/f/KacaWlZ4l5A4ReOHZOHL1xQoE0+5IaBAY3sNhAZSEwUM0CalBzo4K19+zSqG1ndlxWiO6KQ9165Io+dOaNg/EpDg9QPDMiOzk59voHIwH1SWBi4/vn27fL2/fdrdLYpBlSyqP/R1q0KaTjyykKSH3fRY/5jYwq4yEn4244OjQYEkLHwd5cdFRUaSaoXyyVzNfI5N0QG9LL4BuwAQIA4ABKOnqZG+rJQBF6RHgNZgY8sWokYSwWqLMABfyxUqYcFJNAgtbDI/eHWrVofKRFYoNJmk3+W9xt90HZywFIvgISFKQtnN7QDVD5QW6syAV9Y5AL5WOSbi9GoD9CB7OgeMIK+Aaq03V00H2l2ti6YicBmYQwUN1Gq7vcCCpAJaASoeaWtTe2TrgA+gS4s2oGEHDPmM26IjN4AnsBh5KcujudzvDoVBAIcSD1B1B6/81naRlSbATkGpurFXsnL4QA4RIil5t9F/zyX4+7Yg4hBfAe9GvhAu6gTGdEx0aEcr/7ppUtyc2JiyVFo/Idj1eTTxs5AK/wGOGdkNJejATSAR8hHVBw6J6LNXbA1NgY0salBGwCQyIgOtB8m007QZo5/A5aAUERVAnPcRaP0QiE53NiotgY4oyf6EaDfXYArABF0RBQwKTKoD0CWClSJIsUuvBeZaSP9DX2hUwq+zWcBRgBB8sVy/J2oRfqoKcwzlfn5GsX+bHOz+jTRjegQEOo+ucB4oH1kdlb1TJ34pLs+Uy/+R5uRkTbji0BQd2oH/BS7Uhh7gL6cCCDCMjWaFH9Fb/dWV2vaCfoNzyWilLoptNNc8ghg47kmV3dq/l0AFTojcpYTBmz48H4iQHmWu1AHkBJQhv1/fumSAn7gWSrgB0qTCgV/A4YyNmIj/N9s5tA+7I29AGBsDjFWdI6PL4J26IpNIcYG/Jy6kINxlX5oIKBJ4cGla7QbmMi487uODtXHgq2Teb2JjGeMpI/QB/BFnuEujAeMuchAdDV9mo02+mUqWEQW0rTQd7A3nyHi3Fx8SL18Bv3ib/gkGy4mkj01bQu+hR8SkUu7mReAu/RDY2sjK3MNkdLol7ZyAgRomVoYu9gYwjbIge7wR8Zid8ofxh7GXTYOAf2vt7drvwH2uyPk6RdE7bN5he7wJ8ZIADL64Hn4BnVojmk2TCIRHWv1dEXSf4yc+AZtwL/ZXOTzjD3Ynw1Cd6Eexk/0TO5/AD/tNnnv3e9l0xcfZ4xlnqKfmdQyxn8YK5CL9zAWcFqDMZLxCF24C77C+M2JF9rOeEo/pt+YOdtsLqIP+g56YPOFNEKpYy6bSvgh31OYE02EP/WZi2t13E1G2WM7+g31/vLyZdXDcmlb+JyFyEu6gv2D1YDVgNWA1YDVgNWA1YDVwJ+rBu42ROYiOMAs8HTv5csKfYGR1SMjsuXGDQWXppBrGNhKxNsM+7cAACAASURBVGvzzZsaifxPTz8tw0VFCm0pRPgCmPe1tsrfvf22Rsme2LpVdnZ06N/cZbi4WCNxibglAvhcU5N8cs89cmH9es2T7C6kiHjm00+FiGRkJnKZVA8AXyAtBQCLHP1lZRqxS73TOTny8qOPamSuuwBiiZYm7cT9HBtev14vpyM/MhHE7kLuYkDyFo7tBgKaa/nkli0yVlio6TgoQGJSYfzVu+9qCg8iltEdlxSWT0wspLPg87cqKlRntAGdXlm7VqE0+jR6pE7qe+zsWb30r25wUPM/80x+J9JZF1HJfMjokuhoUltgOwD/rw4dUrBu0o2woAWwcdSdSFIiZ1lYEzXFzyLbRCKaM7UgO1shALCAKDEgh7nsyR1R+ezGjXqxz/DsrDQUFmoEFtDLRA0BH1hwA74UruJnExMKxFIXkBwB5sg3MpFbkoUsi0Wi2lIj4wAJwAagL4tWFpCAIRMJS5tYhNNuIrkAYIBCFqlEB7oXpMiFLERBAivMUXqewSLWHZULOGIRzsKZZwFlWfTydxPVDTACrgCg3Zf9fNLToxFd7oIcgAHy+JKHFSAHDAeQADXcBRvQRhbn/D+iug0YMmAREIBMRNkBaAGbQBWOvmNPdzoLgAAgkyPS6Iq6gTnnBgeXRIgBKgFDBoCR5xo7o6+FiLPkpXUKG6anNaIRmQEvbEy4IxaBS4BYjqgDIvBH6iFq0w340THgGD8CDgPNyHcK5EN+/AN/NJGApAShboAvAAefMhGGOlaQS3tmZgHwG2BC5DC5h90FQEXeWXwHe/Ne2oM/AkXdBXiF/oho5NIvoC8R/MbvjT9iO0AY/ZD30x76JaAp1dZAOxNtST8ksjtd2hYAN/lnAVPoA6hIf3FH3ANW9Hj67Kz2f+Sin9O33Zs5wCo2C+iDgGnsTd8AruGT7qP09DtAL/WiHwASEBl4aWAlQC4nGFQ7fH/LFvUJNpAAP0And3oMwCJ2o7/RBtoPYMMn8QF3QV/okXqwrxmTNDdyMlLTHPOnffQBZAeqs1ny2a1b6o8mmhR98Vk2xYD8PA8/AQjiT6m2JsUIwJr6AHZAZMZHs9FmUmsAKumL+CtwH91iU3dqENqMjIyZyIxPMPbgk+7oeCA0aVAAgYwZBpSiUyAnENEUbIN9eSZpEAC0RHUDHA38NBdbMuaSjgAgTnQ6/ZL+7i74DeMS9mJspj6iXUm3YgC/sQF+wkYg8rH5iB8CI9loNP6jF4/ik8kIeTNPkOooFfrSn3TDoKpKUzHpptL8vI5pXLzqLvgqctI/aR9tJl+uXtCZ/E7DOMPYhW2IlNZL3uJx7eupJ3PwQdrH+E6foS7kw4fd8Jy20g+RETuacZYxiDkRveFrpOahrUBUPs+m0um+Pt0s4bXZhEBPRDZTH32biG8gMps76Ndd8FNkwhfphwBfUgnpRl7ytM/CiZfaWp0P8VP6BP6YOi+ofNPTCxti18bGVKe0PTWqG1kAyMwDjG0mgpn+iV9STDoLPssz0QffGUipQzoY/NH0Qz7DuIs/MhcwRqITbM1YZAp/w9a0HVvTTlLV8H4zhixSUvKFhcjptGL/ZjVgNWA1YDVgNWA1YDVgNfBnqYG7DZGJAj586pSCZKAl0bNAWvID1wwPK7g0hSjXsy0tEojHNe8v0bO/euwxjTQmepgC2OUiuAcvXpS/OH5cRouK5KOdO/X9ROi6CxHDpJkAnAJDAaHUQ4oMUjK4yyPnzyuU5jNEBXNpHVCX/MpGRurgp62+Xs43NyvoBmj/+Jln5OiuXYvqA+7uv3BB3wOU7a2o0NQPRPgCqt0F0E2UMNHUQHLk+2LLFo0KJjKZQlTzmqEhhcgAeWA4UcAHzp3T+tyX/83k5mpakBtVVRo5jE2/am7W/M2kujCF9BWksdjR1SUDgIq5OU1jQX08zxSjOy48JD80kdq09x+/8Q2tH51RWHyx+AY+sDBjAc6CbktZmQIxdzEpIoCtRGoCMwA5Cm2Tkd9ESQEqgTh/s22bRswRnQV4YFHqvlTHXOjFwp9oXIAMC0YW96lRuUT4cuQd8MQz9Khsbq4uKk1EpZGVz1In7aEQOUxeRHMcnr8RMQd4ZBEOZGGhjdxAO3f6AGTkRntN0ZBI6IKUqGXaROS0O0cn8tNmFvjnh4YUVAIfiGJ052zUOqen9dguz0QvALufpmyoAJSAdUA2oshYcAP8WIQDtdyF+oi0YqENRAIsEjkMCDYXe6EngNgTDQ16cRIADnhOCgW9oMhVIc/RdASRiLNBwMVrkYhGsqUCfvLtkhcYqAJQoj3IS95q024TlWsW8vgcOv2nixcVgKBHM6oA5wAQRJECXvFH7A3QMukIENVAZOREH4B5bK/t4mK4ZI5ZPksqB6L28HfyoQIr0C36N+3W/KzxuPoJYBs7AfIBvqlR3cAJgCL18DlgO/AJf0zd1EAvADg+A/gh/QQbBjzHXOwFTAP+Yws2DAAoy0Fk2gsgMRGM1A/YxB/ZXHEX0k58Z+NG1TG24fnI7I7yNfm08UcgC+AIUMTmi/viTGxJiggD1NDd9NycthefdKeBwX9oM8CS91MfIAc5TZ3Ux2fNsXwAG/bDlvRDN0QGJuEvtIE+CJACNAJoabe74DukdKB+dIPe0S2A0Mho/JFxAui5obRUL+v859ZWTZ2Ab5mNDUClSctDpCcbXQBOA33dz2YcpI1AZMYRNsRO9fZqSgIDfemH+Aq2YZwkrQI23V9fr21Phee0E1g3OjenYwoyc7rCHYENWGTTBV2bDSzgJvoF8rvrZIz/mrzK8bjqnj75i0uXdBPEAH7qQ2ekgMHmQMxT/f2a15foe3fBFrqhFotphD8+eIVctJwqSQJ+TX8QDKp///W2bfocxlCej07TXayHn+C3tJl+SLoINtvchQ0N+guQElhLm7Ax/ph6QgW7IA/PBFpzigbfwTfNZZz0DeYDUngAJ9k8ou20OTXqnI0q3RxgY3p+Xv0ReYnOdV/ihuxs2lEfesIP8VH8w50ChvmFMYwxmXGINgBnf3np0kK6EDNnM3bRdnybNrMxx+/MFe7ihshE7DLP4W+AX5OXXSN8Sc1TVyeki0If2I75c0tFxaJ5gWehD96DnfksAJ2+zRzrLpx44cSC2RAgspnxkTkqNf0EemPzBV+g3xLJDkDHT8xGLeMS7TtYX6/9FVhPSYXI6JHvHcx79AHgPH2ctuP3qac1jMwWIi8yn31hNWA1YDVgNWA1YDVgNWA18OesgbsJkbkIDhj5/Q8/VMh7q7xcQeXG7m6NngUwu3MiA0yJsCW6GJBJWgYiaIHJROvqomdyUtMv3Hv1qqavIBIWyLz1+nWFm+5CygfqJDK3s7ZWCmZnpWhqSn752GOaz5hChG/pxIQC3+99+KFCZ57Ha56RrgB9kYtnko8Z0A3IHiIFBjmTRTR38XPHj8ssx7qzsrS9laOjUjc0pODZXYjMRkYih5GZ9nCBHaCYiGIKgJnUE8Du9X190trYKOF4XO5vbdW63YXIYBPVTfuJwibC+5ePP66wGHloN7L87VtvaZ5qoDo5pR+4eFFKJycV9LsLcpxrblbIzeV+tJ+LCrtqa6UnGWVsLjliwQrcMHAJyGpSMJg6WTwCkgEe/JgL5zhibRaQQD7ymhKZSsQZwBEgxmU4qcegTb0sIFngARYBfsArFvc8D9jDohLYSwQSAEWPkpeXKwgGHKRerAdAJBLZRISaHLQcrzcRYsA0fv4/9u7729KjOvB+dQ63c865W92tYARCCAkQBiEy2Nh4bAP2zLJnZr0/zl8yP86aeSe89thjGzmRgxiDCJKQEEK5c845526967N1ds+jw7nnnqeXkEBTtdZd3ffe89Sza+9dVbe+tWuXhSkYLcLYQhokaYJK7wcIMirV834PdgGLvge2gRo6lCbCwhVw8e/9Cxf+0mVH2m0RDrLROTgKjgBDQFOCHPBKZLOFN1ADgCak7M6T6zlQABAEUcAs8FVKgrzsiTzAkKPVIITP7D9/vtwterEr2jXST1y7FnDf88CK8wd5BBzkECknH+gnV68OWMAHtAsAjOhHF112cixrs8X9yydOBKgkB919uxMhBmBlFKRj5DYd6CYulevk8FVnEz6AC97HH4ABMEedbAOi+z3f4CfgRFzIOHZswHuwiJzdl2+RE5wDokFwkZeiKkV2q1vUnz4CyPBHuhbVyVbe0etyK7Alo8R97qmDB8P2dJsgkB9qs/eJvs7UFPyxO6JSpCCfpEfPkwEsosuMBgSuQDRgEagEUUBrdu/egNBmugKsyKqfxqVZnYu9yMKv6PKzq1cHUFOXeYc/itAEK5sbJWSkF/WAgADolk4/p3/9ii1tVIFhNgzYAjg37pChCT69P/L4nj8fAMyz9KLNNmAAX/KAn+AXaAdgA1Hq97NmpH2OPTYLnj16NPyVT2baFlAu+yHgx3ci7cmoUQEBQUjv7+6HUilkLlc6BbJEGosAzbQtxlw2/uCSJTEGie5nT4C1O7JZu/xO3+Ln9KUeYyRdAcb6ITn4I9jNr9hCu6WJoKvmBpH6wFR9RruBdv2FXhPwGwvvNUc3oq2NgT5v7G0W9ZgXyMcP8/JGG06iuhXR1TYepQ4yL/gsn2QXG5i9irnDJqU+wWdtBoLyCRa1UZ8xRvqZ/Ns28PgPf+zeXKQv84J+4VlzjrkJWMxcy9oGnNtUY19jKj8EKruhNP+yqaHPGZ+Nr2QW6UsPbBf5uYeGIg2KOtmRLuSO7/YdOtBfyEWHPm8u45Pk4FuKDSeQ25jNlurTXn7VDbrVZ5xnI35A7/oQu2TaFnLYULUBAfzSI19gl+4TL3FZqHQRp0+HbPStjS5eBdwzX7gTBi6htFEC3tOReUd95Oi+CC8/YwPU+Jp/U7BZztmRR3vhwpivvZN+9UM+2T1n598p2k9H5GLr7+/Z87q0LU2/qxC5ZzesP6waqBqoGqgaqBqoGqgaqBp4O2rgjYTIE65cKQtOniz/z1e+EmkXHnvHOwJePviLXwSo7C7g8TGX+AAfQ0MBiAHPf7n77puRvnIpf+yppwJ8ggciYwFPuYtFKPcq8iKLnJUXWeqG//TZz5Z/ft/7IqoYlAZopYh4+Omny66FC8tTGzaUDzz3XHnnli096wORgWYwVWoKOZGl1Hhp5crIQUyHn3jyyfJn3/hGwFaf/+AvfhFRyNoPrjfL2UmTIqJ337x5kat54uXLZXvngr28sO+9L71U3v/CCwHXwXfPgL4bdu36pYv6YgE5eXKkr6BTuZ5drPc/PvGJiE6mW7mpVx08WP7Nt74VkdJfu//+AP5SevhddyEfPYp+lrt5z/z5oYOfr117E/BbgIEPFqaid/xrIW1h2Uwd0Kwb9H38wIE4Prt86tTyN5s3F0eNFcAoFuIim+fPjwUseGvxNxxEtpgFFEA973fs/cmDB28uxC2SHfH/k9tvL4/t3RuL0geXLg2Q16t4J9ACruTla2QGcjJCDJQWwQZMiYIDwnwBAb3AIsgA/AFDd86dW3526FD5i5dfjohEC2KRhyC4W+3pDbxVF3jePOaf8oJ/CZFBKtDyh/v2hQ0ympQe//XttwckUB+YIhdkEwhlfXnhUUaIAYtkFVWZgB9UB/eBTEDERUueAyu6NwyyXjJ63nv5xF+89FJE8tKbdrK3SGRgiM0cYWdrULS76PtsB7KBZeSL/Ludy5QCyJcS/sg2dAEsA2cLXJQ1fvzr4IP6yB/RdkePBngBVsgn2jcjMkF6NgPV2DZTQQBD3RsQZOY72k1HfNKFcICq94BVIAhYxx/Z/7u7dwcM41O9SuREPnMmIDy7+B4U0ocyqlvf+Ojy5QFD6JZeIw3KxInR7l7FRgv9Oc6vyL/rVAC9gJROEwCT/AtYB5D4Y3eOZc+yhTZrO73Q3Q/27Yv6ASN2oDv+KGKWP3qGX3Rf5pX1JVTMlDVsC1QbK8gIygLc2p75uH0G4OerzQ2IbD898jP+qi1OLYCL/MDn6Qts+ty6daFn4wV4xe97jhVnz0bfy5zroDN/B1kT8HtWXmDwzSbIu+bNe03m0aNflyZC/Zn7m5/rx5EC5/LlkDFtDaQloANH6Vy72YnNuwt/kBeXHqVY0C6RmuozntEjQCvSni8AwjZsjJE967t2LfwxL1O0gSa1DR/JEyBOALgMzRgvOlZfXzw09LrUPN1yAoUiw20sSPMiclgqBsXYoR/zLfYQxQvespUNhF7FvMEnIwf8zJkBZ0XR0quxSz+UYuQP16+P6F3Rs74fDkrnyYq8HFaeapHB/DHBv00WYzj/jJzMY8bEOMAfe/VDgPLxgwfDxvwCpBbVrX/zyUjNM2NGgG7Ale/qR3y3mYIh298NkfeeORPAt5mXnU/98fr1AYzpx798lB80TwOoM1KDdE7PaKvPsK0LSOlSIaPnRfkaZ8Fxm0Qi880VvYr51LvZjg/b1DB/kR90t4klTzWf9B6bqr73d0GvwneMM2C450FsY5kNp5yzzTO+bGqKbjY/ejeQ3GscNzYbb7TfZ9VnjOy+nDHlqRC5p2nqD6sGqgaqBqoGqgaqBqoGqgbejhp4IyGyfMIrDh4sn/vRj8pKuUA3bIh0FMNBZIAyL6yTfgEsXXnwYPnK+95X/vH97w91A5hfePTRsvj48YjGBVVFDEvNMK2Tu7jbLgmRgWcR0V+9//7y/Xe8I1JMALYimzfs3l1crndh4sQAwT6XeYG765MSQ5Q0QOtLHmGRzmAyCC7SGOj+wve+V56+7bby8ooVkRtZ3mYAuRl9HYuzsWMjX7K8yuq+fefOcnjWrPK/Hnoo6gXTP/HTn5ZPPvlk/F608/IjRwL+yk8MTHcXEcggr1QTIDl5RV/La6zOdfv2xXseePHFMuP8+cgXLar6A88//0uR0uomg3drn0sHpSTw3m/ed1/5/jvfGXASJBAtBBKAUqI2gQpRXL1gqnqBJUd2QQ/gFMgROWRBDQCBTBa2mYPXe5ZPnx4L1OEWkKIUPeO9FqhgTUZkWeSKTrUIlfsVJPaO7iiprNuiUSSShSlQQib/d5M8EKO4yAu00xafz8Ww9zcjILNOi2oRpMAZYAgyAYsAkOdFcdEHQAcuAWjaA1x2L+zVaWFsMQw0gMyiv4AMNtD+SDMye3b53Jo1IYKfa6+j5b0gMlgOGAAvIBi7AmNsA+yIHgPdP7V6ddj12IULESEHSABNvaLivJcNLL5BIQACUAWaRIiRsZmrGkAGIEDbXlAamKH/vFxPygM/cyw5I4dBVPlIQRaQlf3YGoCh126wqN3qBPXZDUACOOUdBgvUL+KT/PSWearZpjt1QNpafWxAT3l5HAhCt2RnYzCMT5IPTPE9OXsVEdLsDSyJ9HScG/D+xs6dAUkUEZWAi8/xSTpk/379kE+wDaBtw0S09ItHjwb0E8EM8AJG4Be/VRe/6I6o9H56BHGAU/5IZvZUv/ap33M2c0Rq0oc2gP3d0Y/qa0YOg7R5OZlI0i9v2RKQk/+wtU0MfcF7gUb+CEL18nM6ZF+y6Fv8BgTUD0WJ80d1gKmXb9yI1BP0yD69in6qzrwcVH8UhUxOPm5c5IugtHHHZtf9ixeHffhb91iRKXr0EaDWmCCiH2QDAtUPpIGdbOLz2pKXb+Ylj01Z9Wt9ml/arAJBgUWgms34KFBp80bueWMT+AnQdqdWUa/3Zp7hPL2gnWCfDRHF2CG1gX5H33zWhgR/6rUp5pmEyOTRRicr1Ee3xhf+CMZ6l407fdPG2HCgEiwWVe3zfJePaDNdkJ+M2vzRlSvLpk7O9n4Qme7JYm4x1tpApVNRtJmOScS5aHsQ0+8yZYQ0Hb3mw4TI5httFi38v3fvDsDPJ/meOvglHaozLqJ0akFke1exkabdedLHGMneYKh+6Bk6lI6ILUT/GseleDB2dvujfq1f0KPxwuYen7SpYSy3QWEcdMkjPzT+8Blzrn6YuYu75WRr/drfC/oxf2QX/qivk9Fmgb5Dl/oSW3Wn28h69UMbC3Kmsy0dGSv5jzFXdLI7Fpx40Q724082Ddml15ytHqeQzl+5EpuI0mXYoLbRSq/dpULknkNk/WHVQNVA1UDVQNVA1UDVQNXA21EDbyREXnb4cFlz4EARRSufr8vsRCDLXdwr2jX1KaXFd++5J9I0uJTuH97//kgZocjZ+6+//e2Axj+5444Av59+4om4sG+4Irfw43fcEekkpHYQPQuwunBOvmPySe0gcnrmuXNlltyXhw//0gV4Wb/L9OQWBl7J6hnRvd9997sjXQTZRDKTSxoOKR8+/POfRyTycAWk/d673hWRwqKiRST/zYc/HPWLOv7M449HlDC4Lir4Q88+G5BbCoxmXumsH4zXPnmgtevojBmRY/nFlSsjKtkFf6LDF544EdDY+0VV+1kvXd6Qr3DcuJCH3ulIOpFHHnywfOv++wMKApMWZ+BaRheLqBwOIJMV5Prxvn0R3QMAOW4rHYOFr8XnR1asKGNHjQo4A1zeNW9emTJ27LDwQYSfz1rYgZCgCYBFHrAJ+LLothC02Lc4dIlUr2jX1KW6wCULRoBY/UAOQKQ47i7SzjvI/ZFlywLQDFd8Ji9hAugscC2cE7yJ5BIxB4zk8WLQHHDsFSUVR8AvX47oRrJpp8/l5VGgEv0CoIoF+7pZswJU9oJrKbeFPMAPplrIa7M20im49rtr174GUo4fjyhb8JKte8moTvABEBHhaaEOrvoCxEAHcA7MAR7UY/EPDHVfQpXykYMubQYAKgAGOCRHMN0BI6KagXqAkD98fMWKX7qsrmknkAEsUDKq++vbtweUEBlq84HugAxAFfCn37x0rdvmAXzPno1ot7xsDxACfPkTPfJ7R6/B+fyZevsVtgH09TlygGwZ+SkC8gsbNgR4Yi/5vwGYfgVUYgeysJ+oW3Y9RMaZMwNU6ge+8pKsXsf8vYP/8Ue61PeAqwD8J0+GPHRlM4afu7ASzGPv3DAaTk5ATISi8YWvselfvfJKvA+gkruYvwBDbP/wihXDgivvALm1WfQ/H3OkXt+QMoJf83tgi37J7Ms40X3ZYcoLltsIsJGx6eTJ2OjSbv4ocpO+RJiSS1vo10bOcBGVWS+4Ryb+CNqyNbkBLf1OfcYy+gZn2YesvcZdPgyA8TObKOmfbKBOII29jTXkNbbQrQ2+5iWh3TYy7vBHgI5Pso2LKRWRzV/csCHGcxHpootFgQ632eQZ+mJHYwWflM7CWMSvzDX80e8AQ/lxzQ3GkF4RueozTrC3r9z88yx/lGIlN3PMBWyjf+c4PJw/sgV/BDaNMfq4nMNkV8BUGxuZXxxUBoKHK8YnG1jGGjDc3ORUBNuwvw0eYySoD/Lm5XBkb6bmyfrJp79qi3mWL3pGBLMv/+fP/EcKJZt8xtD3LVkS885wRR9hD3axueDiOhu/3sXGn1i1Kjbp6IXf2Cjx/XDzAt8Bks1FZN577lyM4/ojHzZGmk/1RRHfinp7pdLxOz6uHzotpO3me7YmJ92SxQboJ1euDD3oC/5OGW4jWZ1swY76C1/T376ze/dNSN+tqwqR+0439ZdVA1UDVQNVA1UDVQNVA1UDbycNvJEQWSQxWAwmi0SWC1k0sK9+0Nclc1JYAKmidoFPX8rUCxcCxs49fbpcGz06Luz7+FNP9a1PBK30EL62LVpUDs2cWY7MnBmAVQGQXfonshZQ/sjPfhZR0MPJKOewL6Bb3mKA9fTkyVG/yF/1gNUgL6AsWvhdmzdH+ojhirQdT2zcGJHC/i/PMGBMB9dcTLRvX0QPe6+0Ex//6U/j4j8AuTuyORZSchZOmxYySc+xa/78iLAGk0USA8aiuLURmH/PK69E/WD/uGvXfklMqT9cDAhAf/fee8u5iRMDYLPLFvmZR4++ebEVEAgmWPy9e/78YRePXmKxmMdMLdTAFws0wE3EFigEGoEZIhUt9ryrOw9iCiz6ygJSJBzQJjovczlaRM+aMCHyIIJMIpksHC2khwOV6k2InLAr8tweP34zAkk71aN+EVfkFHU3XCEj0CC60JdFtKgpoIPsAAIdivpSjzYvnTYt8qf2ipLKyGGLbvCGHi21QWkLZNF+AIt2ZlSYtgPV/SAy6Acuin7MC7QcsaZT+rKYnjB2bCz8tdllSnHZYSN3cVMHGR0Wx6nlo+5EErtkL/KcTpoUsmon8ACaDAcq1UsOOgPLAWoRidrLTpnPmV3oE4wALkWwgVjDFfWBJGziCLM0GKBg5tQGPedMnhz+CbjZPFDfcBslmeubj7MNXwJC2Dty/HYi9IAx9QGFohqHSwmScovoBNXYTwQgIJl5ctmYbekSYAVnwcZ+hc5ER9OfL/AlU26AdSCO3NXsCzqBR5k2ole9GYWrzTYOAHKbLvxH3xUNyi7AEP0Bs2QeDgJ6h4hBG0z6Xx5TB9kyJzKwJJKSnOwOnverTz/RVrBL3/F/bRYJym78EUA23rALH/ez4erUD/UFkcd8UhvJQrcgFn3xwdwYAfEA5H7wSrv5ozpSXrYmp3cBqHySD/BBeav1m145m7PPALHGWACNPfgy+ehX29g789GLADVWsFEvUJm25y8u32RjPql/2yBS9Ge2TduAj9Jj9IqUzvrIot/ZxCCbeYLMQKt28kf1kv1dCxbcTN8yXD/0OToyL4Ddij6t/TYMQPfML63/8Ud2Yq/hCtvyR3MBMClyWHR5XB5aymtAftassJP6PyRtUlcO6GbdZJQKxLitvS5dpU/18Ukwnv+xg/HB6QUydl+2mnXq+/yYLfhj5pi2acle/DFzGBsz+KNNTZsnvU68ZL2ArzQ/5gRzlPGcvN5lo4E/+9cYbENLmplekfZZX5z26aR4ArJBfWlR6NNzmYaHDvUX8uWler1s471sKzqabehLfaLGyWz8sZnMD/3OGCxnd6/UPFk/v+OP5mty5aWX6mteiJufrxC573RTf1k1UDVQClsE2QAAIABJREFUNVA1UDVQNVA1UDXwdtLAGwmR6WX0jRtl+oULkT/4cz/8YVx+JxrZBW3DlX1z55an16+Pi9xeXLEiYKhIX0U6iKGLFwP8qtNFcA8+/3xE2w5XgF3Ru99+z3vKVx54IFJmXBo3LmBt5lUWjQt4f+YnP4k0FIOUb9x3X0QPuxQPmPUeF+Mp8jQD0SKGpe8AkMHk4Qro+8qKFRHdLO2HiF8yZ33SgADo8j67YA/oHi7dhneAvtJkyNMsolnqDykuRBOrUy7pcVevlnGiSvfsKV989NGol8xsNlwBuR+9556ydcmSsm/OnHJq6tTIv6xYwIMQFrbgA6gDQAwHfD0DCFmYifKxMHV83qI+67NAVif4++HlyyMSdKQC5khB8C9798ZiUn0WgRbVGSkLcjtqDNCqv/vipOY7PCuPaByxPXMmZAYA86Z3MAPwBpocTRet3A9Uek47wSGR1xb1ohgtwv1OmwFAEdjqlJpguGPaTTlFoor+Ax8sxMmt3tQlaKM+cA3g6L54q1uv5AIWAUuLexGl6oz6xoyJi99AFqAbYBMF2a+wBUgrdYcIQHYBG7U700NY1IMF0qK4TKnfhoF3sQNQKYcpiGqBT04+oNAlCEE2cC2Pgg87Vly9Gv6ovWATXWYkLTiuzcAiKA9oiKjslYKhu34Ri3JoAiZ5wZkUCfwxv8gocjFTsfTTJSgNAvJHQIge8tIoAIhPaqtUDPwRzOpXAFRgRIShy9lsHLAL4A2QsUnq0oWPjn+PVAAwtnahGX8XOXu+0w/Ze2j8+LJoaCjgGhn5Ur9+CIKpS/5bgFLkrXoVsIl8c6TvmTEj6rNh0C96FvzhzyIWyZk69HPewy50ySfltv28y0c7ULlf20Vlyh/O1ur0lf0wo0htroH7YGU/UOk9/BHo5o/arc0JrnLTxWaLyEzRlcPlBVaXdrGrOh/ZvDk2H4z25NMf9bccIwF+qQ74+XCgMvUgepc/ko9Pgp6Zf5ZtMvrc+COFCRn72Vqf05/NC/oOWEe+GCs6FxKSSb2ikqXqGS7StWkruZDzElO2zzp9hjzs+9CyZXH5oXlhuFz+Pq8fg8bGCmA1N16MaVkfGfmjuZA/dl862pRNfdq95dSp8s0dO2JjjF3YOvOIJ/gFozN9y0j9kO9I5eDfI+fPhy5zrDA3kxFUNYaTk0/20yXAb1NDX3z28OHX+nZnzvYcnYHd5ixt1nf6FXOe9umDLh4V0X3T1p1+mH752TVrYqOErfptarCBeSFys587FwCdnDlnex5AN+aKIgeUe+X8TrnZQLsB87hv4PTpmMtynuluX4XII3ll/X3VQNVA1UDVQNVA1UDVQNXA20YDvyqIDFB+6TvfiXQJwGWv6NlUInjq4jaX4X3l/vsjX7AIXMVzQLJoZnmG37l1a8DPXtGzWZ9cy8Cpy/T++qGHyrnJk8v5CRMCtGad80+dKqv37y8feeaZ8sknnhjIni6u8wV4b1+0KC6dyzqBWHJ+8XvfK7/32GMBqPtFX4tmPjJjRkT6St0BJpM561MXMP2+F16IaGntlhO5XxE5vHnZsvLlD34wgLxL+tTp5yKYx167FlHN8j+DyCKRx7BNn0oB/p+vWxdR09JaAPE3bTNqVIBPqSIAWgtTUGe4yFSvsZgFGywgAVCLvFyYec4i18IbnHXUeKRj/uoUiWTRLOosjnlfuhQRgWHrThRkgkpRlSOBSgtSi2bgTp3gKjlfw5QlZAQWHV8G18CXfvAKzBaZCSLL6ep4uYW9dvtdLuzBWeBTtOtIoIkcmQ/YQhf8VR9dpIyAk0W99Bvq67cI9wwQbfENvICLTdtkZBnocO/ChWGfkUAledj7H7dujcg4i3Dfk5HPsU1EA4Jhq1aFrH7Wzx+BINGoALpNCDC02zYAmzQrbMMfh8vDqs1gBvinLjmggawED6lH9cVlj/PmRaRdv2jX7ErSl4BX4J1NiLQNPbKDOkRyy6/t//02XtSpHvbmj88ePXozJ67fqdPz2ssnRdj129TwDEiinziOL5LW93yUbbI+/RC8AoWGywvcHDqARCDHJgR/5E9N6MIObM0fpaegh16R9lknUCVCHFgEaUVopm34yOjRo2NjBAy7e+7cSDvSD1Rqmy/t5ZOgN9CkD+o1eakX0A342jBQX7/xjKzGCSlW+KUo0MxX3LQNEMbWLvIC8foV/igtCH/kl73qM+YaK+jRJl7feeHVV8OvXVQHgoJj+iHb5JgrvYHxm4zSAdh069cP2UIueu0G5YHApm087yTEx1aujI0NPtkvzZFnjbvGcbBbP/c920Q/HD06QKVL8qRqAZJH6jOek6YF5Bfxm/0w60yILFe3r5HmBb4DnoO+UpYA8saPHHP5jzrkGDaW8cd+/VDLtFvkPltLQeE0hH5IRraZ0MkRLBr3oeXL+6ZhSh/QZ8BUYyR70+PNObajSzaWDkYksrmrXz/MHNiP7t4dc0OvOVt0vHnBODnSWKHddKZPsw2d8qe0i3bbAAV9jeN8iK37ycgO4L726jMxZ3f02JwP1ZepUfptGJDPmGhuldbJ3wM5d/XqaxUi9x2C6i+rBqoGqgaqBqoGqgaqBqoG3k4aeKMhsohjl+FJO/EH3/9+RA+PVC6PHx/Rrd+5997yFw8/HPmHmxAZAAWj1Se1hQv8QNaRyrfe857yyAc/GKki4nK4RhEpfO/LL5f7X3opvgYponGlc/j6ffeV5zqXluVzgLHo5i89+mhAZHroJyNYLNeyCOT/72Mfi0v2RA2Dy1mkyfi9H/6wPPTMM5EiRET3SEU+Zu1WnyhidWYBpdft3VvevWlTXNonBcdIRXqN3fPnR/7nf/jABwKcZ0kgBvS65R4EBYr6wYe4rOfGjbioTq7PvJSqKYcFs8gw0UL9chfnMxZ8Fo7AnYWzBWSziDgCUYGCkaKkPGeRLBWDI+9kFNHlHQmRgQLgT/QsgGUR3u84cMqSF+qpF8hpAjZ10GPmGu51gVm3rYAmYFoOVZG+zQLQgZ/yfIqoHKQ+sMFCWVT313fufA0sdvUzkVyiHweJqCSPOuSSBJoc23aMuVkyevaBxYtHhA9Zn3aLEs+o7mZ97ABMi+YGVaXN6Bdlx65gw88PHw5YANbyybS1utXHH0Xbx3HyzumDfn0HfNBmYCOP+efn+Q79gWE2DPrBjHwGoAU9/3n79gBjYh9vArYOvBJR+fnbbgv4MkidNjIAO5F2Jy5fvhk9m+8EKMkomnS4vMBNHaiPPwJY/DFz0fqMMYE/0h9/7Bc9m3Um4BfxCrJpv59lAZbIZQPLmOH4fz9Qmc8ZJwAsmzl8qVnyQktA7H2LFg3Ur6VI2HbyZPnenj3R9u5+yBY2SbR7JFDZHH8yJzmY3t0PnS4wltHnIJHxorh/fOBAyCeym61u6rEDfIFF/jhSug3PgbzsYVND7lmgMQtbO7kg/Y0222waCVTmszav2Jq8Gdmcv7OpYTxLUNkPKuYz5gN5h21siB5uFv4ojzVIafNlpGJMAHkBaf1Gnd2A36aq6FknXjI9ykj18h+bqk5XSOfRTJdg/LJ5lfPCIJuLgKy26oMifTNSmhz6DH/U/2zmZBRyvzmbPOYFmxBsk5HSzXbpf+YF4/lwuYu79UA+0fZgfHc/1E5zP3Bujh2pmEtFhkthIaob9G0Wpyts/Po7xUkIf6cMMlbYDNNmMtJrjUQeyRL191UDVQNVA1UDVQNVA1UDVQNvew280RBZmom7duwo927aFJfLgZ8jFUAVnAQq//vHPx55fKWKUABkuXjvfeWV8u++/vWyZv/+vqkxmu964vbby7+8850R5Sty+HWLnu3byyeefLLctXNngNVByompU+PSvL/46EcjN3KzyDm8/NCh8tnHH4/UE/0ir/M5EcIisP/qoYciwvnE9OmRkiILMK3NLtibLMdmj9zF3XKLPhYpre0/vuOOcqGjR5+TB1q6DdD8t7Zti/zNIxWRx2zxT+9/f/kvn/rUTbjvOcBOrmGwSQSbBflIUXsB5159NVJPiGwCfJuwya+BAgtcUYaDRH2CaaK5RHKBEGBtswAtcnSKLrQgH6mQUSQzePw/X345QKBj/gntMp/mH61fH3VGXuCRKi0l8nGKggQLMootHwN5QUDR1yIC++UPzWdAFpfrid4DIZoFSFTPe1zyuHx530ut8jntg+iAcwtxwLf7JnqLepdmsXu/CN+sE2QBcp7pRIhZ6DeLXLt0yD6DgErQN6KRjx0rf/Xyy2GjZiGXfNLglbpHimwOdywlNgy+vWtXRJ6RMaML/V4Upag9kF8e0UHgA79W1+NysnblRgdIRDSD0vyx36VW2bbMv8sfRQPKTQp+KzYMMjIePB8uP263iwJDIBNIq/90A35gTQQtebV7pAIuiQwH12wSiYjMoo+IVrx9zpwAbDaIRioZsSgSWWoQFxYm/Mx0KOr5k40bw39Gip7N9/GZjGS3GdEsfBC0AirVOUjKBBHXNp3AJhH3zaJf21wDfT8qNc8AY4V2q/PbO3eGbfhSE/qqX9oJ0I6/jxTZ7PPGCj4OoBuDbEpkyYsL9Rf+OFLaG8/pH3xSHtr/9uKLIW+WPKlh8+GPXH44Y8ZAUcOetxloDGej7s1AEa42DEQjDzLXqM/GlflAnd22Zhc2Nt+IHB6kaDfQ+7ebNsXmHbsk4Dcu6Mtf2rgxotj54yCgW59hE6kizAuZQog8bGteIJ/xfJB+GGmELl2KOdbJl0ytoj5jtnYby7JvjzR38Udzg40XEfzGieamgXpt2H3JZYpTpgy0yeYZ46Nx3EW73XN23K/QOYnERiMVMtr8cxLAvNBta39HzJs0Kf5OkVt6kHnBO/lg+M6RI2Xb6dM98yH7XI1EHslC9fdVA1UDVQNVA1UDVQNVA1UDbxsNvNEQGfBdu39/pEoAZ+UFlt93/okTcaHbodmzy1E3bx89GhfSbVm6tICzCtj7g7vvjtzAonQVaSJ8Tn3SWczrQCMXwvmS71jUMuCqLZ47PWVKXCoHHG9euvS1fL5z577OZtJj3Pfyy5EiAkz1JdWDerxTvQC270Ux7503r1waPz7yNX/vne8sL3dFLrm0Tt5mEdgbd+2Kd029eLGs3bs3IpK93/ehg5kzy4E5c+IdB2fNCuBLRjJnTmTPeLco5Hdu2VLGyjV97lxZevRopKDQTnqZJKfwhAmR/9jzIDIwLQpZ1DSZs8h//I6tW8v6vXuj3TPPnYt3aLf2e15d8Q4XRC1ZEu2l36fWr4980OTLaGTwwaJW5BoAkSkdXIIkGskxVQtax8Mt8uSbtfj0M0DDgtmCvAk0yOpGe0eCpwKVnYhax8Cbxbv9DoBWrzoc2RZp1w0fyAIkgxkuUXKM2aISLAEAPAe6WgCDDvm848+iNEWngsgJFkWiuqwPfBBtF7aW71VO6xs3YgHve0fEL16/HiCWfOQE60SJybHYjC70flCRLkXIgUMAFFkt/DOHsu9FlpHZe+ScBcTy8qibth43LmygPgvyPOafkYtkYAffx5Hq06dvwgb1WYRLP5EQOVMciDgD2cjEBmxLl+rS//wcgNdu8oneEmUmb+qm48cDtjULCCgCEqgUMZ5HzPkVuQAL0N73/Mnz4NXeM2fiKHReLpd1+pwLvfhjRrGrl+1FEfo8AEXH/s9/yA4cv3D8eNQL6jQhclyeuGRJWTltWgBb+bDl7O61YcJOZOY7os35OFjSLOwqLYh+Ir0DAKzd/JEfZEoN/kj/fCajE/mjqGn5ldN/Miey6EI+yQ7gJ3/kq+RhPz6V8mVaGTaRixXw7QZDIA490n/khZ4w4aasaWPH7UWdklmbATC+zR9fF4k8alS0FaTlj3xTm11yxYfoyqWG/JG+tTmf55sZ2Zz50/Oov3pAobyY0LP0mLm3jRFgnvbGhV6dcYJPihD3nmYR1RuR11Onhk+ylb6uHjr0vLGMLgFE7SaTfujiQ1CsWfQN9bA3P1f0Ee3Ufs+LkmRrINYYkRDQJWEinOmmCRbVIXKfbciVYw/f9GzATOOEHMAdf6RL9Yi+5uf6Qha+wiZSG9gwyXFHJC25RAWzbQLCvCTT8zbu9EP1ZZQmiGzs1v9sYmXuWXVrd+ZwZ3eyxljWSXVjXDI38Ef9sFn0l/sXLozIaz6pD+vvTRvnGKS+TJMgYtomVretjROrXKg3Y0akUMqxh1z8S25deuRPZDY3KIA8fxSlSr83++Ho0XHxKH+UakQhp+f1EX0vbRM5qdmmc8Ehnea80A193zVvXqSViXlh4sToh+ByzAXSfvhbYcyY0D9d6u9+zhczVU3qkY/wR+0F5Y03inzG5kbPsyVbs2PaikzqM7/SbY4VmQ7FPKjdmZpHf5SbPi8oZaPMxc3Pycgfjbv8vHtzkTz6DJ+hv5izO3M0oE0uumUr87U5Oi/z1A+NJcaoPFGinfxQRHduYOnX/NGczdb8nk/kPEN2OaXzIkE+2TwJ0fTNCpFf11XrN1UDVQNVA1UDVQNVA1UDVQNvZw280RAZ4Jx76lQASpBTbmDg955Nm8qDzz1XfrpxY3lu9erywV/8In73yIMPllc6l6e5TE8U8sXx4yP3rpIQWRTt3NOno04FAL7/xRcjr/DFiRPjnaOkIZgxo2xfvLi8tGJFgFUQ1c+A6WaZdfZsAF25lekA+AW91eNnntEWsssvLF+ziGkQFRBO8J11ArTTLlyIaF9pLZSlR46Uzz/2WNT32G/9VnxPByKFH7/jjpAduD0zNBTpPLQ/03iA8QAxeegpFnqHD4fe6IB8oDL46//758wJsO1fKSy018+zPs+TI+tTh/QY2qfd2u/5IzNnhowiyqUCkW5DifqmTw99pm0siAEMXyBT5qgUwSi6FEgC/UQpWfhZeIvGBTQsQi1WmxeEpS4tlC1CMw+iBaroqWYRqQtAWdiK1lOANovgZlScn1vYWtBaQE9yGdekSREVKbrLQvHxgwcDEPr+W7t23YwmBKIAFHI2ITJoZ9E+a9Kkm+DcAhzAA/0cpQXLQBR5Z8nkZ6KG1Uk+P2+CSrJZuOei3sJZuwET+iAHWS106Ux0K7CjgCTdMJVtwE56atrmU6tWRbTh13bsiDo/vWpVwAyRzICvAo5pcwJ/P3NMOzcN6D0g3pgx0Wa60x79iHyht0uXAk6KKLzSASbe1w3DQCDPgC+AJ9uAjY5Fg3Pyj9IFe2lzQjp6ToDX9Iv0R/9mDmiwRDtBAHWAo3Tr/9Iv8EdgJNus3c10FkASWEGPCvmAiF5RqtotdzFIot3+Tb2mnICINoMgZPR/qRikjuA35GJr34Mlcofn0X46BOebEJkcYC4owjYKXep3crLyPf5AZs/TqX4Zvt2xtfqbx+jVAahkTld+RGegjr6UNgZ26FofAszTf0CZvMzLz/hGc6xgd7YGVskp2vhbO3cW/sle2uzCP4Wt0//zaH5CZDrU5oyKl3+XTybo8jttZwNjj4hH/Q9k8zOfaxZ6069dqDh+7NiyZvr08EVtBpH5tH5Ll+FPBw6US9evx8/ioseuTZIEk3wnTxfoz/wRpGVremFrIDHhO9lijLx6Nf7tto0+wWcU9XieTvlfwPmJE8P32Jk/guZ0py4yNmGYdvm8cZI/kodt2IFtgGIbS97hnWyTGyP6TNjm+vWbMiZEtvGn3Rm5L/2GtB7aaKNB3ezne23XD/lh9sPuUxDGM/0wUweB3jbJyO5nOQaxOcDLJzN/L3/s7ofa6Vm+40ubjePk0gZyqUu7zV3mBoXutJku6TTHcZsB5PBMnqCxYaU+tidf+Kvx/NKlGL/5Iz8yVmi7nzc3F/VttuYzaWtAWb1pY8/5P7nImakhtFe7mykY1HezH44bd3MMczpAxDN/JI82s5vv2ermnH31asiZmzn0pM3GAf0mx0R9cOOsWTfbQyegrvaB5Xwy0yflONTsh+ZBz8Sc3bGN+ZQutYdt6MX3NjGcasq/AU6wTecS17QN/effKbmhynf0Q37GV0BrGzN06BLB7nlBu5tzdlPeCpFfN4zWb6oGqgaqBqoGqgaqBqoGqgbezhp4oyFyRu+CkKJZZ5w/HxHDwKT0Ed+/++7y0w0bIifvzDNnyn/91KfKLzr5hcHPjCzOaNe8WC+ibi9fvplnWKoMUbryHZ8DHU+cCODse1D6mXXrIpWDekTXyrvcLPIDiwz2jHe4uE7eZbKCrQdnz45/ff/Uhg3lG+99b1xQJ2fx2Q6cbtbns9JNkDMv/Vt14ED58298I372jfvuK/Iwu8TvsXe8ozx6zz0hK4gMymq7f71DoTt5lbU5wblUHp4Hlz0768yZ4oJA0czSbLgAb8+8edFm7aXLrE+d2ioqHKAW2Qwii57WbtHOP1+7tuyX27Dzjv/3k5+8GXFNPnq8LuKpkxcZfLCAtHgWaZXZkh0ZlVtTjlDRRhanFl++BxUTpgKzvfLuWtBbbKtPFCGY0X15lEU6wAU+OVKtWFxaEDZzQPq5hag6LXj9HxyzYCQXSEMuUMj38pDKtZv1AWEW582oJvVYLEc0bkcXjhrLmwssgF/q86Wt4BX4CTKph3wiu5qgMo+AZ31SMri8DkwHiUTlgStkF71GZoBAAWa7gUvTNmyUR5b/eMOGgGx//corUecX1q8PHfzVK68EjI6F+I0b0eambTISOXWZEX/aDGpop5/NGxoKeOh78AlYzFQMft6d27VpG4t70DwuVpw7N3RJb8AO2AgUOO6ukK95lDz7YtMfgW9FipAvbNgQ0WrSNzy4dGnolg4d7ydrgLpOm7uBHVvzx7SNiEjP94LIwBD7A73azc4gY7OE74wZE32G3TN6VqoQYINcIA1/5Dtsoz6FDvOirOaFXunbmZN8aPz48pFlyyLilzxkdxmbtvpevwRJwtYdANid71O0I5iqiCzVZv2QD2qXOiJSd8KE8uiePXEcP/2nVx7fsE1nvAB09F+Rgdotz7O+xz/fPX9++etNm8pTnc0htk7fed0FYaNGhQ61uWlr7T7WAcTeQddOPIhE5U954Z82dI8VbMMPM3exUxHAtHr8jO7onS74k3Zf7OTQ1uYmOKcLz+T4mP4zZ/Lk6HcgGFsby9haPlf+qV8Ca/wwfbIbXvHHzM0tslQ/ZAvP+h1545TGuXMhM1mNPerrviAs+7K+aLxN20i5Qi59BFhjJxCXP7rALG1Nj92XrSVQ9W+mdPjEqlVFCiBtFAWuPrCQDkQfk53f59jTHfXJd8DA3KyUGgWo5I9s7Hlt8b2xx3jBt0XAsk0zwpfseZqFjQBTzxnHtdnPyGk8Iqf/f3nz5mgzW9AhXTbnhbhYb9So8MfcwLLp4nlA3dgQuh0aighXsJc/iqSNeeHGjZCxaWt1smemvGFrY6NN1bSx+UCd/EWbQV/FuGOMzDRM8TdAZ87WXu3POVse599dsyZs4Xk68HvfA750m6dhmjmRMxI5x/Gob9SoeF7fNt6wI1lFCvs+01jwGV85xzbHyNio7czZ/u/5mKOXL49nyGVe8B4bov+0devNOZuc3bbJ9qorxwppMswL4LD6RI+LpmZr8JysNpnSH7W7OWc35a0Q+XVTXP2maqBqoGqgaqBqoGqgaqBq4O2sgTcaInfrCqgU8fvw009HVO4377uvPHbXXfH/OadOlf/4+c8HpG1bQGi5gqWZAHWlYACw986dG5HOUkQ0Uzn0qx9EFtn8ri1bop5xV69GtPG469cjevhHd90VUblNIDuIvCJ8/8Mjj5SJLrB68MFy27595fd/8IPynXe/u3z1gQfiHd0X/vWrd/2ePeUPfvCDAMvaKTIb5FaPiOEnNm4suxcsGES0+Iw0Fmyj3fIke14qjN9/7LHIwcw2CfgHrrSU8qe33x63qotYs1D+zKpVAdQs9sCD7uiofnUDBs0jqPlZkVkAmeO6CX0HkdFiEpgF1EQhgYfkAil9/99ffDFym7YtjoO7uA+gevrw4ajPsXgQxxFyx6n9f9ACpGp3HqsXHWaxq82iuei2O23HIHX/2zvvjPys//n550Oef3/XXVHvf3n++V+KZh6pPot8bQb5M/8t+QAbdT979Gh5vivnbL86Iz2GKGTpURYsKGcuXw6ABVyKnhYt7SKvtsXRf+20gUFvNjiASnb/yYEDIWs3hO/3DqCXbXrlRs6UKt0Rrv3qA6ro7dOrV8fmBrnIwx+BT7Zh8zYFrGIboIUO6VaUnbb6nr0ykn2QeoFObRaNTFYbF3IUi0wFL9kmTwQMUl8cRZ8yJTY0RB/Lt6rv/bu77ioPLFoUbda32xa21m4ASCQmWUE97TX2SAXSfWFbv3eAxdKEqAdYpDuQjy5Fz2p3RmUOKisgxh8XT50a/piRyVLIsD0bdeeJ71c3UMlXbEZ4NtNbAH97zpyJFATdl8r1q8/zALe0NXxSH7FRR6/gpbFDPuC2xebin995Z7QZPCUzv9Jm4wTZh0sX0OtdxgS5q/mRsYiNQUx6FTnNNt0bQsPJDK6qh39rs75NTqdDyOn//2PAC3ib7xA9qz7t1F+cFshUT8A+20j1M2hxCkI/ND+Ql435ijptiJCz+1K5QeoG9wFVz4u212ZgmG2c1sgUO4PU5W9KbRYlrM2ALvnYNjY1jh6N+bAJt/vVa2PD5kXM0atXB0QmFx2QE9y3sdG2gMbGG2O1+qReeXjFitCB6GanQMxBg5QKkQfRUv1M1UDVQNVA1UDVQNVA1UDVwNtCAxUil4hErhC5QuQKkV9LmzJoqRA54/j+j8YqRB7MeypE/s2FyAB/mw2D9IgKkStErhB5sPGxfqpqoGqgaqBqoGqgaqBqoGqgauDXVgMVIleIXCORayRyjUR+Ldf6IKVGItdI5BqJXCORBxkraiRyjUQexE/qZ6oGqgaqBqoGqgaqBqoGqgaqBn5jNFAhcoXIFSJXiFwhcoXI/Satms6iprOo6Sxeav13XYXIFSK3dpr6QNVA1UCCpB94AAAgAElEQVTVQNVA1UDVQNVA1UDVwK+zBipErhC5QuQKkStErhC5QuRf1kDNiVxzItecyDUn8kh/w9ecyCNpqP6+aqBqoGqgaqBqoGqgaqBq4G2jgQqRK0SuELlC5AqRK0SuELlCZBqoF+vVi/XqxXr1Yr23zSKnNqRqoGqgaqBqoGqgaqBqoGrgjdVAhcgVIleIXCFyhcgVIleIXCFyhcgzy6dXV4hcIXKFyG/sSqPWVjVQNVA1UDVQNVA1UDVQNfC20UCFyBUiV4hcIXKFyBUiV4hcIXKFyBUibz11qlSIXCHy22aRUxtSNVA1UDVQNVA1UDVQNVA18MZq4FcNkadeuFAWHj9eHv7Zz8rvP/ZY+er995cf3H13+eJ3vxs//4+f/3x5asOG1o365JNPlk898UTZtnhxOTllSlm7f38ZfeNGfP/CypXl2XXryuVx4waqd9Srr5Z7Nm8u79i2rSw9erSMvXat7FqwoEy8cqWsOXCg/OSOO8ojH/xguTGKtgYv6/buLf/hkUfK2Bs3yl995CNl4+7d0e6vPfBAeeTBB8vR6dPLmaGhgStU3+d+9KOQa9/cuWXO6dOhQ//fsWhReWr9+rJ33ryB65t59mxZcvRoaUJk7f7M44+XCVeulP/0O78TumxbvrhhQ0RzfW379rLv3LnymVWryvVXXy1f27GjbDl5shy5cKHcePXVgaodM2pUedf8+WXdzJmv+7wj17MnTSpPHjxYvrd790B1+dDY0aPLvMmTyx2zZ4eMZ69cKV/dvr3cMWdOLJz/8uWXyz9s3TpwffnB9bNmFRdPnb58uTx9+HC5ffbs+Np5+nTZdupUefHYsXL4woWB610+bVq5e968snTq1DJ/8uRy4Pz5kHXR0FA5celS+dbOnaHbtuXf3nln+dCyZeU/P/98OXDuXPn3d91Vzly5Um4VIn9i5cpo5/7z54veQb7z165F3S8cOxbtHrSMHzOmLNKXZ8wo9yxYUM5cvlx+dvhwWTV9euiCnX68f/+g1d383HsXLSp/fscdBRxRx8dWrCjvXrAg/PPxAwfCHy9cuzZwvWtmzAifHDd69C89c/D8+fLM4cPl1OXLA9c3e+LEMn9oKPxnw6xZ0U/OXbkS3+86c6b81xdeCJu3KfqH55dNnRo6pNt75s8Pu/h+/7lz0e5Bi4v13jF3blk7c2bYmL7UNWfSpDJr4sTyzZ07y1OHDg1aXZk4dmzR7vctXlx+b+3a8t3du8t/f/HF8u/uuqs8sGhR+OOPbsHW9y1cWPjk0YsXQ2dk9S6yGnt+cfRo9KNBi37Nv1dOn14mjR0bujN20eX206fDny5cHXwDwnuNP39+551l4dBQ+ODMiRNjLHruyJGwPbu0sbd6Hl6xosydNKkcv3ixTB43LsbGk5culUMdf9xx+vSgTb6ZzoIu1fvkgQPlsX37QsblU6eW//bii61snS/mj3+ycWPY+uXjx8tHV6yIdz26e3eME2x09caNgeU0JshZra382/hqvjCGPH/0aPjklevXB6pv9KhR4Y9rZs4sv792bfTtv9+6tSyZMqX83rp15evbt5f/8dKtX6w3NG5czAX6C1/ae/ZsfP+LI0fKnrNnB5LRh7RNP3Rhn//T2ZGLF2OMjDl2+/bw87blj9avL1/YsKH8/ZYtZdOJE9En9RtzIVvxK/UPUswDH1+5sty7YEHMW2zA5/WbYxcvhq2fOXKkvDpgfWNGj45+rC/ymWs3boQPLZs2rXx0+fLyT9u2lS9v3jyIaK/7zF1z58a8cOLy5dCbMf2hZcvKd3bvLj/Zvz9kNwcNUmpO5EG0VD9TNVA1UDVQNVA1UDVQNVA18LbQwK8aIg9dulRmnz5dHnzuufLpJ54o33zPe8qP77qr/PH3vlcWHTtW/vOnP12eXbu2tS4feuaZ8pGf/axsWbq0HJ82rdy2d28Zc+NG2bxkSfxs87Jl5crYsQPVSwd37thRNuzeHTKB0WDq5MuXo96n168vX7v//tYQefWBA+Xff+1rIcP/+vCHy4Y9e6LdX3/ve8s/vf/95eykSeXihAkDyehDqw4eLB996qky/tq1cnD27DLrzJky/+TJcmD27LJn/vzy/KpV8fNBy4xz5wJC/9b27eWeLVvKM+vWld3z55fffvbZeMdff/jDocu25XNr15YPL1tWvrtrVyzELPwsIL+za1fZdfp0OXn5ciuIbLG3evr014lhgTtl3Ljy3NGj5YmDBwcWEWQAvUBpgASss2i0QH14+fJYNAO0bQu4ZkF7+sqVkOm2mTPLbbNmlW0nT5btp04FcGoDhhZPmVI2zp4doAkcAkjOXb0aQBmo/sG+fQGI2haAH7j7ny+/XA5duFC+tHFj6AA8bwMVvXfimDHlg0uXBlhMQE6+i9euxfebT5xoBTSAIM+vmjGj/NbcuQH76BJQB/2Bg5+2sHXqBhz4w9tuCxvwwQ8tXVreMW9e+CcoCLZdGhA2qRMEAq96QWTtfv7YsbDRoGX6+PFl1qRJ0U/4JRmBSf4J9v7tpk2toLT36hvqWzx1asDJcWPGBHziM0CqfwGdQQvYB3CvmD49bJQ21pdmTJhQfrB3b9hq0EJ3U8aPL0Dl765ZE5DybzZtKl/asKHcu3Bh+OOt2BpY/O2lS6NtQD5ZJ3QA484zZ8orx4+X8y2gL1i3esaM+MrxxljGPwF+tqKLNgVI5I9zJ0+O5+mPrV46dizGIv5oY2fQYny4f9GiAJTGiPEd3WonHbDL7jNnBq2uAJ4Lhoaijep99siRsAUZQdW/27w5fKhtMSf8zpo15ScHDpQdp06V+xcvDp3ayAE+D58/3woi2/jbOGtW+BEITG82CdkcCP3+3r0D1+dvAPUYa/gj/wQnjcO+f3TPnuiHbYtNQHoztpkH2Iovgchs8sqJEwGCBy1grHmBHXJz8eiFC8XG1qhRo8Kf2mwY5Hu10bytzcbt3wWRx4wp/7htW8xh/GrQjV916oP8x3hobJ3Z+TtHPVtOnCjPHTs2OEQeNSo22ejNBhOYzYeAZf5pE+JW5mzj2R+uXx9+Q293zp0b9av750eOhD8OuuFUIfKgHlw/VzVQNVA1UDVQNVA1UDVQNfAbr4FfNUQee/16RM6ClcuOHIlI2UOzZpU1+/eXyZculVeWLSvHuwDhIEpdfOxYWXz0aDk9ZUpEHE8XCfnqq+X00FD87NTQULnRI1JwuLpnnT1bZpw9W4YuX456AF6yq/fojBkBaQeLw/k/b5h24UJZ34mS3b54cQFttXvPvHll18KF5eqYMeXamDGDNDc+I6pb5DBYfmHixIgWnnT5cvz/3KRJ5cS0aeVCCyg9/urVAOWzz5yJqOZj06dHPYuOH78Z1U2fbQvwYvEtUhYMWzJ1auhu39mzsSgTmTSoLi2MRYiBWM0CBlvoH790qRX8VB+oBNyRS+QbuYAc34sOs8BvW0RqarP6RG2pz8/AINFM/r3cAlQCOeoQVThpzJiI/BSBJRryyo0b5SDdtoRX2gQ2AERbT54M+AUAX71+PaJ028KwjPqbNn78zWfJZ5FPNiC1DUwFgjyvPtGF/AR4B5rASv7UFnRrM7gGQLCDOkTw8Sn/P3bhQthl0Ci76Ieg78SJAa66Cx2SedAISM8DTHwSGOIz5GJr3wOB4Heb+tSpb/Bn/nPi4sWQlU71R32GnJda+I/6ZuiH/LFjY3WQm/z8Ub2DFvKoExQzXojgBtlEgs6bNCn88VZsrY3gEnBFZ2Tlp2Q19tjAottBC7DIH33leONZ9rf5krYatD6fswFmU8y/xh76Yyswy/f8sU1ErnoARdDPc9o71txy40bowHgE3g1atJPebGyo1/NsQUbjEgDcxtb5Xv2OrYFF46G6vcv3xgk2agMqRXCDk7GZM2pUtFWPJDt4zqfa1JcbGyunTQsga5NgaOzY2DixmcM/2xb6ojc2Mf6w1bQJE8r5K1fK2Q7kbxPJrm3mBfX6v3FWP+afdLD/7NlWGxDZHnbRTm1mC9+T2fdsZY4YdM5Wpz7If9j0+o0bMU4o/FP9xshB62OLnBf4jOcAXmOb79nmVuZsejQv6G/6nT4NVqv7mDHy6tWB+2GFyG17Rv181UDVQNVA1UDVQNVA1UDVwG+sBn7VEPk3VjFV8KqBqoGqgaqBqoGqgaqBqoGqgT4aqBC5ukfVQNVA1UDVQNVA1UDVQNXA/zUaqBD5/xpT14ZWDVQNVA1UDVQNVA1UDVQNvIEaqBD5DVRmrapqoGqgaqBqoGqgaqBqoGrg11sDFSL/etunSlc1UDVQNVA1UDVQNVA1UDXw66mBCpF/Pe1SpaoaqBqoGqgaqBqoGqgaqBr4FWigQuRfgVJrlVUDVQNVA1UDVQNVA1UDVQNvew1UiPy2N3FtYNVA1UDVQNVA1UDVQNVA1UBqoELk6gtVA1UDVQNVA1UDVQNVA1UDVQPtNVAhcnud1SeqBqoGqgaqBqoGqgaqBqoGfkM1UCHyb6jhqthVA1UDVQNVA1UDVQNVA1UDb6kGKkR+S9VfX141UDVQNVA1UDVQNVA1UDXwZmrgzYLIC4eGysrp08vEsWPLmFGjyv5z58qRCxfKmStXypXr11s3edbEiWXOpEnxNTRuXLlw9Wo5fulS2XP2bPy/bZkwZkyZMm5cWTptWlG3cuLSpbL37Nly7sqVcvkWZJw8blxZNnVqmT1pUpk8dmw5f/VqOXbxYnypu20ZP2ZMmTZ+fJk3eXJZNGVKufHqq+XStWtl5+nT5eD5822rK6NHjSpjR40qi6dODduwizp3nzkTtrlw7Vq5duNG63rJN3/y5DJjwoQybvTo19p86VL829bW/HPSuHFlxvjxZdm0aWX6hAkhE/m0++K1a+X6q6+2lnHq+PHRZrZme/XtOXOmnL92LXTatvDB9Mc5EyeWS9evl7NXroT/HL14sW11oTf2XjxlSlkydWo8n7amx2uvvlpevYV280e+wx9pLf3Rv1db2pr/0OPMiRPL4qGh6Nv63qGOLtvaha3HjB5dZk6YELaZNmFC+Cff1q8vXr0aem1b9Jn5Q0Nha3UbJ7LdbNS28Bf6Yxf2YQtjBH/Ur/lnW48cNWpUWTV9etTH7tqqzScvXYp+qF+2KfQ4tzFGjh49OmyTumzrO8YG4xkdkpGtlb1nzsR4wdZt7e15YyOf5Ed0evjCheiL2e42bfZZ9Rh3jD+zJ06M/qwu/dBc07ZoN3vwxwVDQ/E4nzF/nb58OWzTVpfqWzQ0VOZOnhzjubml2Q/byjh29OgyaezYMnfSpLJ82rQY19XJLtrdtnheu43jS6dODbvrh/yR//CjtmMFGdiFjGzOTicvXy7HL14sh9V5C2OuNqvHeNacs/VDc+2tzF38mj+SU7vZ+MD58/HvrYwV6mvOC8YK+qPLQ7cwZ7O18cd4Rk620k521nfY/XrLcZxt6DBsPXZs1Nn0x1v52yf7obHC/8375GObW6mvrQ+/2Z+vEPnN1nh9X9VA1UDVQNVA1UDVQNVA1cBbpoFfNURWv0XJ3fPmld9eujQgoIXQz48cKS8fPx7g7lYW9+tmziwbZ80qa2bOjAUfeLP11Knyk/37A9q1hS4WuCDBexctCpijWPA8efBgLJyBiDZFm8n1wOLFZe3MmWXWhAkh17ZTp6LdW06ebFNdfBZwALlvnzUr9AnanLpypfxg797y7OHD0eY2qGl8Bz7cs2BB+eDSpcX34IA2v3js2E2Q3FbQu+bOLb81d24sSieNGRNt3nzyZHnp+PHWC3FwDRBaMW1auW/hwgBYV27cKC8dO1Ye27cv7A4ktykAiXq0ma1tHrxy4kS028IeZGxbyHj77NmFX66eMSN8Ggzjjy+fOBGgqY1tQGk++a7588u7FywIcYAMbd504kS0uQ0kocfRpZT7Fy8u98yfH9Dlxo0bYZtNHdu03XzRj4EM7eWP08ePD909f/Ro+cmBAwEL2vRDfQbEYJMPLF0aYBpwU99PDx0KCNG2H2r30ilTyjvmzYt6+aR+bazgQ/vOnWtr6puQkl3eOW9euXzjRoAwttl68mTrjQ3ttmnAH989f34ZGj++nLp0KfyRfbS7ja01CGi6Y/bssn727LJm+vQybsyYsM2zR46ET7YF3eoDFdfMmFHeOX9+6EAh4+P79wcEbAOHcl7QX/gkqKpOY6O+yD5HL1xobZslU6bEnGBuAH6ND7vOnIk2s3Ubf/RyoNK4++DSpeXOOXNCHmPEM4cP39xsawPPtRtUu3fBgrJh1qyYc85evVq2d+YFY2TbAlQaf9RnjGRrmxo/2r+//PTgwZgn2rSbL2r3xtmzYz7MjTa2fu7o0fD1c7ewUWuc4JP+5UvAp/7yi6NHY25sC+PNr8Zx/sjWOWc/tndv2CgAfwtl6oc2xB5YtKisnzUr2n3g3Lny7NGjMWbsuwUgrw56vG3mzOg7NsH45OMHDpRfHDlSbNG2aTe76CfmWLY2But3bGM8A+bbbILyR2OkOSFtbcOAP5qzXzx+POadtsU4yybGRwEE/IVv+1vl1OXLrfyx7bvfis9XiPxWaL2+s2qgaqBqoGqgaqBqoGqgauAt0cCvGiLnouf+RYvKx1asiMWpsuvs2bLp+PHyw337IiqnbfnQ0qXl4RUrYqEHAlqcAbPf2rkzFnwWLYMunOkAeLBwtLgHLBWL3ITdrxw/PvCC1GIUBLSI+sTKlbGABGHIZAH53d27y7/s2dO2ybFgBqUBEgtxRbu/vXNnLEotztoAVZF6ItfAsPctXhzRZwCttj5/7FiAEiC0bfnkqlXl4ytWlCnjx0edgKoF81e3bw8g1qZYJL9n4cLyrnnzAsaL6gJFNp84UX68f38sdtv4j/rUwSYPLV8e7QdNEmiAlaBl2wLgfHbNmvAdGyUir05fuVK+tWNHAFC2bxOFzdYbZs8u7+gAefKIhEuQs+P06VZAPiPDPrJ8edEX+aP+ASzy8W/u2NE6Oh680g/5D3kBYECD3/DxIxcvljMtAISxAei9Y86cACRAk76kreCiegH0QQvfIyPgwh8XTpkSYwU92hjij+psW4wTfJIPkZc/iqj88YED5YWjRwMutomsBMOAFhAZEOOPZDSeAWxs3hbws/dnV68OOUFQujBW6DNf27Gj9ekKdQDxQKrNEvUrfOepgwfDRm1OQ/A/MEx7+aSxyIaBOnacOlW+t2dPK1unDcEw/Zo/6ueAmr796O7dAaeNkW2AvPEB/OOP7K6I0rTJ9sKxY2GfNv2ajwO+xkgbbfqMjTtjpDnhK9u3t3XHaCc73zVnToyR9KjOH+/bF/MCnWr3oMX4pd02ht67cGHMZfoh4AsEAtNtxtx8L//+zOrV4Y/0YEy0SWL+2n76dNhq0DlbneQDKW1EiKTNOfuJAwfCd/jkoIAfSOWP2v3w8uVhaz5Kb6LO9Rt/q7Qt6vM3gPkhNu6cHrp+PfzRRpv62/Rttl5r066zuQj4mrONO/zRV5s52/hoTLTB7+8pbbbZyB8B5K9u23ZLG23mGH9L+TtF3+aPxnD9WuCAPtQG8LfV+5v9+QqR32yN1/dVDVQNVA1UDVQNVA1UDVQNvGUa+FVDZLDBovm3ly0LqAGQWNiJMrOo/6dt2wIIti2/t3Zt+Ve33RaLUYtm0TwiZ/5+y5ZYQIK1Ay8gSwlAYkEaELkT1SRyTeQVSAIEDhoxBNiIaLIQ/f1168r6mTMj2gdsAHn/bvPm8g9bt7ZtcsAM8AHEAUkAUUAEePiXvXsjQqzNkVsLb3UBJCCyQkaLb+220L2V49Bf2rix/OFttwV40G4L56cPHSr/9YUXWtfHXyzCP7BkSaQPyAhIthZdaNFscTpo4SuiZxMsSpGh8Ef2tgkhorRtAa/+7M47o252sUAGBx7ZsiWir9pGiCW4SnBHHrZ96tChAJ8iStukRAEwRD1+evXq8sElS8Iujj2DnSDl/3z55VbwgTyOe+uD6mOXTHEAMv3z9u2vpfJosWkAZgBroq9BMcAkwdC2kycDQPysBfRlBwAMCPvChg1xMiD9ke744/f37m1r6oDmfNI4IYJWUR/QRD7+2KYf8hn2/vDy5RERqABs4BUg9o0dO1qf1jD+/PmddwYc0g8V49f/3rOn/K9Nm1rDK/7z/iVLQj5ALCGyzaGnO/5oQ2fQwncWTJ4cUcjmBWBRAdVAJmNkG1vnez+8bFn5V+vXx8mPlJEe/3nbtugzNrHaQF+Rs2DlvQsXBqxUADA21hdF+7aJ/LSxxt5/tH596JJt2MVcZS7kk22LucC8QE7/BwIVEbnGMnaRYmbQop/YwNIH37948c0NJ/3Z3PrNnTtvCfB/bu3a8md33BFtznaLOOePoLwUFG0gMij94OLFASqld8ixwvhjc8McNuiGAXnUYWOIP4oeVsjk9MPXd+wI+7QtfMZ8aJ71t4rxh71tYOmL7NJmo82czc5OLBiHjHEJaLX3Ry035Y2PUvx8atWq2AQln2JuUN9/e/HF8J82RQ2fWLUqNhilylK/YgPChoG5Wx+vELmNVutnqwaqBqoGqgaqBqoGqgaqBqoGfk008KuGyBZOgMZDy5aVP7jttoDIFnaOhlpUWJCKRmpbLHp+d82aMmPixDLUieaywP37rVsjgs8RzEEXpHRg0SySCygBdBTHoIGCnx8+HJG0gy56LEhFc1lAgt2gi3bLz+mYOqAhGrBtEeUqyk40oIWzOi0ggUrA12K3TSSySE/1AAXgiyJKSiQy4AKQOM7btgCLgIEoO7lZyQQiA5WATptikfzgkiVx1NYCn8y5ILUIJyvoPWhRn00NOvydNWtuHoMml8WyOkHVtgWUBs75DiAGCgGJf7NpU0BksLZNHlG2DliwYEFAVYVPA5WgnXa3iS7M3MXarC8mfADEQJd/3Lo14Fibom/rhzYgMvel58n45S1b4kh5m6PQ6hNJaTMH/MwctPozoPHkgQMRHTdoAURE6tkk+dPbb4/69Bn+CCbyR7K2LXxHegP9OscKx/G/vWtXeebQodaRyGA5GA3i5GYOvfFrvgieS0/QpoD64JW+Q6/GJP5nnOCTfLNN+gnjGT/0BX7mZo7xUToLKVtEYA9agE7zgvb+wbp1MV4qoii1+5+2bo0o37bFZhMfF9mdeXJFzX558+aozxg5KFj0bmM4AGhe8K8ishfgtpljbmijR7YAAv94/frYsMyNQD5pTuCTbQu/1qeNF8bzPO1jQ4xP6odtxoqMRJbW4aOd00N5+sMJFXC6zZib7TFWfHHjxpgXbOaxg3HsL19+OTaUgctB51h10p8vY6+IX8UYbmPI5qLI6YE3km38TpgQ+jN/ZeoSm0PmQP2GLtsWJxXMherLTTHtBqRjzm4ZiWzuArhz4zfTWTT9se2JAPawuehvFeMjG+Tpob/dvLlVv0798Ed9hj5tSijGcH/7sJF+3sbWbfX+Zn++RiK/2Rqv76saqBqoGqgaqBqoGqgaqBp4yzQAoK6YObOslcph8eKyYe7cgC1jx4wpl69dK5uPHy/PHT5cnj90qGw+diwATJtILosSUWciZ0TaAb6ABkALDoGLbRY9qSiLR0cmXU4EkIn6tLAVeQVQt73wSC5N6SdAOxGGjnTuPXcuIAHIvev06YEXPeBVXLw1ZUrAJgtJOgBuRGY6Ygy+tC0AKtAtzymgqrCHxaj62l54lBeO3d3Irwg0WdD7Em3XNgctmbT5A4sXv3ax3pgxEaUpX6Noacf+2xRR3QA/YOdfC1KLcIDgyUOHwtZtju+qj7+wCVApEhnQEGXHH6WyuJV81aCvRfPKadPCJ4El4OZ7u3cHkKfXQTc16Ecd6hKZKxrZsxb2+gu7iJpucwx64pgxcUEhqMjH+adLng6eOxebOSJe2+Ympzf9GsTRflGWojK1F/gEQttsaqgPJAGSM50FCMzW4JWoxVvJSwq6fHzlygCLop35tMuypA+4lRy08n2qMyDyzJkBv0BkQDpPQbQZIzP/NX8Eaekh01mI0NT2NtGu/EedH1q2LNKhgLXGebYwTvBJm0VtYCp/MS5qN1hp7BBRCcwaI/ljm00I8EudfMcGFoBnzuGP5gb+eCugUioUkedOLRgv9UM+wx9Fs7e9iJPPiBzWZ9bNmhXzgg0Ika7GCamT2ujRfOh4v81AsvJHMhojnzh48JbSHNHdnXPnhm1Ab7ntpTgQlWqu0a/b9EMQGoA39thgNHfxn5gTzA3Hj7cac5tzthNJ2q/dzXQWt5IeY/X06dFebdcn9UO+Y1PMv+w06JibF7jazOGPmc5Cuh9zvzGNzdsW0c33d6LY+RKo7W8Tf6cYy9v+PQXw+7tCv+GTuZFMNmMFWdtsGJgP1WEzR2R32tp45oSYjeQ282vqh3z8298p5mz+KH0ZwO/vvbZzTVu9v9mfrxD5zdZ4fV/VQNVA1UDVQNVA1UDVQNXAW6YBi6flM2a8BpGXLCkb5syJ3KHgH3Cx5cSJ8vzhw+W5DkQGrtoAkrjQa9SoMmfixKh33qRJASAs8kR/tj3mn4qycHbLO+CtPvWAGHl7/KCLx6wPuLGwFdEEPlhYWUACDxY8baLN1BmXhI0bF+BKBBJ5MxcrkEretiWBvAWzxZkFKPgAgDoWGxfrvTp4fE8sIDvgTiQp8ORnmd+07eVt2R420W7H1RPQioY7dulSK99RXyzuXSY0cWKAXwDYEWMwnv+QsU2Er/pER6vHhWtsDbKpCxRSdxvgkm0GxPgjCBqXZV25Erbhj/5te7EeW4vWBO60WxtFo+o3Fvj6YBsfzyPkZCMjf9Q3Rdmpj4xtYFj6uHroEETmS4ADW2t3W3BOHu0GSvijuvkk28iTe/H69db+Q86sT7t9AZ77z54Nf2yTdiJtzS580lhhE+L8lSsBbtQbka630A/5JFgpSlW7jTeOffNz0KmNrcmpHxt32Eab6daYI+UNm7e9hJP/NC/Xm+D0x/XrMVM+GAIAACAASURBVPb44o9t+2FeZJZRw+wEIhvL+KO+2LaYCwBQdtFuvg0mqpet27YbkJWmRT/MSHbpB2ws0qeN1sFH3NfGM3o0F2ZfvHj1auhQDvE2ID51k0Ce75gXgEp+yB/Zuu3FeuyiTvAPsDRW0oF5AZBvO+amnDYV+aT5C0g+fPFijBVkvBVb2xizcSXa1d8XoLQ5W99WH3DZpmi3fh1z19BQtN/cD8yqtw2cbY4V/JEvsrm/qfiNducFwG3n7PQf44//8yn+aJw0brQZx/NiPeOEdpsL+Tz5jOXa3fZvH233tw9780fjWbaZn7fdyGljw7fqsxUiv1War++tGqgaqBqoGqgaqBqoGqgaeNM1YBGxbMaMiKgDkTfOnRuLHfDP4mHL8ePlxSNHyi8OHiyvHDsW0Y+DQGQLEVAgjmq70MpCdMyY+JloZABHpKJ3ACWOOFoEDnf8NIEnMGlBD9rl5UwWuBaNYItFmsWZxa76R7pF3uJO1BqAnJePWQBZRFvckxO8U7c8fiNFTasno4VEk5KNrGAY2SxEtdlCShQbYALG9Gu3Z7WZLkG2XJSqR/u0HdgAILTdv/0Wfnm5U8DtiROj3d4xacyYAKyeT9tYSJJT5OJwhUyej6i9adNiIZ4XKtIjaE5Oi1v17T57NnQ6EqxlF3CSndUP0vo/PbJH5qsEnICikaKmtdcXOABKs1V+sYs6AED180ffD3fEWr8BTUErEex5MVj6kLaRT11ARERqXrhQznb0MJwu1QcOsAu/YWtf5GJTdgHD9EPySSHQD94laGEb+oyI5I4/AovqU5e6958/H8CkH4gAWvRF/pi2ISe9+l1cFNXoh+zNPv1gLTn0wwD6Eya8NkaMGxft13/ICGbQJf3xx34R7bGB09Edf6Q/9YRtxo8PeRL2uvww69PufrCWTUSHk48f8keghFxpb/WpGxA8cv583+P05Emf9C9f1G7/Gg/YNzawrl2LyGnjTz8gqK/pi2wD/pGRHshLx/ogOfOyOdApbT+cPxoPlk+dGlDNuDh9/PhoNx/gk8Yd9qFTNgKp+425eRJAHWQkG9tot3mB/2SqDXXqh342HPyNTaFRoyJyH0yk07DNxInRN9lDfdpMPv1QSiE/6wd/2ZVPzupsAPreHBbpA65du7kBQX/qHClCPtuYGwX6oTbnJZz82SYJH9QH1dlvXmAvtjb2sI36QuZOtKvx1fijvxh3jOm++l34aM5vjpH0F/NCJ/2E53P+8n/9ph/8zYstjbfGNHVlv+HjMZZ1xkjzFv9mr5FOWLBL1pfzAj83R5mz+R85+Y/xZyQwr5105+8e7c8xk6+rk22ij1+/Hv6o3+iHw8FfduErxkdjmjbn3wX+dop5wdzdmRfIyB/7jeMJt8nHZ3zFSZ/RowMi+zuFX7Ovv6dEdvebX9l66rhx4S+5gZyX7PHx/NuJvICyzct+J51yk9I8k3CbbdiKbdgkv9glffJWNtPf9D+SB3hhhcgDKKl+pGqgaqBqoGqgaqBqoGqgauDtoQELkKXTp5fVHYh8+9y5ZdHUqTch8rYTJwIiPwsiHz36WoRPH6CYWrGYd4u4/Kbv61y8lVEv/hUjBNBZNMuVJ6+vhbi6ey3uY9EzfnzkxnXxjQWen928NMqLLexKiWOdctuKzhnpYjiXB324k9bAYjxlzHaAFxahFlJyIo6UQ1WUlTypjpLLgxjX1LhgrlOh+rTRYtnlOo4bW0D20qlntNER28+sWRNH0y1OAfq4mEiTOxdmWZA6cuvLEfN+l65Z2Gq3+hyBzgt/UkaLY4tcdThyK49hv/rYhe4cff7YihUh8+ts3bELFcjdKFdnRN6NcNmTI9+fWrkyQI6Fftr6NVO/Zms2lpLAEeaRLtiTFkLqDsfxwcWmjOpiG/4INj2yeXPko2WXXoCfLBEFN316+czq1ZHaQLuBk7ycKGUESKROYBvQt9/iXtSxS4kcp7ZhAhKkrbWbjPogf9Tmb+3a1RfQAqgW9fKbOqZNtqaPkxG8yOPvLmkEEIaDQ+TRTn3QZV4ASYCMvLytYxuyai//YZ9++XLpjD/Ktcsfu/shGY0XfFA9/FHakX6bGupQlwvwtL+XrT1vzIn6jh0L+NsP5LCxdhsrQcrhbK298uW6kLPfZg65+KIvqQN6ycgO2u34u37TL+IX5AWG5DeVNmBCByp3+6N2S4ETF3uNkC8XWJIKhP/QKRjW3Q/zYi865JP9xlyATt/LNBagU/e8cMO8cONGnIIxL0hn4vte0C4jpKUB+fy6dSEjn4xLPRvjo/4tHYp+KOUIP+q3YSCC0mV6eSS/17zAX+hPmh767FdyM/XjK1bEHPbatDAq0mPkGK4P8hfzAjlBt35pTIy7/FF9+jlY1z0vqC/mhM7cYGNiuGKM5YsxTs6bF5Cye6wgI3/U//Sbfjnu2Zpc9yxYED6UG229bGPONpY5cUCn/QC/VDfqszmdl2U25y7Psq9+aPzR/n7FxtBts2ZFSgf27rZNzNk3bsSY6OLe7+/ZE/3QJkqvwi7ArHmBHvljr7HCvK8PkhH07bfRZs4mnznbhr8Nl+zXOR+aV+hOagtjhXlnuAJC29CIv3+WLXvtb4COT2Z92qedUuDwSb4zXG524NnfJVI6fcyc3QHdvWztxE/+raIvvh1KhchvByvWNlQNVA1UDVQNVA1UDVQNVA0MpIGEyKtmzizvcXnQGwSRRaDIsWdBumb69DI0fnwspJolgeqmkyfLd3ftiuPbedS6W3gLWpE9FvbqBUvArGbJW+5BDPkbAY3hLkmz6LG4A3t/Z/XqAIKZziEhCfkAxIx8ddnTd3fv7hupaVH2ngULAmABys3FY8pqYQYQyDdoASm6qRekjRvjJ08OKG3RDGKJDJQn1r9ZIs9i50g0gPzorl0RudhdMpWD6LVPr1oVMoIbCT9j8diB+6KGLZwB/q9t3x5RYqK7ei2bgRvAHCzQ9mZ9KUPqUp7Fnx46FBBiuAVk5oj9yPLlAaUDVHYW4t22AXIslskI8PeL1Hx4xYrICZzHqYezDVtYhPMfC+de0XvAqchH0AE855vNTY2btrlxIzYM5BG1uLdpMJytPe/yLhcc5QVZ/LS736T/yBv7D50L8YaDlSA3yMQ+7K2+JgQkZ9pabluXADq2PhwcEkFqU+Ph5cujHypgBhm76xW9BgDKRwti9SqeY1/g06VoGZHbtA2b2nDij+wBXv3s0KFho/cAEeOODSxwUR/SX14/+rwmjai9H+7fH3l9jRm94Dlbi1wHevUbgCjAUMM22W9EVtocYWc+BLoMd8oAEAK59UdRkL10yNbg0E8OHIgxUvuH29ARac5vwKZ75s0Lf2Tv7jGXPPofkAN2D5d7OC9FdVEdiJwXonXrUt/WZpBWm23mDBfVDVTyR3bhjyLPu+szjoPGInKNtwCjeaEX4CcTmKg+/RtUZJvXzQudMY3uACz92tjb69g/WTwv537m0QZCm7YhX54MMO5+Z9eu8vUdO8JOw/VDm0J80kaJ//eytfZ5Xr8G7sgKCvYqgCx7k5GfszU/beqSnfkP3fFtl9iaa4YrQCV/VB9/BCq75xk6I6N+rT4yitTt5eP0Jo+9+ujTHD7cnG2s4IsJvHvNM5HOaezYyLnvUl1zNh9t6jLnmTy98O2dOyMHOHsNt2nAH+Xw13f40nC2YWv++JPOhbPG9V5z7NJp0yJX84eWLg0f7zUf5pwtx7Sx0XjRy9aR/qSTOsfFhHfMnh1jUYLp5jxjfOSD+raL+yIa+erVnnO2dpqr+aS5wWZR9zyT/qM/R773kycD8vcqcb/C5MkBkfVDQDnb3T1nG3P9fcI2+uHboVSI/HawYm1D1UDVQNVA1UDVQNVA1UDVwEAa+FVAZFBJdM8frV9/E1xZ9FioNEGORYqjwS6wAyuf60TR9lrcW/S4xMuCx8JURJzFVbO+XOCCfhZ8IoctpjJCuamQPOZtEf4H69bFwtginowWq0rWl1E2j2zdGpAkjux35evMiGNAWiSO+jOtQzfI8S6wyoJetJRFaa+LhSzggWOX6QFD4CeZ/DyjfckJcqf8FnxuVHfUuHvRbDEnOgz4/NLGjQGvPKu92q0kwBENCNzKCS1aymIXbOoVDZiR1xbOjqi7wM17miV1CeSI/hRZqd29YIHFqIjcDyxdGtA3j3XzodQlW6XsfvaXL78cUMPPumFTQs4/vO22sI3FMv2RsZdt2PfpgwcDaGh3L2hHX8AacA7Ugp/s/boozY5tchOCj4tkA3W6200OkMWi/l91IirZlJxNKJbRzfwNjP/y5s1x9B006QU03jl/fkBp/SfTQ3RDNrYhI/uC3U8fPlxeOHas5/gBtICpeaEeXWtLE2pk5LA+AvL/zebNAad75YX2nMi9P9m4MS4byxyzTaiRcA2YAGkT8APdvaAvoKFfA3bAmO/V1w2587JCYESEvEufetnapgZ/BCpF7bETYJOghKLUJXof7OZvoMvfbdoU9XWngmE7soDmf3r77bEhZizMtAGp+IxQpTe++OMDB+Jyqp1nzvS0DbsYJ9hIlGFzLMsHQEXy8PFD586Vr+7YEUC+Vz9MUAki2xxjG6cq9JsmGPKsNunbf7d5c2yM8cdf6oedCyP5I13mGNltm9Sl1BgxLxw9GqCt12ZOXgCn32g/KN09L+RGYEZxi/Llk73yGWfKJZuLf3DbbdFOz/l5AtCYt65fjyhiYyRIaRPLZlavvLl0wy4fBbknT46I3F62Uad+qD87YZFR072MLVLaOK5eF1HSNXmaG1nqIzt/NL/85UsvBWDslRpEO/kMfxQlzo+1LSNUyaA+PzdWSevEx9kGoO51kgbkBlJtjGXKqJxnsk1pG3qzEfHDffti3u4FfM359KdOPukzxi727p6zc3NKJLsxt1c+9Yy8/eyaNTFG5iVz2txrXjCePXfs2M2/U4zjvcZcvmiDiB5F3feaZ9hZP1QnEP/3W7eGzbvnV3YRNezvAP5oruW3sQne+ftH/4tNm47NRPD7u0e9mXe5Kad2m6udblKfU13a3G2bnLMBX3+r2HwBu3sVJwpsjrjU8oHFi8Mu7NPcyIpxvJNDXLv+6pVXyle2bWudp3ygP2zf5A9ViPwmK7y+rmqgaqBqoGqgaqBqoGqgauCt08AbDZEtDkAXi9zP33ZbRKeIDLbYB2KaIMdCygIFaLKgEonkWHCvBamFsigpUMhCKy+CaUYDiu51gZKfeZ8IMYsz7+mu0/PSbYhsvn/RooA9onhEWVq0KZnPlswWQ+AI2AS0dedGDig5dmwsRkVpWmACTdoMOjVLXlrjZ3IiAxAWfN3FwhhEvXv+/Ju5YjN/cR5npQv5V0U8ilDS/q/t2BEySsPRjBDL1BhAPMimnRbu5AMZFQs/C1vAhj4ih/GZMwELtL25uAcnREXfOXduRHM7Tg8eWTgDEs0C9qmLvOPHji3f3LEjovcsNruj2EAwAJDN6Y+PWjQnDFSvXIra6meiY4FFAII/dQPVvNBJtKuos71nzsR7V82YEc83iygpC2+5aIF4AL3X8XxtdVxZlJ3FsXoS3GV92hUXel29Gv6oPpAtckx3Xcilz1iEA2GAHVuduHgx4LRIb0V99Oh99A46WNSL6Pb/Zsl8pI5+gw90SP82IrK+/Ly8tvRGJu/Qb0D+XkV7wV6+k3nE/UsfCXIcy+Z72qQd/7h1a9QHFHUfz8+c5I75O/rNl/kIfwQ2FH6Y+Tj1cX3F5guw2p0bmZ+4ZEubQRxjC9m0uwnP2T9zDpPb5gugoT92b2KxHT2CYcs7+djpU1/0pRhf6FfEI3976dixiFoUYdkdYahdfPZ9ixYFDNPX6J//0Ef2Q3WlLrXDFz0OdzxfZLgIzYwC1g8By2ahL+/ir9pgfLSZY/ztbrcj/iIf37VgQWwK8pO4cK2T5zX6IbkuXw5fYCdR3YBvd75c7+IP7PB769YFvDJGJqBvRqjyb7/L9CI2NIDFXhslxmv+aJygV6lv8mLUjKzkO7lJx/efPHCgfHnLlqi/G0xn3uv7Fi0qv710afisMYEuRTkr5NMP6YuvOkEjWlo6j+5IXzLQGf/+3Lp18U72YWvv6p4XyJn5850yMCf2Kvzx3QsW3Ly4NTcs+Xq2O3IYX7oUvqbfmGf4Dr9vRkyb3+jFnG2M5IPGfL5NrwlUM5e/Nkj5I6+tNhuDeqXoYePf72yI0Zd62b9Z2IY/mle8T6oItumVRsiYYHzkkwB6bpzGZb2dOTbnGX1dvxXpanPISZru9A6Zp9o47oSBOV07yNg9Z+vbfq+f2Nzwd0qvOZsunZ7JlCVsyUe1rRklnn/3kJGdgG5jEPmb82Hmvb59zpyIlvZ5f6sYf4Fb78vNMGOr7403TiTxSeNks1/HRvLYsbEZL/0L+Xyebp2maZb8e4qex44ZU/737t2R1qJXYWt/R9ks0E9ybMzTC57Rf7U7czGry+kKvnQrF5z2FOQt+mGFyG+R4utrqwaqBqoGqgaqBqoGqgaqBt58DbzRENmC03FvxzgtpixYLGYseEToNI9MWjhkFJPfO8JrMWVhn7AyUzBY9IhsthATHevyKItei6xc5FrwW8RbUFsQARqAqsVud4SYRY+Fns85unu2EzknOhe4UywoPQca5JFtQBHIkZahWRJmWpACv6Ar6AIAJxjKzzsKLJoQSLBAEy0lQizf43MWe9ohSgpQBTK0s3npWi4gRfaSEwgAP0WIAS8WuU14bkFn8U2XFuMizSyIXa4DFiiZczciFTtgkc4BdFCsedEcecAjUYVggQXwC0ePBlT2jmYBHoAli0u2s4AEF5t5PzMyDPz7yLJlNy+ysugECSzsEyzSBx16v4U1H0uQ052KAQBaN2NGHLUFan3Ogps/pq1TVjKCBeq0uOWPbN2M3tNui3iRzfS4/fTpAJQixhMqqs/ina0de6ZfICIjxICDJpAHlPgNUAn6+J3+oS+xedbHLnm7PZiw/+zZAE1PHDz4On3rdxbzYBMf8pyNBf2S7zcLuYBososk/8dt28o3ugB/5G8dNao8uHhxQED21Aa21HfBiITIfp4bR2wG4kgrA6h2X37IHvTGXwAIgMsYAfCzbfZDfuJZ/q2f7D59ujy6Z0+k3WhG73mGzowV62bNCpgrYu/O2bMDJmfRL/QP9RkDyMbWYJN3ZWSudmvfJ1euDJn4P93mZVzNDSey6M/aDIICbPphd65utraBJYpdJKnxiS+LNkxbZx5W/VOEeKSWmDChyFn9g337XvPHTk7WvHTUJtsXN2wIqEkWvtm9mWOskHbCewBmtv7Rvn03N9GafgEK+YoUI+PHRxRhpo/IqEXyAe++J5MUFKL3RTc3o7pTj/rhx1etKsCfMU+/tnmQ/dr79U1H589fuRI+kacr9PkEbDdT80ybFv6oPnLweZtQzVMLbGyeEanL94E1R+kB2+4cwWBa5uYWrZmXla53yqIDQAMiX7kSfhKXXLrw8cqVAIs22polLnQcN65IRUBO76Yz/p4bd/l5c9eLx4/H5hk//ptNmyK1RROo5hhpbhXJTlfsv2DKlPCPJkTmA/q2+YdtyAbwv3D8+Oty2+q3xh3+wifpznhgHNI3E/DbFNVOkfvarl382wmQ5kWFbC1K31jDH51MEUFvHO6eF4BF/dBcpE/YCLTRxmbdpwxsatigzcvq6E3b9fcE8p7T94xV+qi+oy3GyO6NNmO8vm0TwthLDuMkubvnbLbRb3yeLo0VQG1zPswNA2MP23gfX9k4a9Zrl+J27gogt/rYxqYUG9pUNV6Ye5pzNv+JE1idvsw22sjP/a2SfwPkhZTmBrbxGRsGToA062NrdtXnPmfD6caN8Am+zv7dc7axhAw2kWzk8EltSjCdpyrM2cYf8ni3cWfx1KmREiX9R19iD3bRl/i26GZ6HS5ty5v/F/GtvbFC5FvTW32qaqBqoGqgaqBqoGqgaqBq4DdQA280RLbgsAi3WLTIAdxEv1mUWRw3I5EtIC1gABsLNzlj/3bTpljIZWST58Etix6RMyCNz1nUg4DAQF4wY9FpEQauWEznohzY7M77qT6XEjmeLVoLSHaRGSiUQCNzAqoTcMhj50CgHKrNYiGrfaAdUJvRppl3uPlZEBNc9DmLwq/v3FmePXz4dRFi9AhGiagU/Wmxrl3kjhydnRyvdCdilS4t7M50Ll3zeQu0ZoQYPVrcglUZPRrRexMn3oSpmdsVQAVv2Eu6BtFmFvfNiEU6tlgkn+Pf7DYcRFYf+J+31svx+oM9e0KvGSHmXRa54P7n1q4NCG9xCR6IDmvmlgRuvA9YBKti8Xr5ckTRAkbNwhdF96rDYp4/+jx7dUecAQ6Ok4NNdMcf2au5sQFYsLcoUhsZFv8ig6WOaEY2swc/aAJ+MF593tM87g+MqE+fAbbYh7zAUIJK9gdy1Ad2qh+8jc2SrggxNgUegAFHqy3sRReS1zuahY7BLXDB70EhwIBfARJK5CMdNy7sLN0G+QEG0ZAARDOPKKDEJuCFr/1A6KlTsRFBt80in7Q6bx4lt2EwfnzYKSOH9UMpTcB6utFPAQmRmurNlBrqpTOgEhgCMfgCHx8JIgM60gdoE58EijICHij/I6cqhoZiQ4Ge8kLK5jF6OvYV45dL0a5fL4/v3x/2aRYgij/ysbxEUBv5VG5q5EWPmc824aj0JTZz+GbCIfriP/RoEws8Mt7JQ5ubQ/l+Yxmd+by+aPPBWAZ4dQN+UOgjK1aEH/A1esi0LbkZmKla/n/23gROrqO62y6NRpsly5skSzKyvC944TVg9pCAje2PxWZLWGwIIWEPEAhhCZBASH6QQCCEsJotwBs+Bwh7gBcImMAL2NjBxra8yotsy5JsWda+z/t7TvcZ3bma6ekrRtJI/VwYj7qnb3XVc07VvfWvc08hWBKRjMiMb7J4V33cn/6GL2ZubvybhQb6EiyrUeK0DX+kz+GPjOO58Sp8OVIkZBGCpz9oC+MVbBG06I95XaA86oI98AV8iH5Ju+tpWxAySXmDwE4kOP2LusIrx4pMo0A5KYrRR7ENCybVg/OwAdcFfuBM3xhORGYhg35F/8SmpMmgz8A2+yHXQ35IwUTOeK4jtA+GRIjzt0zxlGMjNlrXFrrxX/yxamvY0w+xD6I+AjD+B4PI699O70S7qQec8T3axUIAqUGqm1LSJ+grlIc/Mm4huLJYw/WreqSIjK34LtpPZDx9nQWP6sG5LNzRVxjL+H5YVdPAMBbAg/EBX8dPGDvYtK9+zcafqWOOibSBslmEqEfwswCHT8IZfyCCH9sw1uU4jq/gB9gGW3OfQl0yrU713ocxFz9gTGWsYOEFX4RnVTznu4gOx19gha24V2F857uwNbaijfwdQRbb8BnqR7+pPv3B9+Hj9BGusywMIZ4zFuWmgskcHoyHtIu/szjN4mI1Lzv+Rp9nPHv28cfHwiv+wb0ZXKs5+PEdFszo19zHYSP6JWmZOuXq3hduqxWR9wUrWUcJSEACEpCABCQggTEhMNYiMpMeUiUw6WESzmSeSQjiA0JydUdxJj2Ro7GUiBBlgvu922+PdAMZIcYEkcklkz0e12ZShghHXmTEserB5CmFHMrOx+B/uGTJ4ASyKlQyIWUik5Me6jDcRmZMzKgnE1byByJeMfFhcpYROTxu+ph580JsQBhhYsmEj7rXUybQTsQHJrFM2K9YvjzKR/DK3c/hRaRaboDHhJRJPMIQE8g8mEAyCaXdCHRMQGGW0Xa8z3m0i4kxEXFMkhHNEJUjJ2JFOM9yEVr5ToRbotGIEv/KjTeWlZs2DT56isAZjxfPmhX2Y3LIxB9REYG2LhYgzmUaAEQABJVqhBi8EGrIqchj+XyeCDaESoTk6hHCYjvSF24I3ZzPpJky8b2M1KQ8HifHP2CB4MT3IHQwAa4eISKvWRNcKANBFdvgjynaIV5QH6I0eVSZSXhEIs+ePSQSme9CLEBU5N8Z2c7CCY9ZM5GGB4zxExYM6COIgNiYiTn9qZ6fE58l0p3zEASITKXdCAIpaCBIIipSV/ofLPjbcOksEPFpA4sk/B1b84N9MkIMX6FuRM4iLtJnEBjIgVm3De3iMXVEHM6HDdHYCPx8D3WJVCg85n/00eWCY46JSFz6LH6DEFiNqMQ+nIPIgiCNOIGfs9Eltue8jFBFaMIn4YJf37txY7QLe1ZzfkY0c3uzSD7HkwjZz+FPeZmPFFGaSHv8Bi7YHAEmBeSsH2XCEmGPtsGLdCjfvvXWiFjMMvHVFCppB6I0YjLjBLaqHgiI9OVMN4A4i9hN/81HwPkbC0O0nacCckM2FjXqj6gjDBGxm5uQUg5jEVGBGcGPXzGGMPYgxiOgMY7QD/Gr+sEYyEIKtoY7DFh8waaIW4xRiM7kk6Z+uQEcfBmTiFCtsmRcvXHVqvAh/BGhiac/aBc24+DznEcELX7Oa+pJ/WJxsbKJK3ZJcR9BPO2AbYjU5MjUPIxlLFZSZ+yYfR0e9VziiODYhnGaen7phhvC3oyDOVbgd7mAhT9gM653vJ/pMZIn/YVIbq4ftIexiPLp6/R5DsYD/JVFNhYEGZsQ51jI49pTPRhvInK4vZDF98GPp0AYzxiT8okXxF6up/hDPvGCX+KTVZZ8F3XCroz51JF+yLUnn/ZhTMUuLGJRr4hQX706GCHCVg/K43pPzmL4pn+yAErbOPAd+ON/zz3ppPgMYzy+VBels2zaDLdcmCFyGHEaX8ixgvaetXDhYN5n+l5uEEdfr18X8C/GOsZC+iDXR3wgRV/6IYuq+DntZLxi0Q8RuW5r/BHbMHZxPmMmYxkLB8kRH+A6QJspj/seGOHfXL+qfYa6ch5PAOBf3H9xnWF/hGoaIc5D4MZ2XP8YB0i3RL3rC07UEX9kEYH6Z0Q39cx+iF3wO8pE7KavwoX7FHygeuQmoTBjESdTkPBUKndURQAAIABJREFUALYaLlf3ToPNOH1DEXmcGsZqSUACEpCABCQgAQmMPYGxFpGZ4F540kkhLPJIcj7mP9zO7EyeEKqY7HIewiWTzXjktr2xF+8zWUSYRLxhAsjECyGU96oHkxD+HpP7e++NyTgTHETfFAuoD2WyKRrCEJNfJl7kRibXImJCdbM+ymfyxMQIoYaJIo8tE+XDhCkjxJjQM7HnUWWicRBTmDQzGa1P9pjAM1nPHJMIx5nfNh8Bp318H48Xk2IAgYvJNAJZPXo2Ux8w6aZMBHZEvv+9aFGID0ycmSBTDkIlj5JetnRpTJgRw5gUV4UC2kw9EIZggeCBoMIknMl5RpMiipA3FDGcNsKWHxjVBQ0mkLCi3eRFzM25iGxCmOOgXQj1TEB5vJhoNCbOTFDr4kNuOoafYBt8hFy4TJpJnZA5SykX0ZNHjCkLoYxJPd9T3YQq/aiazgJxDI48Ys65KRZQP+yCAIZggv8yIUYcrKZMyAgxIjQjhUY7Fyr+TSoPxCa4M0E/7pBDIjIe3/zpnXeGsIhPUV7dH2FIm7EpQgjtRRhCvMsIQwQB/JvyiAzNJwHwx7pwjpiBsIgITf/B9ghaCIuZ9xOb0j9YLOHxbHIX8zmEgnqeU/yRH8QGFkxoG+1EZEMswB/xF+qPeEW6DVIqsGhAm/E3Pl9td11ERpRFPIcrNsscr+ccdVT4C/4WCyfTpoWd+KmK8bQzcrtu2BDcsk5EK7KQhe35PH5Ce1mI4DX1px/VRWT8hzbTtxGh8WXGQHJ+kjIihSIWjXj/+SedFG2kj+E39Otqfvf0R4RZxh/yncOZcYfyeS8FfsYKFjTocwjm1J2y4V5/LJ+/IWzRn8Mvpk8fFORZFOCA2RHTp5cnHHlkCKD4K6zgmikdquMuZeKP1AeBiycCIg1MOz1ALmLhj4+cOzd8ivcQuvh+hNG66Ms4ysIDds680LQbX6dfIV7R5/FHhHJ8hbEO0RCBrFpeCuaMO1wXGPdghl3Ig80Be/zxYUS7nnRSRF8TsYsIClvKq4+RjP/Ygb7B93KNybQtOY4jciLGsyAFQwRnFkkQB+sLBoh28VRJW2CEK9cyoptT4OcaiE9SJ9pOBCe+zwJWXajMhSvSWFAfxgr6NdcFbB+51UnNM3lyef7JJ4cgy1gMS+zOQmZ9AQs/xq4I/fgj5eGT9HV8ioMx5/faqYO4HuTmoERK0/bqQR24LuA79GMWeuirLLxc2hb4M4UK9iadBf11NBGZ6yV9GdGXVAz4IwsR3DvkRpdcY7gu0AZEURjSF0k7UU27RX3hxaIIrPAVPh/3BcuWxfWeg2tULtzQBurJOMf79Wt25rfn+kJ/4RpKnb+4aNHgkzlwxN4satCXsQ3jB7ahHtUFeb6/KiKz8Ms9BU8tUNccKxgj8EcWYBj7uB7gk1w76zm6sTF+gz9Sx0iTsWlT4SmivD/jnMzlz3WVPsj3Mp7V78+yH8INn6T/03f+bdGiiHJmXKqmeBr7u93dV6Ii8u5ja8kSkIAEJCABCUhAAuOMwFiKyIgBTAoQC5iMXb5sWYiFRC/mI/nV5iP0MOlgEsYEO8UGJnvkRuRg4kkUKZMeJjBMKGcdcECII3WhMstG6LzinnvicXYEqa/dfHMIToi1TGrJbcqEmihKJnpMephAMxka7mASxsSZiRaiHpMgJs1MpPIR07N5zL8tVJK2gYkek6jq45xZNhNxBAM+xyQNZggc37rllpjQMsEk6grRhu+DIcIJDJkQ18UHymWCh8jCxA+RCgYIJIgQsOXxVoQTJuGIDYg+TEQRw4YrD+EGQZ+6MhFOIYeJLEIak2xswoZ6iE58H/aA4XARlfkIOBNxxG4in6gTEbQ/WbIkBA3OZxJO5Cc5W1e10yIgVNYjKpMlk3Dqg+CO0MbGTLQNoZtJK8yIDEOsJLoNW/7uggURzTrcwcQaf8Q+REIiYiF6/deSJYMRYuQjJSoe2yH0pGiOcFDdICzLhz9pA/B3hArqjIicKR9OOuywECoR4PBPhFdYIFZXo2er5eGP9F1EGcR2hD78EiGWMvA9xAcEEVKlICo/sh09WxdIEKGwM6IY/pKLCkRhR1RuexPCJy5YEOIX30ueU/o7AkQ1Mr7KNBeDiEjEx1gw4D345oZT5KnmUXpEIQRYxop6RBxl4v+ITJnqIwU2REHGGdqAn7KQwwIRfHgPMQP75KJF1g/fIPqRPLv4D22CGb5TFfhDqGTxaMaMeKoCoYY245N1gY2yqR/+DRsELERFolPZYBGfwkfwgfOPOy78ATGFPoO4OtzB92WuZewQG4dt2BCiewr8iDE8YZCR7wtmziwL2qkx6hGV+R3wxs+wDW0nVQ3jWW76xhhCn0Lcwieoa7Ks15N6sdCCUMXnGYNYpCJilbEV0Y0xAdswziI6Yj9sjf9WNxyj7EybQF/M1CKMVf936dIYI/EFfJSxjL7D4ge2jyjS6dNDeKsLbJRLO/huxFHaQsoWNuRkDKdMhGDeJ7KZ9/B9XjMWjzRWUCb1R9yrPl3BeJ6peeiHjOv4KuMbi3z4Y31xEfaRD3rlyrgesFjBuPuNxYtDLGaMxFcecfjhZU5biMYuuQfAcNdYyqTN9DnawljEhqYIvlz74Mo4zAIW/srCEWI5fZJxvX5QHuMEfsl1KvNB8x2cy8F5pBihHyO+4oP0LQTHzHOe5cZ1oZ2egnGKcQ/RlZRRLMAg+HIOPg432s91HO75BMxwtuHaxQITvkCZmbaF6w/nc11FRGZRlX7EZ/HHevRsdczFH3kShz7IOM8TK/hQpm1B2CdyPxfjcp8E6lBdXMwyWXxkARuRlvbRJtJkUC5255rHkxlco0nhQz0ph4WNau79LI92sXCPD3GN596Kc1ioIoo6n4wiNzd9gLGOz+Hf1LUeaU8fhT959xG4Y/+BadOiDyIkY3/qBTeu11kn3uc+pZ7zO+vJvRPtzpQuLICSLgsfrW+8OmzHG4dvKiKPQ6NYJQlIQAISkIAEJCCB3UNgLEVkIpMQbZmEM3H7xd13xwQX0a4eiUNrMu8nkyYmoUxCmMgiNuUu4EykX/jgB4eYzMQDkYCoQMTkemRYEkoRGZGTSScCIBPcFNgQbNjQ5rApU2JiHrk3EUxqu5MPTiA3bQqxCWGByR2TKyb5CN1MypkcM3kkJyBCJYIKE1QmvfUo0mj3wEBMzhCCEJ2YfBKt+vlrr41oJ4QBIirPXbgwJoE5yWSihlBQFx8ok4ktk0WETyLViFZFyEFMQ4Agao0JMsIQnBFZSUeBoFXd1CrbTB1yN/XcEI9JIQIEu7RHKoVDDgnbIKYxmc7H9KeQl7PyOHmWib0RrhDWUqQichiRLTeRY0M9xGD44DNMcqv5SOu9gLrBKB8BR8jhNQIQ9cIfEQKZKCOc4WudRGREDVgi7iEaIH5Q5iU33hg+wEH0GtHN+CxiCv6I79ejZ6sCBCIGfoOIRE5aeKXAj5D6kFmzBjdewicR1/Dd4URpxIeMOsZGCDvYixQZCIHYFSEGYYgJPbyxFT45XJ/JqG4m9/gMfoughm2IPqds7PWcE0+MvhJ5r9mccc6cEMOGqyNthze5UPksdWIBgvohYGEvfJKIffwVAZJ2E0E3kvgAa4R3RBvqgfCB4IbYzbmIHESRIiLjU7BhcQdRdaR+uHT9+kF/ZtzKR8BzUYvzYZmLRdQtFw2GY4nP0OcywpyxCK4IiPRJ/BEePPlAnlpYwnskEZnoPIQVykToYoEFUY78u7mJG4tNL3jwg4MLEX0scLAAwWLBcP0Q22AL2LHYRf8nUpM+Q7vxOyLCeT/T+8AWO9WjFSkLHwuBf926+Dx+zqIW9cUnY8FgxoxYDKTs7Av4I+P5cLahH8YYRvTlxIkhgDKOf/6662L8ZGzA1vgPoj3iGn2cBY3hxjPqST+mL8Ri1Zw5wY/rAkI3/nQG+XHbmxtmpDpCaD01T/ZrxlrGZrgjEvO9CHk/uOOOWICDGX2bfNosHLGQSR5jNkojF3+93dkPYUYfYVzBhvRDWFI29nrKMcdExDJpCKgfi6WIwXURkHrSd7kuICjyWXyJPkl5iPyMWyyowQ4xGZYI4giXwy0OZXQz1z/6Mp9l4YCo4bxms8D7ktNOi7KxGbZiIY/+OtJ1Af/BNlzj6Ass/EZe9o0bgyP+SHmZCgUuXK+Hi4yn3RnZnBsRUg7Xf67P9GX6MNddFgQzZQjR0yyqDHfQbsYYfIZxm3GK8Qh/zP0WSM3DAjoMWTSCKQvW+EV94Y7vqIrIlIeIyrjF9Qvxnaddcg8Exll8NCJ/DzlkWFGa6wDXhYgeRuRvP5HAfcZP7747xmB8GYGfxUnGTcZ5rmXDPfGS9yr0D9J3MXax+P65666LxRd8i3ssUk/Rx/F5fAh/4j6lvmCQXLkfwSdjc89p08rlS5fGuItQXd8Aeffc9Y59qYrIY8/UEiUgAQlIQAISkIAEximBsRSRibJjcobowm8ichAJmHiMFBGXk3smzogDTEARGYhM4WCSQQQkkTNE5DGRQQRkUjXSweeYtCMEMHlDuGSCkhvtMMlhMkZkIROZfOx7pIhKBE3yDhO5gyAUO6QTqbZiRfxGlEWgZdKXaRQQLoeLqMw6M+FD8GHyzOQY8YbHlnN3dqJSmUAiMmMjhCHazncPJ15RHhNP0hIwiUTQicjStWsjkojJXuaHRJjNR7Bzw7o6y9xUkAkkQktuloSoiDhI9B1CJ+ksmEAifiNQIxYMJ3Jn+Uy4mTAyiaUt2BkxAkEGW+MrRLnymok1HJngDieQUCaiHYwQiBA2OI/XmXsXf8LGCB34FxN62NZTMFTbTxn4I6ID58MR2+QEF0GDR3d5Hw6ID/Ad6SACFdGGuk7p74+6Itgh7CAMZUoIBEMm+oirRGrz3bmpVbVsRDoEBXwHQYj8pPgEZTJBxx+xNf7Dv2kPYvjD5s4dVrDLshFTsAd9jUUa2ky98QV4IWrBEN9CZOKnuqFevf1ESEcE5bZtIXiR+xQBhp/cYJF+iLiEEMaCEd8z3IITZePj9BOERWw9k83Z2Jhp6dIQeBAbEYZIu4GYgq15XX+EvlpPbEBUHf0WZje2Nx5jUYN2w5A60c8Zy3h6gb4zkuhCOfgfvsGCBeVTFwSWTGeQ7cxc5J2EyozUxLb0PepCu8idmhtIMp7RD/EJfJbxErGx08H4iFBJO6gzDPEn7MR3IHQjapaBgVhown+wy3CR8fgEi2C0mxzmtDkf+afe9F3GVsqhL/J9+Dl9e7ho16w35TH2ILYh/FIW7aZejDkpLDLeE+3JdSE2HR1mAYsyM/c3/YH+wliEf+KPfAfjK30uRW/sgs3raSKyfvgcQhrjIeIifQ3hjn8jYtKHEKWxBeUzLuOPsO10YAvGL/yR8+iH2CY3GuQ6g0i/ffv26IO52DRcuxkr8AmuK3w/tqH/Zl5aFmf5HmwOY3wLBvjUcNfs3HiVRUhsAwM+T5vz6SH8JDa2nDEjrkkIvVy/RhIVYUFfYSzjYDygj3OdwB9jY8z2QhRjJHbBl7B1fb+B5AofNszl+gU7op15HU8Pbd4c/sd1n2tMpMHavj2uCzytM9LBZxBjuZ9gUYTrAf4IWw78mahc+j5jFdcF7D/SYg6fwf8yPzW/KRvbUAb1o60szMAU/8RO8B5u4S4iw7dsKbevWRNpNlgwoH8jaiPakuqGsQtxm7EHH6V8Fjo63U/Bj30b6Bf0BdJ5sdiILbjnYxELG5F/HjvBgD4/0n0A7cQvIp3Qxo1xX8cP7c487x07yDj8oyLyODSKVZKABCQgAQlIQAIS2D0ExlJEjg2ZEAymTRvcDA/xAUFsOPEhW8QkhQkoE1wmdIhPvMfB5AThAWGLfzPpQywYSVTkHMphkkL0HtF2sYFNOzUCE28mnxExNzAQouczjzsuokA7iZ+UyyO2bKjDZCo35kJcpt1Mymg3UUKIqUwAO4lXiA9EXiEEMfGjzoiLCI78jck9k3omoPzmcfWR0m1QNyaQtJNJKHkQmYQi7mS7EThS+CKCi01wiEpiYjlSRDflIiwSfUwdaTeTXgQxDl5jm4wUZmJPFNlwj/mnrakXgj7lIOIwkUVcZUKNfUkbgB0QHokSo56dDuyA0PLN9iOx2JHFCyb2ISy2c53SfibPiILUeaQFA74LkQt/xDYIByk+8T0cTOQRRvB1hJLHL1gQPj7SwXn4I4IGZfJv6sckf8vAwGBuZUQihAIiLJnc41fDRWnm9yC60G7Khzn+wwSdSHBsgz9ia/wRW/PTqTyExcwnjWjK5mbVjfXwZzhiJ0QhHnnvdCCyEE2aOTSxC+IOYhZ2wQYhVJYSdkZ8QGjq1LcRK3lSAb9kEYjXtDs3MsvFESIAidolgrqTrYnY48kBNpAi0hxRmvLykXQi64jyzFQCRPHxHSMd9EN8GZGFfoMvZZ5p7Et/ox9mbmTE304pQfJ7sAviTWySWEqI+/kYPe3DpxHUsA2iEIscnQ4EG9qMP9IX8UdYIAwhWMUiYHvjRyLQEWxHO/A9Nt9EAKWeaRt8DpsiGCPK4o+IlPjjSCIg30V5CKoIjLDDLgjftJ++sfDAA+O60NfXF2US5TvSAgTlUQa+B7t8ioANFRGyaDccqSfCK+Is1wVynY92XSBilkf8My0QIh79hzrSvuyH+CQLHJ0WF6kn/hhPoGzaFP2PNscY2a4j/TA2fZw8OaKSR9pcjrIyXz7s2NiSMTc3U4MFQnfm7cfm+COLWrAY6QkDysV/SDtFvRh7GNsYPzhgiD9ST+xBypFHzZ07bPRs+hTjRF4X8EfazXvYBf7UjbGd6xBjD9Hdna4zWS7XQiLDKYMxAg6Z1grbIoIyRnBfwULgSCmyKA+/4LpA+huuC/CjzlyzOejHXAewDYtj+CN+2WmsoAz6ISl5uC5wDUdc5X2eyMHG3KdQ9rOOOy6eWqAto12zScmDaI5PpkiLPbE3/kh5+CH1Y9GS8Wikg/6HT3KPwpie+dSxDWViZ76HOj3+iCPCJzsd2JDFge/fdltcG+jPjDW02XQWo42y/l0CEpCABCQgAQlIQAJ7mcBYisgInkzsmFAQ0fOUo4+OSQ/C00jRYSEWtB+NRRhiIspkIidmlMf55PhkskekC4+cdprYMxFhMsbjw+RVRGTjh4hiJtAI2pRJNBKbR1HP4TZOqpuGR02JBoxNxdqPE+cmVrmpHGkomIgzOR0ub2GWyXlM6GOTmXvuiUhe6sxEF9EJMYjzmegxCX/MvHkxMR/poF1M6hAfEBaZ1CNg0W4maEz2+Jne3x9i9DOOP35wE6FOwiJiPtGplIdwwCQyo4WwAXXE1ojHlMu/O01wsSvCA9F1bERFHbELbUYURGBDGEI0YEKKYNDpyMeMeTQX2yBcZT5j/kZdiLKCJ3mRsTdCXqdFDepzDY98t/2RSTjtxmYciC6HtjdOC3+cNStE/5EOzoMZvv2d224L0YA6IkxiN6KTsQvCDT7+5GOOCXG6U5/hu+gv+DdRgQigTMxZ1KDN2IY2IuzzmDWCW6eoT8pDlGQBh8hKhBLazISfIwUIUhpgZ6LuRouoxO9o9zcXLw4fCn/csiX8MezS39/qi5MmhT8iVMbj6iNEklIPyiM37lXLl4cghLCRUcP8Hf8hWo7FIVKHEKE6XM7vtBX9g3YToUj0OY+hR8qagYFWxGt/fywQ4Y+wJL0F/tmpH+LLMMx8qYiUiNIsGCDWYG/EHCJUySmOqNMpEpDvwncok3GCiG7KzI0eOZd+yIJdjpEjpWDIeiOksTjCY+kIqvgjLOgzMU5MmhRCGAIR/jOaKE252II2E/mIEJYbxPE3bIqt4cjiEOkk8MdOCwbUiTGSlB/UEVE5nwbAf2gzUZm0G9vgk52iXTPHK4L8fy5eHNcZFjW4XmAzONK3aTcRw09tP+bfaTyjbQhh5GKHZ/ojYzFtTnsjSseCwfTpHf0n+yF2JtIXu9Nm6oht0ne4Lpxw6KFxXehk69zck7GbdBO5QSj5wPFJrq/ZtyPH/XHHhdDN93Tqhwi8ucEjom+mUUhbY5tITcGmqO3rQidRGjtwXYAlYxqv0x/hT3+JhdqpU2OxiRQM3YjICN1cZ7AL9o5rbNs2XBPwF/o01+1cIBupb+Mj8OMHuzD+4OO5gEWfiZRc7YVk/LHTEyqZ1oprLNcvFr2pH2Mk1yD6BnXEH/Fx7lNyk9JO12zsgXCedslN8fL+jH7IdZoxkroiKHeyNX2ZJz/og/SdvAfI6yvtZpzAJ1mope90OnJzTxZeuKdiHGOBJ/vhXr4l3qWvNxJ5l7B5kgQkIAEJSEACEpDAvkhgLEVk2s+Ej0kFQtOFJ50UIvJoB2IBKRcQcZhMMZnICEXOJY8iUYVMHEmVwaPvowlsnIeYSj7JFFOr9UB8YPLNhJTJfTcHIk7+ZDRunseElh8ipC447rgQD4ZLRZCfZwKWUT1spkPOVN6rthtBjahrJuJEDI30WHW17kwcaTcCKNGFKXzyGcpjshcbex17bEdROsuMR9RXrgwRkCis6u7p+A72pjxyQTKJRJgfKQ8rZeYEkohF2k3EMZPz6kE5TMARrnjEeLSDOhEhjgBBZFjmLs7zUiy48OSTQxAb7UDcRThGLEBsiui9ykm0Gx/HH0nxgODbacEgT0Wo/N+LFsWGimvx8Uq7ETOIAKTdlNlJqMzyiAhDOOdRZQTl6pFCMuLVRSef3Irk6xBtxrn5CDgR94iLSObVOvIZ6ofogpjRKfo664JgzOaJ2AcRJ6O58+/4NFHd+ONo4gPncD7+SGoZ/DEjpbM8xgXESfJWUx526tRu/JHxgcfn///rrx/c2LLKkmhK2p0+OdwGZnWfwtYIi0T6Zs7U/AwiDmIYkdxsutaN7+CPlEM0MtG51SPzvtJehCZ4doqozHMRrPBHRDZsj99XD8ZwFgrIMd3NOM54hj+S2gB/JJK2eiAi0lfoh+RsHi2iEt+hTMRUcjYjnFfHH8pGACOPOtG4LHB0WhzKuuA3+CRCaD0HK4t/+DYsuS50Ermr/TqvC7nZYf4tFyeJziSim0WJ0eqIP2Jv/JFctES9Dh0hS1y3GCewEcL0aAfXgm/cfHOkJaDPwLZaR/yR6yH+ONLmctXvwLb4I7ZBsMwFjWqZCJ/sE4DvIIR2umZn+iSu/19YtCiE2eq1i3IZwxC4uR5mvujR2s0TASw6cX0lrUf1YNGA8YENH7l+jXbgeyw4IfbyNMR1K1fuND5y7SMCmQVQ/LGbcZx7CfyRxZfcrDXrEnsPHHxw5ATHHzuJ0nkOvlO9V6n2a+pHv8sc9zz5gk92umbjKyw68WQF9cRW9X6Irclx3mmzwzpfymM8wx/31VzI2SZF5NF6j3+XgAQkIAEJSEACEthvCIy1iMwEJXNqItgxkRrtiJQEW7bEJjxfvP76EDRyApmTHh43zcf8iUrqNOmpigW5gRmCQfVAqGQyivjABK2bg0kowh0CGyJR9WCSnGkniPDh4dBOdcwIsdi07YYbIr8yDKqCKgIGkWFE41J2pyi7rAtiAdFC5EREXKw+HkqUJhyJ0CS3a7dCE0IyIiCbHVXrhyhAmYhrzz3xxBCIOkWbUUdESaQqHq2G43BCDjY596ijBnNAjmYbJrSkdiAyDtGgLvCzgzw+iT8iPox25OZRCEIIOUSdRdRw+8TMUYlQSfQs/thNVBzR3IjSCGykTUAcygOhMnMtI7p0esw/z0HQWEQe46VLI7929cjcpvg4Ai0i0WgRlSnwI9gxwUewzSi7LBtf/IMTTojI627qyPn0awT+W3gsf+PGIfVEBGMRAn9kgWi0Azvw5AK+jT/Sf6pH5oOmjmxe1ylnc/ojUcf4zpduuCF8B3G1Ktqx4HTe0UdH9CzRlSNt3FatB9GFRHMjTiPoVI/Mb/qo+fPLWQsWdHzMP8+Lx9w3bYoN9RBeqkdGGNJn6IcIY6MJlZxPlDmiHQtERKrm0x9ZNrlOU0DulEM8P4+QSF9h7GFBkOjUPBgLGR+IfKQfYuuRNqLMc+iH+A9CKmMk/l5fhCDX+XNOOCHGcMT9bvohts4NzOr+Q75q/AZbs4A12sILdaVeRA5/99Zbw97VAzvQT2gzqVByo8JOfk4/JHIWwQ6RNp9aqJ5D+hfsjW920w8RJykLERmxspp7ljoRmcqCAdeu0dJtUI/IT75pUyzk4JPV8rArfQQxmms2QuVoqXlyk13KI2KaPl4fK9i4lVQtXMMYI0cbz6gnYzgC8k/uumsw3UZyRODFrxF9afdoB3XkGk1fYXGaxRJsVRVUqROLBdiGft7NWME1G3/EL7lGVK/Z+A9P+ZAHm/0CurlmI8hyr8I1AZ+sLhhgB3wG3yZFFv4+Wp/hmk87uZdi8RdbEzlcPbhmc6+C73RTR85lMYy+jT/CdF8+FJH3ZetZdwlIQAISkIAEJCCBRgTGWkTOyJncaI7IVyYpkVJg0qSYIGX+W8QPJiQ5yWGS+x833xwRbPleTkiJcGEX8MwzzOSMn4yKIeqXtiDM8bgq5/MYNBM9olPJ61c9iLpCIMnNahBsqXu1nDJhQohQlMXkkck8Ez4ENgSi6sHEjCghItgQIDgy3QMCCoINr5MBYgh15TFRhJzY8KeSMoFzyLl7/nHHRT1pK2Jl5DWeMGFw53Xql5M86on4wESU+vH4aVV0QYRmMopoR3QTk9x4nLn9SDPcmCymSI9t4lHTdo5gJvc8kp/RqbQH4QYBh0g7ovg4Iv9yf39MNDM1B+9TDiIg7b5s2bLyi7vvjsluXeBHlCaikskoeSuH26QHv6DtPPZLHTPnMBPneuQnEbPYm8hm8j/GY+bt/JApGJNvkzpnm6kvE1uicokmzcfJeR9fRpQlBQMRlRyRD7y/P9hgB8qDa9U2lIdNYlOzVauGRNpRHhuiYRvyxpLigXbjj2lj6spr8npnfleiuBABSQ9SPXivjQcsAAAgAElEQVQsnxQWD5kzJ/wnFyDyke1M2cD3II7E67ao/b3bb49FAx6DTrEgeSPi0A8zry9tpu25uEBdYZCRhZyPSIB/E9nNgkT1QLjCJ/FHImhJaYJP0nYkdkTE9FHKwof4jTiEPyICVkUchCHsjTCUonSmr4kNCdsbdVHnTHGDPxLdTEQl4i/iZzUCmwhI/JExKPIOt20z3CPlIcRv2xbtxLdZ0KlHDlPHwdQ8s2YFy0zlQp+ifbkJZKZCIR8uUfuZl70aDZipS4hUJKoynxDIciO38YQJg/l+I8qzvQkXqXQYK/BHhMbqQbQrEZX4Y+YLxq+rNs5IW1jiL2zsiWjHwkG1X/M5bIz4Rz9EjMeXM9UM5xPtiH+SSgF/TDEN32HMJcIyxUrayPlHz5wZ/ZBISPwkx8mdrgsDA8EvNzNjEQJ/rEcOM4Y/bv78SBWBH1Fe9ENSrEyYMLiogv9s3bYtbMV1AXZEp2Lv6kF7iLYn6vyJbaGSevM+Nuf8TNeAXXLMJJ8tiwVE3DOm5ziOHVmgRAA8a+HCHdeF/v7IDY0vZ1+FQeTo3rq19dTLqlXRDxmDqlHi+A/jYuYG5hqbtmFMZIzNTdrimt1OS8NYjgj4NfLvbtq0YwzgujB5cjw9Q2oehEqOTPdAG2krZVPXfE1d8UWi2enXuWFd8mQMZ4zMDQ/xnSHX7PaTHdQxWS5nE0E2Rr3jjlh4qh5EcFMmi6pnzJ4dbYYF/YYD5rFQ2r6Wpe9hD/ohom81BQOfpX8wPtIXKSuuM+18wXXb5FhBeizGyEiVcd99gymEqAP+Rz9EpMUfWazGH3MxournjBmwpB/hk9xP0W+qIjLl4eNEdLOgmtdsrg/TJ0+O+xzsmvsnVG3DtRWfJO1ILjjlUxDUj8VK7oOiD7KQRR/BJu3rVm7KyH3G5q1b4z7l+vvvj3Re9Wt2o5vYcfBhReRxYASrIAEJSEACEpCABCSwZwiMtYjMxIlJHiIBohDiQ+bM4z2EAMQFJjJMMhDUmJRxkI+ViRkT3Hw8lskSExw+z0QvHyWnbH5SmByc9GzZEvk4mZgRIYZ4zASlPiGlPMRe6kf5CJY8Bl+d2KaATX2Z1DLpy8kZE6DqgTBEpB1tz6g9BFDyQTI55XwEKBhQLwRFJmikXiAylb8jROSjpyE49/dHjsHc4R3Rl/NhwrmZMxEGTBxp873r10cEF2IY5dYnkIj7RO8xeaQ+cKPd1B87wB3xkToT5UpZTH4RUhEfKC/ryAQZfmzeRrmZe5b68h5tivJmzgyhkteIDbxHxCd1xB+YlFYPohVJw5CpCIh6rW+YlSIwdkVAJnqd+iO61BcM0i78RhCkXNrMpDw3SKQd+AQbE5IShAM/unLFiigPvimUZr5Y/DEj7dkEiTYjXiBCktaDCX+Ia+SfXb8+Htslf3G2vfq4Nn5NxBll0DbKmzNtWkzs8YNBP2+LOsGyvSEYAkQ9ApI60l7Y45P5WD4iHu/T7yiT14hrPJqd+Y+xNaIq7YcrR4oh2AbBAP/kJzYpnDYtxAcO/CnFWuxB34EHPk+Z1ehUPp/CIvxhRr1hMeuAA4IlZeCn2Itc0jDEDvzGHxEtqX9GDufGepSbEXG8h6DMuIKwi6iFT8VGhOvWhT/iR4hs+CNlV4Vp+gr+SL/OKHTKHi4SkrKwNblSYYcwhH2qB20lAjvrwfiD6J8iEfXCL2GLMIs9Mj8s4yOv+Z6MEse2nI9oh20Y0xGz8CXepz4IXDDFxthg3ebNIcjSXpjQF+uPlDM+8pM5krMfIqIzJlAWgi/fH6Lf2rWxgMfYxhMB1UhSWNFXqBPtZrzB1gjUtJNz8A/agL0Ye3LMps/8evnyqHcKeZk2CcGTNmMP2s25lIfwyVjFeE7bGS9pHyziZ8OGSEuQfT3tk+VRL+xCPRGB8/oSCwylxHvYhr7M9/CDaFdPK5ObFBJFS7Rv9JH+/uh3tB9uMGTMhRev4ZqiL+Xjj9k3c0Elc5IzTlPPhQcdFIuOtDOFUHwGP6EPcl2ITdxWr46+n/2a+lBm5LM/6KBo10Fcs/v7C5tK4pMsiNB/GR/5LmzDe/QRysMniUqu1hEfp79wXcixm40FsW9e67ATC21sRMg1gLriB1yv8z6h2m8ix/LcuYOb/uGPec1OG+MD2Co2qn3ggfADxm7E7vqCAYInYyP3EaRFwR55jaUc+gW24ntpJ9cGDtjRZvpM9akpxmnKoM+wqIHgn9d8+gi2ob30n1w0yfERn+Q76APVhV/ukc44/PBY7IY91xRslBvlxp4HW7dGm+mTlMG4zRiJnX++dOmQp0lYUGP8x660Pa/ZlI+gnnme8x6A15SHbXgKi+tEVUSmH9ImbMuCKnXkPZjRF2kzfpILrLzmfNqLv+NH1BN778uHIvK+bD3rLgEJSEACEpCABCTQiMBYi8hM5pjcMdlhQsGkjH8T+ULEIYIKkzmi0RA42ESHyViIdu3d6JmMMvnjyA2ZcjKeG1ARsckjmbmjN5NWJm1MeJiIIvIiGiE65K7idSGHSS6TKiLCmEQxEaccvpNymKBTd+pLtExuXkd9U/jOMmNDpilTor35eDGTKCIimdQTEc1r2k20EaIIdWeDPoQJRIPqhDTFAuqYeRWZ1J95+OEh6nAuE0kEtxDN168PQQRRjUklE7SRciLTxnzMmvYh7CBwIOIzwUO4ps7sbM8mXhyUj5iDYBfRRW3xoTqxzUe/2byOCSVtzvKYSPIaQZb6YmvajBBaFTQoF0GICEMYMCHFNkzyq0cKuQgapAugTkyosT3lVw/sgoBGXWFG+5nkYgvOoV5MqnnNY8VE9nLwN3jiRyni8T7sEFmwZwok5OmGG76LHbDbgpkzoy4IlWkbBA1sh82rQiWTbOxA3TgQsWg3tk8bUwfshU/jj+mDTMDrKTwQLagbYnREnLc3q8Mfif7FttTjnIULo228Tm6Ui/9Q1+yHGe0amx62BVT8kDbDkrIYS6hfPOq+cWOIQfQVovWwMf5YfeyddiKIwBGmCDa0Hz/HHxGm8UnEHgRIRGPszUF5+BICPaJ1isg53vCb8jgQyNg4CzEOW/NYOGz5N6INdae++GP45caNQ9JZ4GvYJm1N/Th/uByvlMPYk5HeiG91gSQX1RgnaDflIobhfwha2BbuvMZ3sE1ywx8RYLBZfcEpN6TEDrkAhd/je5my4P4NGwb7OW3FxgjeiIz1R9TpE7kglpul0g+xUdqY/sTYh21ubIts9BfSO1Tz5FInrgu5aIdP4yvYhnZmign8kfdoc9qa+mG7am773JgRhgi/VVvjkyHib94c34egjl3Iu3/zAw9Ef8YnEbDqT0FQL9pMe+kzLLjhe5kOBpZcB/DPXMiABX2ZNtdzdCPu5XUh/Yff+CNl4oP5hAiLJLxOf6yOkbkYGNGufX2xLwD9kCN8Z+7ciP7l3NyMjXbSl6kzPpg2ox9WFxcpkz6I/+QmjdiGhRdsQx9hMYTv4Lu+f9ttg4IsfQafjA1S2ykOKA+foJ1ZJvVkIebshQvDvxFoKRs+vE7xM9uMvepjBbwi7/XEidFuRFDsU7VxjkGMO/gkYwPXBtjWn4LAd/BJnsaIzVKnTg2BlXbSBmyB7fAnyuLpDA4WSrAzdYwnitrXw1zUhWVG+FI+5+NP2IbrBmxpJ/0Y22AP2PEe/66mEMr0YHDkfoTxkrGHayTl5D0O/2Y8gCVjDgfthUM1BRXl5TWBtuU1mydMSKdEO6kDtsn7FmxFW/El6pybHvId9EPGFtpLv8nycvGbNiNuUz/qQTnYmnbDjusl32dO5CG3LL6QgAQkIAEJSEACEpDA+CUw1iIyLWUCxk9E4kyZEpN8HuclLySbOBE1yaZkTCw+fc01g6kheEyfCR+T9PrGetUy+Q4eFyWPIdFvTGoQdpjQ8JpIvXzUlMn9cBvB5OQnH/1GkEboRiRhIkSaCX7zyCv1JeUEdaJuTEzrm8HlY935mzoihL74tNPKlL6+8p+33RaT3v/vqKMiP+MP2hvKxCSrvVFNfdM6Hp9GyMgN+ogU4/FgJtFMvJj0Mpnk30QM0WaEtcwvWd+QKR8Bz1ykKcwjKvJIL1G8TECxE1Ftn7rmmmDJQVlVsY738lHWfHw6c0CzoSI5O2GGeIGtaRuvEeRT3Oa9/Kn2kMzxSnn8m0hDJs7VgwkwNkfwJVdj+kw9R2VOdDM3LsJnbNA0a1bYAt+hXkSM0+7PX3ddpFThCFu361hNb5DtTpGbzxKhSzsRr+BIxB0iDP7IRJ6czbDN9tb9J3J/86h6e/M7REvazcQcERV/RFTBHxF4ySeNqM8RQkltU7T06/THtM0fnXJKbICEbRFCXnzqqVEur1NkwdZZz+yHVVuHIN3Oe0qbiTbMqFH6OmIk7ebRdMSnQX8cZkOm6NftVDSIMNiGjc2I5kMgJr8uwhEpU0gXQGQdR/Trdj2rY0W2N8cfPku+ZdqJIA03NgbE3/k35cEBwXGksSLzsmfkMf0Q2wyXS5Sy8mmKeHy7PV5UfTf7S/ZDhCbGHfzvpEMOCX9ct3VrefJRR4UwyRiZqSZoM2VWx8i0TY6R2AZhkhQz+A8M8XuY4kf4J/ZBECJlSLa7volibhZK3REoaTPRilUbI24xjlPnjIanvMghXtswM/sg7aZ+c2fMKORdph+SSuRz114bdiJXNG3OxZxBW9c2eszUDtQz/ZvySD3CIg3MqCtCPe1l7ME2+FU+Wj/cOB7ltce3SPEwe3bYh/dhSX3wn8XkOL/11pb43m7zcP262m5Y8oQB1wX6Mj6IqEc/ItUE5d2DbdqLTPV+mONupDNojxUIn/jOrKlTox8iiNLuWPhbs2Ywajb9cbiN+nIso90sDNAPSc1EvUjRcemdd8a/iSLHNpe383w36YfkzH3RKadEmxkXKI/7g3yd4vZI1wX8hmty2prcyNimamM+w3WBsYf88wi+na7ZOU4wpuGPRBBTL15zzZ53wAHxGrt8ftGiwevCSNfsvGalbViIoR8iWDP+s0iBL+GPiLP4I0/SDPbD2iaK2KNqG86lH3J9oJ3YmIVa3mdhgHrmU1LYub5Z5kjXBTZUJJcztuB8/In7DMojUphxDXE72l3vhxUxOW0DM/Lx02YWnqkr1yjazSI67a5eC+sb9Y3fO+bha2Yk8r5mMesrAQlIQAISkIAEJLDLBHaHiFytDJMnJjhsyEUeRyI9EW6e1s6h+/Grr44JRdODiCai1hApEYCYSDOB5DWTHqJTM4pytLJhgCjApJQIrxCR165ticgzZkRO028uXrzTjuSjlUu02ktPPz0e9/7mLbdE9Brt/tGdd8bGckyo6nlIO5XJI/qIs4gi1I/oHyJWY2OnBx6ITZPqqRw6lZcTWibiRDhnpDDfgYiMbeqPZ4/WZv7+h6ecEpvs0GaEzvOPOSYmnzAkqo1218WWkcplks+j20zuqwfCFTZnAy/ExW6PtOlps2eHLRBQqRdCKK8RSNjQqulB9CQ5IYkMQ2ChPAQobIPYhG0yQqybshFOaTePFSPo4NeIX7QZERm2u7IZ0UtOOy1ys2Jb6vOy00+Pcj9x9dU7pXwZrZ5EPNJmFiEy2pb6EZVI2WwWWU/l0KlMhE76G35ONCDpAvBJFl8QTsiBXN9AcLQ68ndyf9JOxBG4sekV/o7d2fCPulajZkcrkwUNbDPcpmsIYYw9TSLrWAiCG/2OxQfqRX3wRyL2sE19k7HR6ogQiG0QsWAIW6ILaSuvh0sXMNpYQZtZLKGuCKdE9mZ0Mbap5wPuVB6RmdgaoZLrAuMhfY/xkhzetJm+3fTA1rSbCG7GVurKeEl7GXsQgesbCHb6Dq4JLDBSDmIe7BC8YMmiBO3ONA7d1pVFIfyRaw3+yFiGrRE+sT02qj/p0qlsotc5H0Gfc7E9bCMv9+rV4Y9Ncs5yfi784pP0EaJw4cqiBLZpYuus+7NPOKH8yWmnRZsRzKkz1yDazDgRgmNtMaxTu3NTXNrKWISNyRcNV+4psE19Y9CRyuPegXLwb9pM36aeiJ/Uk39/5tpruzXx4OcQeymPdtJfWDDAl2grC7/Ypv4USUdbz5gRYw/Xh7QxvkKZiMjUs562o5tKs0nshSefHOeT1oc2x33L4sUh+NefaupUJvdTtJnIc9qMkE/9sC3txtZcD+uLTN3Uc7x+RhF5vFrGeklAAhKQgAQkIAEJjDkBReRWRK0isiKyIvK6RuOLIjKS1dBDEbk7F1JEVkRWRFZE7m60GP+fUkQe/zayhhKQgAQkIAEJSEACY0RAEVkR2UhkI5GNRG5tDNjNYSSykci9HInMUww8ndP0MBLZSGQjkZv2Gj8vAQlIQAISkIAEJCCBcUZAEVkRWRFZEVkRWRG506WJx/FNZ2E6C9JZKCJ3fxNnOgvTWXTvLX5SAhKQgAQkIAEJSEAC+wABRWRFZEVkRWRFZEVkReSdCZgTeeecyIrI3d/YKSIrInfvLX5SAhKQgAQkIAEJSEAC+wABRWRFZEVkRWRFZEVkRWRFZAiMtrGeInL3N3aKyIrI3XuLn5SABCQgAQlIQAISkMA+QEARWRFZEVkRWRFZEVkRWRFZEfmQ8rRjjy2T+vrKN2+5pcybMaOwASD//sy11za+o1NEVkRu7DSeIAEJSEACEpCABCQggfFMYHeLyEQ1HX7AAeUJCxaUC447rnz/9tvLz+6+uzz92GPLrGnTIr/i/yxf3hjR2QsXlnMWLixL1qwpazZvLuRq7JswIV5fd999Ueambdu6KhcG/2vOnHLarFlRzuSJE6McJpK8ZhOhby5eXLYPDHRVXn7o2IMPLi89/fQyua+vfP2WWwqvafcP77ijfOe228qydevKqk2bui6TDb2ecswxZVp/f1m6bl05dMqUMvuAA8o969aV21evLlcsX17uXLOm6/LIczp/xoxSF5H5jqkTJ5aLf/ObYNn0+MNTTilPP+64mHjfuXZtecrRRwe7b996a7l+5cqydO3asq1LlhMnTIhcrCcccsiQahw8ZUqZO316+NJ3br216ypiU9p82uzZIQ6s3rSpfO2WW8L2Fxx7bPn0NdeUL914Y9fl5QdPOvTQcv6xx5YHNm0qly9bVk457LBy6qxZ4UeLV60Kf8Rm3R5HH3RQtHvhgQdGOynngbafr9y4MdjyXtPjJaedVp545JHR79jk6GWnn15Wb95cFJEVkbsRkemH+OOGLVti3GH8OXTq1PKNW24pv2iw2doBkybFdeGx8+fHdeF7t90WfY/xkvfwx/++666m7l0ee8QR0Q+p270bNpQHHXhgOaC/v9y1dm2MPVcuWxb+3u1BH37I7NlxHWDs+NWyZTGWjcXGeoxDXBfgx9jDGMFrrgv3bdzYbRXLETNmxHWB6yntnjFpUthoxYYNcT24YtmysviBB7ouLyORYcnY/fOlS8uPlyyJ73jQjBnlk7/5Tbnsnnu6Li8/+Mzjjy8vPvXU8p+33lp+c++9UTbXIF5fvWJFjEdbtm/vutwz5swJ29BWrleMr9wD8PrXy5fH9WZzl/cAnIc/nnjooWELbM11Yf706YPXst9GRJ45eXKM14dMnRq+hF1uW726XLl8eblj9equ24ytafcxBx0Uvk2bV6xfH2Vu3r49rgs33n9/1+XlB5930knlwpNPLl+/+eY4nz40tb8/Xl97331l2fr1ZWuXtuF+6snHHFMeNW9e+OOWbdvCJpxPfbE99yoDXd4DNG7MXjhhwsM+/vFmd4d7oZJ+pQQkIAEJSEACEpCABMaCwO4WkadPmlQOmzq1nLVwYXnW8ceH4Ic4wL+ZtP22IjITMYQ7In4QHHm9aOXKmJQ2EZERFRH+KAcRGVGW3wtnziyX/ZYicv+ECeUrN91Ujj/kkPLs448v/+f228u3Fi8OkQMBvNuDieO5Rx1VYMrEkQk4AgTlMEEdCxGZcs476qgyZeLE8plrrgmWTY+qiEx51BnhBaHohvvvHxMRGaFj9rRpIXCwMNHtUReR79+4MWyDGIFPjqmIfNhh4Y83r1pVrr733hCHuj2qIvLh06eHP7LggD/yWxG5W5IlhEXEcuwAN/zxzMMPj4UhFiEQr9ZtUUTuRDQ31mMhi363cevWECnn7KKIzEIY14XHHXFEQVxkTBxLEfmuNWvK8g0bor8gqu6qiHzyYYfFAhPXBcbEsRSREdYYew6bNi3GHsReXt+3YUOjxUWETnwaQZ/rAgI9NmKxCdFuV0XkR8+fH9cCFlG5ZvNvhG+uC3BoerBY8IcPfnBcB65bubKcu3BhmTllSry+5t57d0lEJmc17WahluvghAkTou1XrVgR5SKsdnMgIuOPXKOxBdcJbIFo+6wTTijf+i0jkfFBrgXYGl9iPEfY5z6lyWLgvOnTY9GXBWnKwa8Ravn31oGB31pE/sqNN8ZiC32SPvrlm24qi+67L9h2u/DLPWWMsXPnxhiBeIxN+M1rbK2I3I1X+hkJSEACEpCABCQgAQmMQwK7W0RGiCUS7JRZs8oj586NCKHr778//o0w8aMlS2JC1fRA8KVMJjfrt2yJiSRt4TWiEBGw3UbO8N1E9TBhJJqLCSST8f6+vij3llWrot5NI00QWIjApl5EbiEaPHLevJg4EnWGcNWt0E0dqQuCBhNmoungOmPy5BCiER5uX7OmIIp2ezBJJELqqIMOKscffHC5adWqaDdR2XzHT+66K1g2PRCGiKJFvMAe/2v27GD36xUrYsJL3buNQmJyj3jOY8UcnLdt+/aIkqLuCINESnV7sNCAcIG9HzZnTtgA2xx54IFhm5/ceecuRdnhO7QZX0QcQGzhB55EcRF51iQCEj9EAOM3UddMvimb1xu2bg3/QSRqepx15JERIf2D22+P84nopzxeN4mK53vp20TF0fb0OxY18GnKvmPNmkaR8fQ3IvUQSrD5+q1by62rVpU506eHSII/IXA0PYiepR+moMaCASIM5RF1h126jVjku+nH1G9iX99OVVm1cWPYv4kojcCUIi0sqRcM8Sf8hzFybQORm0rRtzkfYYx+DVv6ODa+5YEHwl4svnV7UB42YEyj3xExCjf+zRiEPzJOdnswxiJ2YhuuBQhLl951Vzn7yCMjGhR/3BVbIwLik/gfTxnQXxgrQlBduzbGSATwbg98EZuEUDlxYrntgQdiLIMF/ZrrQpMxnO/F1vgj7Bh7sD9jD37DguW6rVsb1ZHxgesCC2u0eUp/f/x77ebNYW+ur4wf3R6I5YyR+At9hTEWW/Bv/Inrwq0NIpvzex96+OHlcfPnh8DL9ZnrAn6Vr6l7t0IlZTJmM47DEX/K8ZW6M96ycMe1opuDa3RGxz9i3rxYkMYWjGe8xs67EhmP/+GP+A7XQmydYv9yrgtr1za6ZuM7RIOzsEjZ9GNsjEhLS6kn19imB1HDj5k/PxYM7l63rjxi7ty4B/jlPffEPQBjcZMnsfBHxkhsgg0OnDIlzsfGCN/4ZNP7qaZt2pOfNxJ5T9L2uyQgAQlIQAISkIAE9iqB3S0iZ+OY6DEBvX/TphA9mZwxWeWxXUSspgeTsemTJ5fNW7fGxJNJGm1hQo8gxO8mkxTqQhn8JpqJcvnNayZQTSKGsy2UR5sRPmknE2bajXgDh6YH5cGRY9PWrWVSu878O9q9fXsj4Ty/n4kp9aSOiFX8m0k5wvTGLh8HrrYFIZB6ItxQr2BQSpTX5HFlysSmCCJM8DmYkFIm4vJvYxvOpV74Du2ejm0qk/KmtkHQJ8qMhQvEG2zDD35EfflpIpAg+lHH9EtsnH7OZBx/bMqSNiGKHTx1aghq1AmhG6YIB02EVMrCBtiGOqaQxr+pZ7R7+/ZGZVIewgX9hHKD5ZYtIQISfb9yw4ZI6dH0yKchEOcoA/+kfPyxqTjLd+fiC+ND/YADtmmygJV+jv/hh/gjNsGfsHG+btJuRDDOj368cWPYCn9P/8zxotsys7/lGJk2Dj/v64s2M042PRjHqdeaLVtCEGOxiLEDwb+JyJ3fyziBbXmEnh8EVepeHSObiGH4Y/TB/v4QFqt+nrZuUh71pG/TZsrDNvDjusDCQ5M0FtlmzqfNtJM+TLnUl/bn2NPUHymbMqknfQ6hkn/j+/SbXbF19TpDW4NBX1/0yV25zoQvYp+0cftahb0ob82mTY3uAWgzLOk39Gxsgf15jX/vyqId5SFq571JjuvR/9pjZBPb8FRT9sG0MXbm33xH0wWx9CEWIg6ZMmXwfgzbML7lNbxpv45rdn9/6z6M+7P+/vhdvT9rWuZ4/rwi8ni2jnWTgAQkIAEJSEACEhhTAntKRGbiQ97CnEQgDDHZZbLXZBJVnTgjYCC2IFBSFgfiBu81Eew4j/Pjpx1dyPmUyGvq11RgyzJpJwdCORPIZNA0ei3Lg2O0c/v2EA36+vrK9nZ7qXNTQYOymHRTTyL0EK2oI2Xvqm04n3pSHnWqMtiV+lEWk3EOzh8r2yCIUB7tpPxksCu2wbZZHpN67ALD9EXq3G30Ne3k3PTJtDGRZryHv+OPu8ISQRV7I+JQJ15Tr3zdZHChf2Ab6pT9LetXbXe3ZWZ/Qyihb1MvFkbyNX1oV/ph2pZ+TBnYGXGIf++KEI+tc9Gq3rYQV3fRNvgPZdNvsDH9KP2zqa0RgKZV+jFsaTfl4J8xTjbISZq2SZ+kfjEGtf2cNu/qOE67sTPtrvrnrvZDbMOYSFsZv6l7tjevF936ZPW6kOXkWJy2brJYmX07x1h8kL6ObfDFJlHS2YZYfGkvolbHxt/2upDX7FyUpY74J3XeFVuPdJ2hvCa+mO3uZBtSO+zKWAFL/JEDW/AdtJuydkXoHmKb9jUbn6yOj036dl4X4nf72p9+Tp2p566wzAXLvObTZvw9r+Hd9pf8HL6Dr4zV/VnT79/Tn1dE3tPE/T4JSEACEpCABCQggb1GYE+JyHutgX6xBCQgAQlIQAISkLXYUcwAACAASURBVIAEdgMBReTdANUiJSABCUhAAhKQgATGJwFF5PFpF2slAQlIQAISkIAEJDC+CSgij2/7WDsJSEACEpCABCQggTEkoIg8hjAtSgISkIAEJCABCUigZwgoIveMqW2oBCQgAQlIQAISkIAisj4gAQlIQAISkIAEJCCB5gQUkZsz8wwJSEACEpCABCQggX2UgCLyPmo4qy0BCUhAAhKQgAQksFcJKCLvVfx+uQQkIAEJSEACEpDAniSgiLwnaftdEpCABCQgAQlIQAL7CwFF5P3FkrZDAhKQgAQkIAEJSGBUAorIoyLyAxKQgAQkIAEJSEACEtiJgCKyTiEBCUhAAhKQgAQk0DMEFJF7xtQ2VAISkIAEJCABCUhgDAkoIo8hTIuSgAQkIAEJSEACEhjfBBSRx7d9rJ0EJCABCUhAAhKQwPgkoIg8Pu1irSQgAQlIQAISkIAEdgMBReTdANUiJSABCUhAAhKQgAT2ewKKyPu9iW2gBCQgAQlIQAISkEASUETWFyQgAQlIQAISkIAEJNCcgCJyc2aeIQEJSEACEpCABCSwjxJQRN5HDWe1JSABCUhAAhKQgAT2KgFF5L2K3y+XgAQkIAEJSEACEtiTBBSR9yRtv0sCEpCABCQgAQlIYH8hoIi8v1jSdkhAAhKQgAQkIAEJjEpAEXlURH5AAhKQgAQkIAEJSEACOxFQRNYpJCABCUhAAhKQgAR6hoAics+Y2oZKQAISkIAEJCABCYwhAUXkMYRpURKQgAQkIAEJSEAC45uAIvL4to+1k4AEJCABCUhAAhIYnwQUkcenXayVBCQgAQlIQAISkMBuIKCIvBugWqQEJCABCUhAAhKQwH5PQBF5vzexDZSABCQgAQlIQAISSAKKyPqCBCQgAQlIQAISkIAEmhNQRG7OzDMkIAEJSEACEpCABPZRAorI+6jhrLYEJCABCUhAAhKQwF4loIi8V/H75RKQgAQkIAEJSEACe5KAIvKepO13SUACEpCABCQgAQnsLwQUkfcXS9oOCUhAAhKQgAQkIIFRCSgij4rID0hAAhKQgAQkIAEJSGAnAorIOoUEJCABCUhAAhKQQM8QUETuGVPbUAlIQAISkIAEJCCBMSSgiDyGMC1KAhKQgAQkIAEJSGB8E1BEHt/2sXYSkIAEJCABCUhAAuOTgCLy+LSLtZKABCQgAQlIQAIS2A0EFJF3A1SLlIAEJCABCUhAAhLY7wkoIu/3JraBEpCABCQgAQlIQAJJQBFZX5CABCQgAQlIQAISkEBzAorIzZl5hgQkIAEJSEACEpDAPkpAEXkfNZzVloAEJCABCUhAAhLYqwQUkfcqfr9cAhKQgAQkIAEJSGBPElBE3pO0/S4JSEACEpCABCQggf2FgCLy/mJJ2yEBCUhAAhKQgAQkMCoBReRREfkBCUhAAhKQgAQkIAEJ7ERAEVmnkIAEJCABCUhAAhLoGQKKyD1jahsqAQlIQAISkIAEJDCGBBSRxxCmRUlAAhKQgAQkIAEJjG8Cisjj2z7WTgISkIAEJCABCUhgfBJQRB6fdrFWEpCABCQgAQlIQAK7gYAi8m6AapESkIAEJCABCUhAAvs9AUXk/d7ENlACEpCABCQgAQlIIAkoIusLEpCABCQgAQlIQAISaE5AEbk5M8+QgAQkIAEJSEACEthHCSgi76OGs9oSkIAEJCABCUhAAnuVgCLyXsXvl0tAAhKQgAQkIAEJ7EkCiMgPmjmzHHPooeWRRxxRTpkzp8w/8MAyZeLEsnnbtnLzypXl2hUrypVLl5brli8v67dsKZu2bduTVfS7JCABCUhAAhKQgAQkMO4IKCKPO5NYIQlIQAISkIAEJCCB3UUAEfmImTPL0QcfXB61YEGIyEe0ReQt27aVW+6/P0TkK+6+u1y3YkVZt3mzIvLuMoblSkACEpCABCQgAQnsMwQUkfcZU1lRCUhAAhKQgAQkIIHflgAi8rwDDxwUkU9ti8hT+/sLIvLiVatCPEZEvmb5ckXk3xa450tAAhKQgAQkIAEJ7BcEFJH3CzPaCAlIQAISkIAEJCCBbgggIs898MBy1EEHlUcvWFBOQ0SeObMgIm9ti8iL7r23/Oquu0JEXmskcjdY/YwEJCABCUhAAhKQwH5OQBF5PzewzZOABCQgAQlIQAIS2EFAEVlvkIAEJCABCUhAAhKQQHMCisjNmXmGBCQgAQlIQAISkMA+SkAReR81nNWWgAQkIAEJSEACEtirBBSR9yp+v1wCEpCABCQgAQlIYE8SUETek7T9LglIQAISkIAEJCCB/YWAIvL+YknbIQEJSEACEpCABCQwKgFF5FER+QEJSEACEpCABCQgAQnsREARWaeQgAQkIAEJSEACEugZAorIPWNqGyoBCUhAAhKQgAQkMIYEFJHHEKZFSUACEpCABCQgAQmMbwKKyOPbPtZOAhKQgAQkIAEJSGB8ElBEHp92sVYSkIAEJCABCUhAAruBgCLyboBqkRKQgAQkIAEJSEAC+z2BCQ//w98fKGVCmTChr5QJffGbn+3bt5ft2wfi98D2gcL/+H/7P0PADLT/NDAwUPh36aO81k+ZMKHw/uDBnXuJb4y/TYg/xatSBlqfjfK2t9+f0Ff62nUaaH2qDAy0fk+c2N/66esvfX3Uu/U+vwao/7YtZdu2rWX79q2c1K5763fUj3P6OKfVzu0DrTbH/6Ierbq03m/9PdoS39P6rr6JffEzceLE+Nm6bVvZunVb2bat9dOq6o72J5N2VVvViu8rpa9vQrsdrbZEG6gDNmjXp9X+dnlVrhWLVMvc8d1t8MGNOk8sE/v6Sv+kSWXq1KmDPxSzefPmwZ+tW7cOtqXlEzvqMsSu7e+vv1d93XKHHfUY0pZqu9pl1T+bTdxh55aPYfvWz8R4va3Kf6Bt6/THuiNWbF1l1apm1pXvabtQ1DMrWPHjbH+Wj73afSZ+t6y8Ux+q9IxKzbLvZM8A3I4vSP9Mt0qk7V5U2p1qsLzh7FRxl6rnDP92F+9WbTLSx3fUoz1OVPrFyOcM/cvOZQz9+0g+M1L5TT/fBYqWrUfom8Od381n8zOj1bfT37vpr/U+1m17q58bHPvbHPJ769+fn8vf2Yf5zcH4yXgT42i7H+f3MNbyOX5zfo5NI41P3TKu8hvp33Umo5U9XDmtq05rVMjr6g6Xyf7R/vtORhg6LrX+3Bqj8hhuXIlPtcfL/J3vxfVmoHUd3BbXzm2DvXNHsZUvyGttq4B2DUbsxe0+UWlPu7FDu0m11pUxr11sR98ebPgg1RgyW/czO8bTQdw76FcqveP+IZkOadiIUNvD8+A1I6/P2d60Td6/tO8z4n4i8e34TF57Wtec9v1Q+/4lx/jBvtPmz2uu53kfQt9o3bPkPVzruh33EwMDpX/ixLj2T+rvL/39/e37lq1l29atJa/51b5X9ZNoVW1821HnHWP7js9UPKh2/d9h06H3BW2PHgTbul/M623bZJV7p7yHav2FP+Q9aKuk1t+HXneoyozJU8ohU6eWBQcdVA6fMb3MnDK1TOQeYvu2snLD+rJ83bpy9+o18Xsz93RxY9q+d63c2w5339PNWLLz2DGSk43Ut4b2+Lz3q356tPuokcavHWNuu/9UCh1tzKuP1/XaD1enTveGo7V+LP5e7Xc7hpOh9hh6P7uzz45cj6FjQPan4exUvQ60+trIpe64922Nc/V79Oo1duc5RKtPVPtz1QZN7heyhqPdn9THkep3V32meg9RbX21vsPdT9RJZZuHzhNa9xcjlVutU/3fVbuN1NaR7nfGxkeb+Fxt3tm+/teZD1evke/n27OZdMrKmDw4/2gXOJzfDndv2OKVY3ZreGXOH77NXJX7wbhNat0rpU2r/hzlttvX0i1a945c78L27fk+v4f0mdAqdtwjxHnbuAfa1p53t743fLNl/Pbv1r1UtWyuqVx/+yeiR3A/lXVuX3talW+XtWNMjatT+7MtFC0W8XWV/7Rs0rZ//qFdh0HdZmCgNV9v3zfHPD9++mPO3yq0fR+ync+22opuQb0nTZpcJk+eXCZNmjSoAWzZvDnuCVoMW/XmnmEyn500KT6/ZcvmsnkTusGmsnnLlnY7W9pRfGWbM1x2MGyxbNmxrSvsNCdsMWsZPkSh9n1A65/1OXZqDPzu758Y7Zg0ibr2t/SbQR2nVVae3z+pv0ydskMHCd0nGHIvvL3tA3m7Xr2/a3nuDp9szVfiPmpbSzsJ/277bfIfej/Dq9b9TXy0fV/DGzHPadsv60R9qFsLRXU8SM0h+9OO+7QdXFLL2KFxDephbX2G+8j8zol9EwfrhC1b5qx+Z7tvtX1jyJia94mDWlr7/hONDVu0S6q2YdjRLd7ccZ1qjUDViyJ9MzVM7oMnlilTppTJU6bG776J/a2+HPUfKFu2bgl/3bKF31vaWiDtYBzIFrT67477xrwPx093/OzopNm1WnxbfRXtbodvDGqerZFqSB9Hu5rUz/34pNLfP2mwT6TumM0NP2vrlTt8OWlMaDGlHTmuFfTLtr456DPt+uWY2W5yq8ZtjbM9eFNO9Hv04SG66ODEpX13PRZXN8uQgAQkIAEJSEACEpCABCQgAQlIQAISkIAEJCCB/Y5AS3z2kIAEJCABCUhAAhKQgAQkIAEJSEACEpCABCQgAQkMQ0ARWbeQgAQkIAEJSEACEpCABCQgAQlIQAISkIAEJCCBEQkoIuscEpCABCQgAQlIQAISkIAEJCABCUhAAhKQgAQkoIisD0hAAhKQgAQkIAEJSEACEpCABCQgAQlIQAISkEBzAkYiN2fmGRKQgAQkIAEJSEACEpCABCQgAQlIQAISkIAEeoaAInLPmNqGSkACEpCABCQgAQlIQAISkIAEJCABCUhAAhJoTkARuTkzz5CABCQgAQlIQAISkIAEJCABCUhAAhKQgAQk0DMEFJF7xtQ2VAISkIAEJCABCUhAAhKQgAQkIAEJSEACEpBAcwKKyM2ZeYYEJCABCUhAAhKQgAQkIAEJSEACEpCABCQggZ4hoIjcM6a2oRKQgAQkIAEJSEACEpCABCQgAQlIQAISkIAEmhNQRG7OzDMkIAEJSEACEpCABCQgAQlIQAISkIAEJCABCfQMAUXknjG1DZWABCQgAQlIQAISkIAEJCABCUhAAhKQgAQk0JyAInJzZp4hAQlIQAISkIAEJCABCUhAAhKQgAQkIAEJSKBnCCgi94ypbagEJCABCUhAAhKQgAQkIAEJSEACEpCABCQggeYEFJGbM/MMCUhAAhKQgAQkIAEJSEACEpCABCQgAQlIQAI9Q0ARuWdMbUMlIAEJSEACEpCABCQgAQlIQAISkIAEJCABCTQnoIjcnJlnSEACEpCABCQgAQlIQAISkIAEJCABCUhAAhLoGQKKyD1jahsqAQlIQAISkIAEJCABCUhAAhKQgAQkIAEJSKA5AUXk5sw8QwISkIAEJCABCUhAAhKQgAQkIAEJSEACEpBAzxBQRO4ZU9tQCUhAAhKQgAQkIAEJSEACEpCABCQgAQlIQALNCSgiN2fmGRKQgAQkIAEJSEACEpCABCQgAQlIQAISkIAEeoaAInLPmNqGSkACEpCABCQgAQlIQAISkIAEJCABCUhAAhJoTkARuTkzz5CABCQgAQlIQAISkIAEJCABCUhAAhKQgAQk0DMEFJF7xtQ2VAISkIAEJCABCUhAAhKQgAQkIAEJSEACEpBAcwKKyM2ZeYYEJCABCUhAAhKQgAQkIAEJSEACEpCABCQggZ4hoIjcM6a2oRKQgAQkIAEJSEACEpCABCQgAQlIQAISkIAEmhNQRG7OzDMkIAEJSEACEpCABCQgAQlIQAISkIAEJCABCfQMAUXknjG1DZWABCQgAQlIQAISkIAEJCABCUhAAhKQgAQk0JyAInJzZp4hAQlIQAISkIAEJCABCUhAAhKQgAQkIAEJSKBnCCgi94ypbagEJCABCUhAAhKQgAQkIAEJSEACEpCABCQggeYEFJGbM/MMCUhAAhKQgAQkIAEJSEACEpCABCQgAQlIQAI9Q0ARuWdMbUMlIAEJSEACEpCABCQgAQlIQAISkIAEJCABCTQnoIjcnJlnSEACEpCABCQgAQlIQAISkIAEJCABCUhAAhLoGQKKyD1jahsqAQlIQAISkIAEJCABCUhAAhKQgAQkIAEJSKA5AUXk5sw8QwISkIAEJCABCUhAAhKQgAQkIAEJSEACEpBAzxBQRO4ZU9tQCUhAAhKQgAQkIAEJSEACEpCABCQgAQlIQALNCSgiN2fmGRKQgAQkIAEJSEACEpCABCQgAQlIQAISkIAEeoaAInLPmNqGSkACEpCABCQgAQlIQAISkIAEJCABCUhAAhJoTkARuTkzz5CABCQgAQlIQAISkIAEJCABCUhAAhKQgAQk0DMEFJF7xtQ2VAISkIAEJCABCUhAAhKQgAQkIAEJSEACEpBAcwKKyM2ZeYYEJCABCUhAAhKQgAQkIAEJSEACEpCABCQggZ4hoIjcM6a2oRKQgAQkIAEJSEACEpCABCQgAQlIQAISkIAEmhNQRG7OzDMkIAEJSEACEpCABCQgAQlIQAISkIAEJCABCfQMAUXknjG1DZWABCQgAQlIQAISkIAEJCABCUhAAhKQgAQk0JyAInJzZp4hAQlIQAISkIAEJCABCUhAAhKQgAQkIAEJSKBnCCgi94ypbagEJCABCUhAAhKQgAQkIAEJSEACEpCABCQggeYEFJGbM/MMCUhAAhKQgAQkIAEJSEACEpCABCQgAQlIQAI9Q0ARuWdMbUMlIAEJSEACEpCABCQgAQlIQAISkIAEJCABCTQnoIjcnJlnSEACEpCABCQgAQlIQAISkIAEJCABCUhAAhLoGQKKyD1jahsqAQlIQAISkIAEJCABCUhAAhKQgAQkIAEJSKA5AUXk5sw8QwISkIAEJCABCUhAAhKQgAQkIAEJSEACEpBAzxBQRO4ZU9tQCUhAAhKQgAQkIAEJSEACEpCABCQgAQlIQALNCSgiN2fmGRKQgAQkIAEJSEACEpCABCQgAQlIQAISkIAEeoaAInLPmNqGSkACEpCABCQgAQlIQAISkIAEJCABCUhAAhJoTkARuTkzz5CABCQgAQlIQAISkIAEJCABCUhAAhKQgAQk0DMEFJF7xtQ2VAISkIAEJCABCUhAAhKQgAQkIAEJSEACEpBAcwKKyM2ZeYYEJCABCUhAAhKQgAQkIAEJSEACEpCABCQggZ4hoIjcM6a2oRKQgAQkIAEJSEACEpCABCQgAQlIQAISkIAEmhNQRG7OzDMkIAEJSEACEpCABCQgAQlIQAISkIAEJCABCfQMAUXknjG1DZWABCQgAQlIQAISkIAEJCABCUhAAhKQgAQk0JyAInJzZp4hAQlIQAISkIAEJCABCUhAAhKQgAQkIAEJSKBnCCgi94ypbagEJCABCUhAAhKQgAQkIAEJSEACEpCABCQggeYEFJGbM/MMCUhAAhKQgAQkIAEJSEACEpCABCQgAQlIQAI9Q0ARuWdMbUMlIAEJSEACEpCABCQgAQlIQAISkIAEJCABCTQnoIjcnJlnSEACEpCABCQgAQlIQAISkIAEJCABCUhAAhLoGQKKyD1jahsqAQlIQAISkIAEJCABCUhAAhKQgAQkIAEJSKA5AUXk5sw8QwISkIAEJCABCUhAAhKQgAQkIAEJSEACEpBAzxBQRO4ZU9tQCUhAAhKQgAQkIAEJSEACEpCABCQgAQlIQALNCSgiN2fmGRKQgAQkIAEJSEACEpCABCQgAQlIQAISkIAEeoaAInLPmNqGSkACEpCABCQgAQlIQAISkIAEJCABCUhAAhJoTkARuTkzz5CABCQgAQlIQAISkIAEJCABCUhAAhKQgAQk0DMEFJF7xtQ2VAISkIAEJCABCUhAAhKQgAQkIAEJSEACEpBAcwKKyM2ZeYYEJCABCUhAAhKQgAQkIAEJSEACEpCABCQggZ4hoIjcM6a2oRKQgAQkIAEJSEACEpCABCQgAQlIQAISkIAEmhNQRG7OzDMkIAEJSEACEpCABCQgAQlIQAISkIAEJCABCfQMAUXknjG1DZWABCQgAQlIQAISkIAEJCABCUhAAhKQgAQk0JyAInJzZp4hAQlIQAISkIAEJCABCUhAAhKQgAQkIAEJSKBnCCgi94ypbagEJCABCUhAAhKQgAQkIAEJSEACEpCABCQggeYEFJGbM/MMCUhAAhKQgAQkIAEJSEACEpCABCQgAQlIQAI9Q0ARuWdMbUMlIAEJSEACEpCABCQgAQlIQAISkIAEJCABCTQnoIjcnJlnSEACEpCABCQgAQlIQAISkIAEJCABCUhAAhLoGQKKyD1jahsqAQlIQAISkIAEJCABCUhAAhKQgAQkIAEJSKA5AUXk5sw8QwISkIAEJCABCUhAAhKQgAQkIAEJSEACEpBAzxDYJ0XkCRMmlL6+vsJvfkY6BgYGCj/bt2+P3x4SkIAEJCABCUhAAhKQgAQkIAEJSEACEpCABCTQjMA+IyJPmjSpTJ48uUydOrXwb34Qkvk90rFt27aydevW+Nm8eXPZsmVL2bhxY/zbQwISkIAEJCABCUhAAhKQgAQkIAEJSEACEpCABEYnMK5FZKKMZ8yYUQ4++OAQjxGNMwJ59KYN/URGJSMsIyY/8MADZfXq1YXXHhKQgAQkIAEJSEACEpCABCQgAQlIQAISkIAEJDA8gXEnIiMcE108c+bMcthhh5WJEycO1hwh+cADDyzTpk2L6OJly5aFCLxw4cJy0UUXlVNPPbXcfffd5T3veU9ZsWJFnHfiiSeWTZs2lfXr15c1a9aUDRs2DJZHmotVq1bFD9HJvPaQgAQkIAEJSEACEpCABCQgAQlIQAISkIAEJCCBHQTGlYiMOIx4jFBM6orqQQTy+eefX573vOeVI444otx8883l9a9/fVm5cmU588wzy/vf//5y6KGHxikXXHBB/H3KlCnly1/+cpk7d2654447yte+9rXy+c9/fif7Ix4jMBOZvHbtWvMn20MkIAEJSEACEpCABCQgAQlIQAISkIAEJCABCbQJjAsRmWjj2bNnh4Dc398fVUNQPvfccyMS+etf/3pEHl944YXlDW94QwjMiMJ//Md/HJHHI4nIiMf/+q//Wh70oAdFmQjNn/rUp+LfT3jCE8rRRx9dvvrVr5b7778/3iOqmUhlIpyJXvaQgAQkIAEJSEACEpCABCQgAQlIQAISkIAEJNDrBPaqiEx0MdHC8+bNi5zHHIjGZ511VnnTm94UEcS/+tWvyute97qIOD7jjDPKBz/4wUhzQV7jZz/72RFxPH/+/PLZz342IpRJY/GCF7ygLFmyZMjnEaGf//znl2uvvTZE6Isvvrg8/OEPL8uXLy8f/vCHI2I5D8Rk3idvsikuer2L2H4JSEACEpCABCQgAQlIQAISkIAEJCABCfQ2gb0mIiMWIwYfcsghQ/IeIywTcYxwjMBMRPArX/nK8otf/CLSXFxyySWRA5mD9y+99NIhIvJdd91V/uiP/qjw+5xzzinvete7YnO+66+/vrziFa8IcfihD31o+ad/+qf4fg6E6U984hNDPIGN+Ehvce+99xqV3Nt9xNZLQAISkIAEJCABCUhAAhKQgAQkIAEJSKCnCewVEZlIYKKMp0+fXthIb8GCBZG6AoGY3MRz5syJ3MWZhuIb3/hGectb3hKGQhR+5jOfGf/+6Ec/Wv7lX/5lRBEZMfov/uIvYqO+b33rW+Wd73xn2bhxY3nZy14WAjSC9a233lpe/vKXlzvvvDM+x+f57NVXXx3fgYh9zz33lHXr1vW0o9h4CUhAAhKQgAQkIAEJSEACEpCABCQgAQlIoDcJ7HERmehixGF+80M+43e/+90RZfzWt761fPvb3w5LvOhFLyp//ud/HkIveYrPO++8iApGbCa3Mcd3v/vd+AzRzAjKpLMgR/JrX/vayGv86le/OgRjUlJ86EMfimhjNt/7wAc+EKkseP+Tn/xkpLMghQVlv+Md74iyiVQmFzPfzd+IbGbTPQ8JSEACEpCABCQgAQlIQAISkIAEJCABCUhAAr1EYI+KyAcccEA5/PDDY9M8jiOPPLJ87GMfG0xPQaqJF7/4xREdTJQyfyP1BAcRxwjFCMbvfe97QywmvzHRyxynnnpqlEskM3mSSUfxuMc9rjzxiU+Mc4hsvvzyy6M8hGMEbL6PFBekuiC1BcJxfh8iNBv3URcOhGQiksmT7CEBCUhAAhKQgAQkIAEJSEACEpCABCQgAQlIoFcI7DERmRQWiMb8zoO8yM94xjMizUQeP/nJT8prXvOa2DjvMY95TPnIRz4SaSZ+9rOflZe+9KXxMURhIoRJNYFY3OlALGbTPtJRsLke+ZLf8IY3xCn/9m//FlHQRCT/6Z/+aZRPnfjc5z73uYhe3rx582DxCsm90i1spwQkIAEJSEACEpCABCQgAQlIQAISkIAEJJAE9oiIXE1hQcTvMcccU6666qpBgZY8xBdddFHp7+8Pcfg973lP+Y//+I9IcfGSl7wkIou/9rWvRZ1Jb8H7bJaHOHzaaadFDmV+8li5cmW54447ypIlS8p9990XaSiIUEYE5jse/ehHlxe+8IXlzW9+c/yd6GMilfP46U9/Gn+7//774/MPechDIvJ56dKlUQb5k82RbCeSgAQkIAEJSEACEpCABCQgAQlIQAISkIAEeoHAbheRieydN29emTlzZqSoIIfx0572tEgpgXC7fv36ctBBB5W3v/3t5ZxzzolIYNJLkGaCdBN5IESfccYZIfgiHB977LFRLqJyp4MybrrppnLNNdeUK6+8svzP//zPEAGYqGbSWJAjmYPPsIlfbrT3+7//+5FXedGiRfE+wjIR0Pyd3x4SkIAEJCABCUhAAhKQgAQkIAEJSEACu9HVTAAAIABJREFUEpCABPZnArtdRJ49e3aZNWtWmTBhQnnVq14VeYYRhIk4vvjii8tnPvOZiEg+6qijIn0Em+59+ctfDmE3o30f+chHlle+8pUhHCM4IxyT7mLx4sXlV7/6VUQII+7mQe7lE044IT5PrmRSaJCyYvXq1bFB3sc//vFy6aWXRtoK/kadSGdB/uPXv/715cYbb4wUGm984xsj3Qa5ljmfc970pjdFvag/0c5EJntIQAISkIAEJCABCUhAAhKQgAQkIAEJSEACEthfCexWEZmUE+RBzuPZz352CMkIy4jKHF/4whfKP//zP4cwe/rpp5cTTzwxUleQ65i0F0QBn3322SEck6bitttui1zGl112WZyDCMwPaScQfhGXEYcRd/k77z3hCU8o5557bqSlIPKYz/7yl78sf//3fx/CMSI2KS4Qi3/84x+HyE0aDfInZw5nyvriF78YG/zxHdSPVBgrVqwYNS/z/uo8+1K78Dd8iN/YjkWB0fJp70vts64SkIAEJCABCUhAAhKQgAQkIAEJSEACEthdBHabiIz4umDBghBk8yBVBWLtn/3Zn5WTTz558H0ij4lCvvfee+M9hN5nPetZ5cILL4xcx6SkQFj+0Y9+FPmRjzvuuHLSSSfFbwTpgw8+OHIkE6VM7mMijjNSmGhhUljcfvvtEZn82Mc+tjz1qU+NyGeilxGx//3f/30wkhnRmVQaL3jBCwoRzRwIzaTfyLzMWXHEZCKbScnhMX4JsDhAOhV8MRcv8I8HHnjAlCTj12zWTAISkIAEJCABCUhAAhKQgAQkIAEJSGCcENgtIjJCHSks+EGIRey94YYbIuKXvyEM/9Vf/VX5vd/7vcCASIxwSy5khOC3vvWt5UlPelJEjv7gBz+I9BOIwWeeeWZ50YteFOWxuV5VoB6JJ9+5atWqSH3x6U9/uvziF78oRxxxRKSveMpTnhIi4hVXXDG4yR55my+55JJy9NFHDwrIbPxH/Yle5SCymXIQIhGQiY5ucvD9bAq4qwf12LhxY4jlfL8RtSOTxJ/wNxYH6oeLALvqgZ4nAQlIQAISkIAEJCABCUhAAhKQgAQk0EsEdouIjLhLGguEO9JIkDbiZz/7WeQ5JqqXdBOIta9+9avj729+85sjvcRhhx1W3vve9xZyIBMlzMZ7/CC6vvSlLy1PfvKTh+Q2Jh/y1VdfHWVmWgq+kzQYCIeUQ+Qz0cpENyNK//d//3f58Ic/XK677rpy3nnnxUZ/fDbzIRPpjID8D//wD1EH6kbaCs4lX/Of/MmfxMaARE+/5z3vibQZd999dwjV3R6UT3QsnEbbGLBeJoIxwngK2ojgiPCIyeZnHkqLaHj8kN/kyL7ooovK8ccfH5ssslDAwgIslyxZEgsCHhKQgAQkIAEJSEACEpCABCQgAQlIQAISkMDOBHaLiDx37txy6KGHhjhL9G9G9d5zzz0hCn/1q1+NVAJEKSPqXXXVVfGZv/zLvyyPecxjQtB93/veF8IyeZSJPj788MND7CMymShgUlQQ1Tx//vwQnxGKSZeBQE1ajLVr10YKCyJ22VyPqOdzzjknRMVly5ZFXuUvfelLkVYDoZjoZsp829veFlHPpLsgBzP1JOqZqOU/+IM/iJzNHAjLpOW48sor4zs4h+/u5kgR+bWvfW0wanIgHlMvBNAU0DmfNB60WzF0B018Bt946EMfWt797nfHIkAe+BgR5osWLQpbIsQb0d3EE/2sBCQgAQlIQAISkIAEJCABCUhAAhKQQK8QGHMRmehaRFIibB/xiEeUj3zkIxF1mweCK+kf3vnOd4YIykFUMgLy+eefPxj9i1BMWosLLrggzr/00kvLBz7wgTiXqOLnPe95IQyTroBI08x3ixBIdC6CLtHBlPOVr3wlhGkEWzbqo0w+R3Q0aTXIqfzRj340Ip4vv/zy8spXvnJQjEWkRmx8/OMfPyQFBaLt29/+9vL9738/ykIgJ3K5myNF5K9//eshXu/KgVjM933ve9+LurPxH+1GaCe61qNE9DGbKF588cWxOFE/yHGNj8HuzjvvNJJbp5GABCQgAQlIQAISkIAEJCABCUhAAhKQwDAExlxEzijk/C5ev/zlLy+/+7u/GzmSM30D+Y9JDUGk73Of+9wQ8xBmic4l3QBpJp7znOdERPFnP/vZyIuMyMs5RCdzIJZyDiIg+W0zkpR8w4jKRBDzbz73zW9+M8phIzw27aNOiNHf+ta3InUFEauIsYjGX/ziF+M9zvu7v/u78vSnPz2+jyhghGmEZj570003DSKlnpTdTUqJsRCRq7akHq9//etDKEdIJipaIbmUBz/4wWFjos6JQK8fLGKwGJHM8CEPCUhAAhKQgAQkIAEJSEACEpCABCQgAQlIYCiBMRWRyUdMGoj6JmakmUDQI53E2WefXRYsWFDe8IY3lO9+97uRauBjH/tYpKYg5QDvEQn8/Oc/PzaOI48yKSw4LzfVQzgmivjXv/51ufbaa0M8RYxOEZmIY35IPfGoRz2qPPzhD4/XRJuSToMIYPIlk44CcfHb3/52+Zu/+ZvIz/yWt7wlyiFCmShjUmF88IMfjPr98Ic/jMhf0l7UU1cgHmf6jNGcbKxFZL4PIZk2ULeMrO02vcZo9d1X/06qFHxxpEhkItSxs5HI+6qFrbcEJCABCUhAAhKQgAQkIAEJSEACEpDAniAwpiIyaSGIPCYCmNQUCLyZsoLGIOgR6XvmmWcWUgkQLYzA95CHPCSE3He84x2RagKBmQjiN77xjeW//uu/IsqW90l7QXlsvnfDDTfEZnIpHCMYUh6CICkdUkDlHERrBOPHPvaxEXXKpngf+tCHIpUEIjUR0kQf/+M//mOIikQeX3HFFeV1r3tdCNkI3eTNpVzO5yCi+pRTToko6r/927+N9Bfk1SUv8WjH7hCR4cBGg0RwUwfqQp17+cioeOz3iU98YkhaFfi84hWvKETEmxO5l73EtktAAhKQgAQkIAEJSEACEpCABCQgAQmMRmDMRGQiddnIjA31jjnmmPK5z30uUgnccsst5Qtf+ELkJl6xYsVgrmE+/+QnP7n89V//daSkQORF+CVSGIEWoZhIUXIYv/jFLw6xmA353v/+90eqBsRoIocRBzkyv/Bll10WQiq5l3/nd34nvh/xl1QU5DZGIEZYpn4IyNSBjfWIJCalxm9+85tyySWXhBiOmP2d73xnkCEiNWkviGJmk73TTz89/vamN70p0mJQL75vtA3aRhORyXWMQD7cQY5fxHrqMtwBn0996lPBuds8v7DhwCaw5zcH7eAn/z6SM+U5maqkfu5oPPi+/M7RHLbJ38mVTaQ5zBCSEY3ZXA8un/zkJyMtCTbj9Ui8m3yfn5WABCQgAQlIQAISkIAEJCABCUhAAhKQwP5IYMxEZIQ6BLoDDjggBFbE4eqBUEekLGLrL3/5y/jcu971rkhxQTQy+YoRdR/2sIdFVDLRvU960pNCoCUqmRzECMyIfU996lPLq171qogwJt0ER11E5j0ii0mvQdQzKSk4yKf86le/Ojbk4/sQqol4fuYzn1l+/vOfh9B81llnRUQyuYWf8YxnRL5lREiiqxGQaWdVMP3xj38c9eFYvHhxCNidjtFE5Pe9732RNmO4gyhvxPEXvvCFIWjXDyKxaQvCOeL8aAIw5y9dujSEdWwC66qgS9uJ2q2nxqD9+XkEbezPT57L93IuP/DIvNX1+iL0Yot6CpSx6GzUhU0Z+Y48WNioboBIu2hfNR3KWHy3ZUhAAhKQgAQkIAEJSEACEpCABCQgAQlIYH8hMGYiMkIiEcgId695zWvKRRddFMJk9UCwQ7hFMCZfMb8RHs8777wQj8npS7oIopIRQBGNEU0/8IEPRORwbhb3tre9LTZE4yClBMdIIvIjHvGIcvPNN0c6DA4ERTbne8lLXhLfQVlXXXVViNszZ84MQZm8wojORBrTFnIhU0dE6eEOcicTxYxQSrQ1P52O0URkyvp/7Z17sJVl2YefmeYrUxATSIgIRtBANFEhUQk8UIYGlJpEeABMIQE1ccIgQKHA01gIIip4BLEoLBNUPEBiEZIigYKEcWjA0Goccmxqxuab625eevfaa+3TWqhsrmdmz16s/R6vd23+uPZvfjfiu9SCGXKb+o9iC8aI+bouKjt4VnRXF1ukq7MaD37epEmT6JhG/JbaJ3+cTCgjaqmOyJLJiGgS3ySrP8jFsMS//OUvdRLuH+R1em4JSEACEpCABCQgAQlIQAISkIAEJCABCXwQBComkUmTtmnTZs89ICW7du0aSWNkLKKQyggG11EjgChG5NJFjCS+/vrrU9++fdP8+fND1iJxe/bsmZYtWxaiF0GLPCXVWo5EJomKjEa0nnzyyZH4JXVMyphrW79+fbr44otjuN8ll1wS3ch8Rz4jkxHhyGe249r4ygtWktJbt26t8VmWK5Gzg1O7kSWx8yfk2pDsyFskL53T1DrkF+KYvulsIYY7deoU6W+GIHK/48aNi3qOTCIjjbPOawQwLJHJJKNJavPvbMF406ZNke5+9dVXQx7DifdJPsOJ58l18QeI3r17V9m/ob8MCGqGDNJ1nKWwubbC++f4L730UqTNlcgNpe1+EpCABCQgAQlIQAISkIAEJCABCUhAAvsDgYpJ5GyIWTFo1B5QK0ENxPPPPx8CEXnbsmXLSAVTJ0DSmD5lErYIv2nTpoUEpJeYPuVzzz03bdmyJcRfORIZYY00plOZpDPnoN6C+oc777wzhu1RB4EQpVYCaY3s5tzIUmQ2Q/34XmwhSdkWYV5qVUoiDx06NPgULu6FJDgD9qhzgBdd0PmVT2cj+anHOP3006t0LQ8cODBkORIZGU3nNcfjDwZnn3129EkjsWuroqDKBNm+aNGiEMtUXJDWhmG7du1CWJcS4vX9Jfz73/8egxj5Q0W2fvjDH1a7f36WJb6VyPWl7PYSkIAEJCABCUhAAhKQgAQkIAEJSEAC+xOBiklkJDGyGCFJWpe0ab57Ng/1iCOOiLqGDRs2ROKXpCjCFlnMv5GASNAVK1aE4EW63n777SH9kIPlSGT2J/VMfQX9x0OGDEmPPvpodDgzYA9xShUEUptUNL3D1EYsWbKk5OeCxDWD7EjAIpFJt9bUi1wpiYwYRpAWrh07dsR97dy5s1aJTMfzjTfemFq0aFFtuF0mkZHA/JEg672+4YYbUufOnaM/ua4LWY84pgcbocy/+eMBfziopESeMWNGPL+8xFci1/UpuZ0EJCABCUhAAhKQgAQkIAEJSEACEpCABKoTqJhEpuOYtCoJYqohWMhHUrkkd0nHkj6mCoLhdojcpUuXpgkTJoS8JYGMyKVigToLuoypvKBC4uabb45/ZwnTciTyK6+8kh5//PE4F0loErBcN9UWpJ3pRCYtSx3EzJkzI33M97vuuiukKdshUBHBxxxzTGrdunUM2UNEI0i5P+67VFIZLpWSyCSmOWdDJDLpYthTGwKHYiuTyFktBintW2+9NbqvG7rgMnXq1ODFcamfoEe7EklkUuoXXnhhtUtTIjf0abmfBCQgAQlIQAISkIAEJCABCUhAAhKQgARSqphEpkeXdf/996du3boVZTtixIhIF9O1O3jw4HTvvfdGHzJD8aiXQNyS6H3ooYcinXraaadFlzLbUaNQKYm8a9euqG+gVgMp2r1795CPJKlJ5SKCSUJ//etfT6NGjQrByfv0/86bNy9Su4WLmo6xY8cm6hRIYTNErtSqlESGB33NhYskNCypaShVZ0HVBUK9V69e1RLI2fEyicy/eT4wOO6446ptT+p327Zt0X3MgDqeGTUVDD2EaeEisT1mzJioychWuRKZZ0q1ByK5cCmR/a9OAhKQgAQkIAEJSEACEpCABCQgAQlIQAINJ1ARicxgtA4dOsRVIIRJrBZbmZRE6n3lK18JgXzfffeltWvXRn8vA+04FsdYs2ZNiF0kJ/UJiMpKSWTSr8OGDYu+X9K4JKeprHjhhRfS3Llzo7YBeYw45Rqfeuqp2A4hOnv27HTkkUdWuz32RYxyH++HREYOU7GB2C5cVHbQl8x9lpLIpID54l7zi4oR9kfwPv300yGiWSTHSWqTGs4vpD9d0osXL45tqfGgI5nBivxhgdR427Ztq+zDdT333HNRXZKtugzWI/HNoEbS4flFfco999yTZs2aFX3LhUuJ3PD/INxTAhKQgAQkIAEJSEACEpCABCQgAQlIQAIVkcjUPGQVB/QdI4JZDNIjlZqthx9+OF4iidu0aZN+8IMfRDcyiViSrKRq6ehF+i1YsCB+Tu8vIhJZWSmJzDXQr0ylwhVXXBGD80g/k3hGamepZ85JQjYTxP/6179COFN/gbhk0T9M9zM1DVR28D5dv8jkUqvcJHKTJk2CBVK+2Jo8eXJcN6uURM7vh/hduXJlVHb84Q9/qHbIrMO68Af0P1M9Qjq71OIzMGfOnGoime0R+atWrarzbyEDF3/84x8nqlPyK+vWhnuxpUSuM2I3lIAEJCABCUhAAhKQgAQkIAEJSEACEpBANQIVl8h1YVxMImeiluTx+yWREdikYUeOHBkym+F9NUlkqirqshggx1epVZtE/vnPf160loHjUfNx0kknJZK7mazPnweRSso762SuTSIjwOl8JklMjQcSHHlO8ps/ACDMqfzo06dPtdvhOidOnFgrklNOOSVkc9OmTatsS5Ka4YZ1WaSb6X/u169flc1JHg8fPrxGGa1Ergtht5GABCQgAQlIQAISkIAEJCABCUhAAhKQQHEC75tEJpHKwDlWMYlMny4yl8F1H1aJvHv37kjUkkjeuXNnyc9UuRKZhC8St9ii0qGYPM62pXbipz/9aVxjVitBkptEd+FCNNPj/Otf/zrOhyRHKvOadDm9xiTM77777tSqVasqu7MvvdIbN26s9XcLGU2fcs+ePatsS3czFSalEsT5jemn5j4K6zeo0kCCU81RaimRa31EbiABCUhAAhKQgAQkIAEJSEACEpCABCQggZIEKiKR853IJE4RxnTiIlzz0u+LX/xiyFd6hamtuPnmm6NGgjoLaiHo8aXmglqJJ554IjqG6cAlgYpYrWSdBcdGntJ1PGDAgEjK0n1Mty73c9VVVyWELYMCf/vb30ZillTu9OnTY7hcftEf/OKLL0Z/MgP1GC6HjC21aksiN+TzikR95pln0qRJk+Lcf/vb3yJJfPDBB4d8LZTI9BJTeXHTTTfFgEEG03HtvM9q3rx5OuywwxLPDP6FKeJNmzaFgK6ptiO7DzhSGcKwwvxi3yuvvDK9/PLLNd4ydRrIYq4nv6jeoI6kptQ32yuRG/KJch8JSEACEpCABCQgAQlIQAISkIAEJCABCfyXQEUkMsPWOnfuHAdECh977LFF+TIo76WXXgrRef7554cYnDFjRnr22Weju5eOX461cOHC9M4776TTTjstderUKd1xxx0hoyslkZGmJFuRrdOmTYtqiNGjR4cQ5XoQ1vQzn3rqqSFKqbqgn/nQQw8NwY3oLlyVHKzXkA8nonvq1Klpy5YtIYO5FzqES0lkepDZnkoKOCC+M4HM+RkqiIT+5je/GQKdGo38ovpi8+bNRQfZFbt+mBVy4xjjxo2L519qZf3UfDaQ+NliX6o0EP/56y52HCVyQz5R7iMBCUhAAhKQgAQkIAEJSEACEpCABCQggf8SqIhE5kBHHXVUHJDaAjp5s0VC9o033kjr1q2LVC/pUWoQkLMITEQmnbuIXPqJqUdALpM+HTRoUKLmYu7cuVGrUCmJvHr16jgWgpIOZIQpvb18XXfddSFUv/a1r0WCF9nMwLnbbrsttWjRIgQ4SeT8wEDu9bHHHktUSSA3SVvzvdSqZBKZTmDqQbg+0sfUTFAbQvq3ffv2JSUyvcfZYEOeT2FyOpPI3/72t9OoUaP2yu9L/hpKnYAKDIbp8azyC7EPb4R/bUuJXBshfy4BCUhAAhKQgAQkIAEJSEACEpCABCQggdIEKiaREZYHHnhg6tu3b+revXtas2ZN+vOf/5xee+21GNSWX8cff3x68MEHYxvqDJDO3/3ud9PDDz+cbrnllj31C/Pnz4+k8FlnnZWuueaa2AYBjNxFMLO6dOkS3xGpHTt2TFkimPeoqPj85z8fiVkqK1hIbAbo0fN75plnxvnWr1+fBg8eHGKZjl6E8Pjx49MjjzwSgjlL7ObvgcqLrl27RtqXtDTnQIqTckbi8r3Uqk0i19SJTOqWn8N027ZtkfymlgOZjEBGYDMcjz7kSkjkbPDg3vglIm1OncjSpUuLHr5Zs2bR70w9Sn5xj9/4xjdCmtdlKZHrQsltJCABCUhAAhKQgAQkIAEJSEACEpCABCRQnEDFJDJVBUi/mhadttQsMLTtySefjIoKKi4QstREMAwOsUsPL6KYWobhw4eHLP3Od76Tli1bVrZEpgeYY3FsXiOBEZkrVqyIRDQCnJ5d0sjIZhK99CNTw8FwORK7XGephczdunVrjTUPtUlkZDTnK7ZIdjMAD0EPFxbn5H54H4HMqpRE/ta3vhWiHw75BYNsCF9Df7m4ZvqWEfuFi88EqfD+/ftX+VFWY1FKPBe7FiVyQ5+Q+0lAAhKQgAQkIAEJSEACEpCABCQgAQlIoIJ1Fp/4xCdS69atqzGlK5maiD59+iQEKHL4T3/6UwyhY2jeDTfckBYvXrxH4DJsj39TIUGymAoMqhro5EVk7t69u6wkMsllBvllNQ0ITCRpu3bt4pykY88444x0zjnnROUGqVf6m0n5LliwIK6BIXq/+c1vYiAc7xfKVe6vpp7e2iQyKWjqGmpbCOO33347BDLp5Pw5y5XIn/zkJ6O+Aw5cD+I/v5DsdCUzkK+hKxPixaR8sYF+bE9fNsMA6XSu61Ii15WU20lAAhKQgAQkIAEJSEACEpCABCQgAQlIoDqBiiWRkYzIUQbjkebt169fDMZjGF228h24vXr1iiF2yMivfvWrUU9BAhgpSWcylRfUSCBpqbFgcFy2yqmz4PqouEBWH3TQQVFnsWjRohjex/sIa2o1ODfXTzqZTuajjz46ksv5xbWtXLkyBsORrEZskgbmnmpadZXI8EIQFwppZCritSaRWq5EpvOZKg+GJGZ90Pl7Iv1Mipyu67osqk7ee++9GlPc2XFIrPN8TjjhhCqH3r59e6TCqUipz1Ii14eW20pAAhKQgAQkIAEJSEACEpCABCQgAQlIoCqBiklkpCXVENQQ0C18ySWXVGNNVzCy9tFHHw25jJxEUjLgjWTv7NmzI81MX/GcOXMi6Tpw4MCEPKT2YNWqVXFMKhbo6uVcdelEXr58eRo5cmTsy8A+BrJx3qeeeipef/nLX45085YtW+K4SEwEN6lj+prffPPNSCcjMEksf+QjH6lyb1RPcE2IXWomahqqx451lcikjBHSSOP6rnIlMlUjsEK0M3ww45y/DuT56NGja700BDKfB5456e3f/e53wbRUWhvOw4YNq8Z54sSJ0Ttd36VEri8xt5eABCQgAQlIQAISkIAEJCABCUhAAhKQwP8IVEwiI1xJrh588MEhHBmKh8ikcoHKiHnz5kVqlaQuCVq2R7wid+kQvuyyy1K3bt2iqoBtSCUjnSdPnpxILfM6k81NmjRJp556auyfdeYWG6yHzCa1+vjjj0cX84knnhiyGImbDeDjNeds3rx5iGPqMxDdVHAgT0nEsqjTQIKSSCY5TUo5W7NmzYr+ZGQv56upymJfkchcJ8IciQxneqQLF88WPjzbmhZD8BiM+PGPfzwGAjIQj2GAVFP88Y9/rLIrXBmIyB8I8mvJkiVRq0FtR32XErm+xNxeAhKQgAQkIAEJSEACEpCABCQgAQlIQAL/I1AxicwhkaykeOnSZSgaSVpEYX5wGqlU+pN37NgRMnfmzJkhn/mOtJ02bVokg994443oLWZRLYGYptqB7UgQM9Qtn9Cl15geX9LEdBfnu4q5Lgb2sQ1SlCTstddeG1ITSY1cpi6D984+++zoQiYBfPHFF0cnMvsjvulLztbhhx+ekKMnnXRSGjJkSIhRro/7qm3tC0lk7gFZ37Zt28Qze+SRR+J14YIzzwTJy/POBvuRZKYSY8CAAZFML7YYpkidSLbgTAL9s5/9bJXNedY8m9pqQrKd6M1+66239sh8JXJtn0h/LgEJSEACEpCABCQgAQlIQAISkIAEJCCB0gQqKpHpRabSgtQur0mdZqlcUskIV2Qu3cOjRo2K1O65554bIhf5StqVxDDSr0ePHmnz5s3xM4Tg8OHDY1+E5po1a6KDmDQxQ+zo5y1cJJ0//elPx3EY0ka/LulWZCfJYdaECRNCIHMdY8aMiRQ1KVhSyVRr0IWM2MzS0ZwT2Zyvq0CIIzm5T6os8qK5FPZ9RSJT2wFDxDvPjiGI/IGgcFHjQcp8/fr18RzpnWY/KkOQ/wjlwsX2/JEAdiw+MySeL7300nhdzmIoIal1Pn8sJXI5NN1XAhKQgAQkIAEJSEACEpCABCQgAQlIYH8nUFGJjDykAgHRmy1kbteuXUMYIhQRtWz3/PPPh0jmNZLvrLPOihTx+eefn9q0aRMD7ZCtiGRqDPhZ1kvcqlWr6B8m+YqERCS/8sorewbNHXnkkYmkMMdBCCOP6eClpoJqC5LPnLNz585xXLqX+TmyGMFNxQJCk1oNrhGBzX0giDds2BCdzXQ45xfCEomcJXFr+mDtKxKZe2jatGnwgiE1Hgw5RCqXWtRN8Ez5o0GpBXOkfX5AHuljUsj5QYwN/eVUIjeUnPtJQAISkIAEJCABCUhAAhKQgAQkIAEJSKA6gYpKZA6PQG7fvn2ciXoJZCEJ4kwqkthF/j7xxBPpRz/6UdROUIFBp3CnTp2iauJ73/teSEveQ7giJkmWLlu2LFLHgwcPjoF3CGKEZrHkKjIX6UucG5IXAAAPoElEQVRqmAFwVGUgeo8//vg0bty4SMoiqKnKIEFLB/MFF1wQtRQMgcu6es8777w0YsSIuEZEcraQyKSWMxFKWpoUdW19yOy/L0lkrpf0ccuWLUMOwwjBznv8uz6LZ/L666/Hs2QYYbaoFbnnnnvS5z73ufocruS2SuSKYPQgEpCABCQgAQlIQAISkIAEJCABCUhAAhIIAhWXyBwUiYxMJl364IMP7kmuIhGRrwxioxaChQR+9913Y5DdlClTQgw/88wze7pyL7/88tS3b98QlitXrkyLFy/esy/HJ3GM0OSL+oX33nsvZC79xAhLksOklqmtQDwzuI0u5eeeey5Nnz49fkZK+pxzzkm7du1KkyZNSitWrAiJndVkHHPMMemiiy6KJHQmw7nm66+/Pj322GOx3fbt2+NYdVn7mkSGPXyp7qCaAtk7cODAdPrpp0eyvLYF723btqWlS5emRYsWxZBEWMGYZ4ak5zlXaimRK0XS40hAAhKQgAQkIAEJSEACEpCABCQgAQlIYC9JZMQwQ9hI7lIHgaQlBUyFBGliBC9ikiF2gwYNiuQvaWOqJGbMmBHJYioPrrnmmhiw16dPn0g0U3VAcpn3EL3Lly9Pv//97+NYCEm+kwRGUCInqatA/NKJjJxmUBzpZOQxMhoBSi8yfb8MzrvxxhsTAhIBftVVV0Valu1Y1Dr07Nkz3ifF/OKLL0bNBfdF7UVdh75xrEwisz8J38L1q1/9Kq1duzYS2xw3P0Cwrh9aZHcm85HwhSlfxDdpcM4Dz6ybuNTxYQsvqkRgCyOunWfDHwCOO+64aolwKkJgSHUJCXPkPuflGSDsO3ToEM8UIc3zqdRikCO1JdkfAfr371805VwJzpW6Zo8jAQlIQAISkIAEJCABCUhAAhKQgAQkIIEPK4G9kkRGHiMbDznkkKi0QCJTV0BnMAvJ3K9fv3T11VfHa1LJdO0iMhHJpIEZ0EcVxbRp00I8I4CRrohcErFUILBIN3Nc5HJ+HX300Xv+iaDm2JyHCg2EMbUW3//+96M3GQnMOTkP105HMsljFkP4HnjggT3D9BDI1157bYhoKi8QlXQyk4Cu68okcm3bV0Ii19RNnJ2/LhI52xaB3Lp165DIvM5XWiDyjzjiiNiUipD8QoTzrHgOfPFv6kvyFSG18dhbPy+H8966Jo8rAQlIQAISkIAEJCABCUhAAhKQgAQkIIEPC4G9IpG5OSQjwpX6g/xCDl922WVRLZEJzo0bN6axY8dGRzFS8qijjgphTIqY2giSrKRmkcDUKhx77LGRLO3YsWNIYKQyAjO/EMv0FG/dujWG7pEc5j0kNUP8SCdz/hdeeCHdeeedafXq1bE7702ePDlS0khSBPSTTz6ZZs+eHccqFKMIWJLV9VkI9sLrLbY/iV0Ed116lgv359o5TyH/YufhHAj7uq4s+c0z5ovkONw4Z34hjeFHMpzENveTHzzYrFmzSDd/0CK5HM51ZeZ2EpCABCQgAQlIQAISkIAEJCABCUhAAhLYVwnsNYmc9ejm6xqouEDQnnDCCXuEI/24JJWprzjggANCSjLcDsHIQD5+RpoZ0YdkXrhwYUhdkqykk0kkIzELRSTyGXlJQplt6e+lNoEeZcQlaWSG7T300EORjEWCkormNVKaZDSim+OSMqbTd/z48YmqhGwhj5HI9a2bKEzwlvrwcNz6Hjt/rLqeh/triKjmXPDJvgoH7XFMrr+m49f1GvfmL1i5nPfmtXlsCUhAAhKQgAQkIAEJSEACEpCABCQgAQl80AT2mkTObqxdu3Z7BuvRiTxgwIBIGyPuNm3aFNUR1EEgj6dOnZq6desWA+uoliC1SvUDvcq8j9xFOiKHSSczpO/VV1+NFG3Wf8t5EcLIZQbide/ePfXo0SO6dzkn1QVr1qyJ7mXqKEjqUn1x3XXXhSjmeyaSud4vfOELewQ1ieahQ4eGmCZhu2PHjkjYuiQgAQlIQAISkIAEJCABCUhAAhKQgAQkIAEJNFYCe10ikxKm1oKUMX25EydOjCFsK1eujEF2r7/+eiSJhwwZEjUXbIdU5jUp32x17do1nXjiiSGEOQ5COVukjkkFZ6ldfoaUzhYp5g0bNsQQPga8rVu3LkQ0i97mOXPmxBA+ErPz5s2L3mSkdJZIptpi+/btacqUKWnVqlWR2kUg7969u7F+LrwvCUhAAhKQgAQkIAEJSEACEpCABCQgAQlIQAJBYK9LZE5C7QTdxaR+6TGmVuKOO+6I2grWySefnG666aaQtojgTOSSWEYeM6SN9C+1CUhf6igQyQzHYzgblRlUZWT9vySMSSeTdH755ZdDGiN8SSFzfGorqKr4yU9+EqnoCy64IIblsUgY039MTzKLa7r00kujQmPt2rUhkHft2hVdxS4JSEACEpCABCQgAQlIQAISkIAEJCABCUhAAo2dwPsikYFInQTdxoXdxdRV0HNM/QSL3uORI0cmupK7dOmS7r333kgNI3bnz58f23CM+nQFI4qzCo3evXtHhQbnnTBhQlq0aFEcc9asWalXr16xHalmEtPPPvtslfMgkKm6ePPNN+t1/sb+IfL+JCABCUhAAhKQgAQkIAEJSEACEpCABCQggcZL4H2TyCAk1UtqOEsMf+pTn4rqCDqJWVRIXH311SFvWfQWMxCPhWimr5i+Y4btUSdB4jg/6C7/mBDNHTp0iKRyq1at0vLly2P7Pn36pFtvvTW6lV977bU4Fsliks233XZb+sxnPhOH2bhxY7ryyitDZmcLgfzWW29FV7NLAhKQgAQkIAEJSEACEpCABCQgAQlIQAISkMD+QOB9lcikfKmjOOywwyJNTC3FuHHjUr9+/YI1FRIzZ86MlC/9x3fdddce4dy/f//oT6begroL0slPP/10Gjt2bOyLcEYAI30nTZoUaWISzYMHD45zMSSP1DFC+e67706HH354SOvp06en+++/PxLI9DIzxA/JzWA/joM4ZlG9gUCuTwJ6f/gAeY8SkIAEJCABCUhAAhKQgAQkIAEJSEACEpBA4ybwvkrkDCUdyaSQs0TyRRddlE455ZSokCAV/LGPfSwEcrdu3WIX0saDBg2K14jhyy+/PF4/8MADMZyPY913333Ru0xCeejQofGd4XyjR48OibxgwYLoXWaNGTMm5DLimGOTOKaigqQ0KWU6mKnPoIeZYXsIZL6os3BJQAISkIAEJCABCUhAAhKQgAQkIAEJSEACEtifCHwgEhnAdCDTkXzggQdGtcQBBxyQ/vnPf4aoPeOMMyI53LRp03gWdBgvWbIk5PKcOXNioB5r/Pjx6Re/+EVJiczwPNLEnGP16tVRlcFAvC996UtpypQpMfAPSTx58uT0s5/9LI6JSM7Sx6Sd//rXv8ZQPgXy/vRr4b1KQAISkIAEJCABCUhAAhKQgAQkIAEJSEACGYEPTCJzASSRs57k7II++tGPpiuuuCKRTkYub9myJRLFO3fuTB07dozKCyopWOedd17asGFDSYnco0ePdMstt8Q5kMekj7dv356aN28eQ/ratm0bx1mxYkUaMWJElU/FP/7xj0gnI5JdEpCABCQgAQlIQAISkIAEJCABCUhAAhKQgAT2VwIfqETOoJMUpieZNDIVEyw6kRl6R93E7bffHjL3zDPPjNQwCWIE74UXXhgdyPQk023cokWL2HfAgAFp8+bNqV27dmnu3LmpdevW8T61FfQoszh27969QyYvXbo0jk/amKF5VFeQRjZ9vL/+WnjfEpCABCQgAQlIQAISkIAEJCABCUhAAhKQQEbgQyGRuRhSyQzaa9as2R6ZTBKZCot33303eo2HDRsWHcdsS28xQ/AYdte9e/foMj700EOrSGTk9MKFC1P79u3j/axDmdcHHXRQ+ve//x3D9VjI47fffjsG8pk+9hdEAhKQgAQkIAEJSEACEpCABCQgAQlIQAISkMB/CXxoJHL2QBDEyN+WLVuGQM4WCWVqKRii16VLl0gs//KXv4we5VISmX2HDx8esnjdunVp27ZtIZ3zC4lM8vidd94JoWz62F8NCUhAAhKQgAQkIAEJSEACEpCABCQgAQlIQAL/I/Chk8j5h0Na+JBDDokhfMhl0sjlrv/85z8xTA9hTPKYoXm855KABCQgAQlIQAISkIAEJCABCUhAAhKQgAQkIIHqBD7UEjm73P/7v/8LkUwymcF7/JsvxHLWoVzq4SKLM2lMTQWpZNLLfDd17K+EBCQgAQlIQAISkIAEJCABCUhAAhKQgAQkIIGaCewTEjl/C6SR+UIeZ9/ztRfZtqSLM1GMLM4SyH4gJCABCUhAAhKQgAQkIAEJSEACEpCABCQgAQlIoO4E9jmJXPdbc0sJSEACEpCABCQgAQlIQAISkIAEJCABCUhAAhIol4ASuVyC7i8BCUhAAhKQgAQkIAEJSEACEpCABCQgAQlIoBETUCI34ofrrUlAAhKQgAQkIAEJSEACEpCABCQgAQlIQAISKJeAErlcgu4vAQlIQAISkIAEJCABCUhAAhKQgAQkIAEJSKARE1AiN+KH661JQAISkIAEJCABCUhAAhKQgAQkIAEJSEACEiiXgBK5XILuLwEJSEACEpCABCQgAQlIQAISkIAEJCABCUigERNQIjfih+utSUACEpCABCQgAQlIQAISkIAEJCABCUhAAhIol4ASuVyC7i8BCUhAAhKQgAQkIAEJSEACEpCABCQgAQlIoBETUCI34ofrrUlAAhKQgAQkIAEJSEACEpCABCQgAQlIQAISKJeAErlcgu4vAQlIQAISkIAEJCABCUhAAhKQgAQkIAEJSKARE1AiN+KH661JQAISkIAEJCABCUhAAhKQgAQkIAEJSEACEiiXgBK5XILuLwEJSEACEpCABCQgAQlIQAISkIAEJCABCUigERNQIjfih+utSUACEpCABCQgAQlIQAISkIAEJCABCUhAAhIol4ASuVyC7i8BCUhAAhKQgAQkIAEJSEACEpCABCQgAQlIoBETUCI34ofrrUlAAhKQgAQkIAEJSEACEpCABCQgAQlIQAISKJeAErlcgu4vAQlIQAISkIAEJCABCUhAAhKQgAQkIAEJSKARE1AiN+KH661JQAISkIAEJCABCUhAAhKQgAQkIAEJSEACEiiXgBK5XILuLwEJSEACEpCABCQgAQlIQAISkIAEJCABCUigERNQIjfih+utSUACEpCABCQgAQlIQAISkIAEJCABCUhAAhIol4ASuVyC7i8BCUhAAhKQgAQkIAEJSEACEpCABCQgAQlIoBETUCI34ofrrUlAAhKQgAQkIAEJSEACEpCABCQgAQlIQAISKJfA/wMnP2GTcbRru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p:nvPr/>
        </p:nvSpPr>
        <p:spPr>
          <a:xfrm>
            <a:off x="460375" y="2630840"/>
            <a:ext cx="5054849" cy="3016210"/>
          </a:xfrm>
          <a:prstGeom prst="rect">
            <a:avLst/>
          </a:prstGeom>
        </p:spPr>
        <p:txBody>
          <a:bodyPr wrap="square">
            <a:spAutoFit/>
          </a:bodyPr>
          <a:lstStyle/>
          <a:p>
            <a:pPr marL="285750" indent="-285750">
              <a:spcBef>
                <a:spcPts val="600"/>
              </a:spcBef>
              <a:buSzPct val="100000"/>
              <a:buFont typeface="Arial" panose="020B0604020202020204" pitchFamily="34" charset="0"/>
              <a:buChar char="•"/>
            </a:pPr>
            <a:r>
              <a:rPr lang="en-US" b="1" dirty="0">
                <a:solidFill>
                  <a:schemeClr val="tx1">
                    <a:lumMod val="85000"/>
                    <a:lumOff val="15000"/>
                  </a:schemeClr>
                </a:solidFill>
                <a:latin typeface="Segoe UI" panose="020B0502040204020203" pitchFamily="34" charset="0"/>
                <a:cs typeface="Segoe UI" panose="020B0502040204020203" pitchFamily="34" charset="0"/>
              </a:rPr>
              <a:t>64% </a:t>
            </a:r>
            <a:r>
              <a:rPr lang="en-US" dirty="0">
                <a:solidFill>
                  <a:schemeClr val="tx1">
                    <a:lumMod val="85000"/>
                    <a:lumOff val="15000"/>
                  </a:schemeClr>
                </a:solidFill>
                <a:latin typeface="Segoe UI" panose="020B0502040204020203" pitchFamily="34" charset="0"/>
                <a:cs typeface="Segoe UI" panose="020B0502040204020203" pitchFamily="34" charset="0"/>
              </a:rPr>
              <a:t>of all jobs nationally are expected to require some postsecondary education or training by 2020 </a:t>
            </a:r>
            <a:endParaRPr lang="en-US" b="1" dirty="0">
              <a:solidFill>
                <a:schemeClr val="tx1">
                  <a:lumMod val="85000"/>
                  <a:lumOff val="15000"/>
                </a:schemeClr>
              </a:solidFill>
              <a:latin typeface="Segoe UI" panose="020B0502040204020203" pitchFamily="34" charset="0"/>
              <a:cs typeface="Segoe UI" panose="020B0502040204020203" pitchFamily="34" charset="0"/>
            </a:endParaRPr>
          </a:p>
          <a:p>
            <a:pPr marL="285750" indent="-285750">
              <a:spcBef>
                <a:spcPts val="600"/>
              </a:spcBef>
              <a:buSzPct val="100000"/>
              <a:buFont typeface="Arial" panose="020B0604020202020204" pitchFamily="34" charset="0"/>
              <a:buChar char="•"/>
            </a:pPr>
            <a:r>
              <a:rPr lang="en-US" b="1" dirty="0" smtClean="0">
                <a:solidFill>
                  <a:schemeClr val="tx1">
                    <a:lumMod val="85000"/>
                    <a:lumOff val="15000"/>
                  </a:schemeClr>
                </a:solidFill>
                <a:latin typeface="Segoe UI" panose="020B0502040204020203" pitchFamily="34" charset="0"/>
                <a:cs typeface="Segoe UI" panose="020B0502040204020203" pitchFamily="34" charset="0"/>
              </a:rPr>
              <a:t>45,000 </a:t>
            </a:r>
            <a:r>
              <a:rPr lang="en-US" b="1" dirty="0">
                <a:solidFill>
                  <a:schemeClr val="tx1">
                    <a:lumMod val="85000"/>
                    <a:lumOff val="15000"/>
                  </a:schemeClr>
                </a:solidFill>
                <a:latin typeface="Segoe UI" panose="020B0502040204020203" pitchFamily="34" charset="0"/>
                <a:cs typeface="Segoe UI" panose="020B0502040204020203" pitchFamily="34" charset="0"/>
              </a:rPr>
              <a:t>jobs </a:t>
            </a:r>
            <a:r>
              <a:rPr lang="en-US" dirty="0">
                <a:solidFill>
                  <a:schemeClr val="tx1">
                    <a:lumMod val="85000"/>
                    <a:lumOff val="15000"/>
                  </a:schemeClr>
                </a:solidFill>
                <a:latin typeface="Segoe UI" panose="020B0502040204020203" pitchFamily="34" charset="0"/>
                <a:cs typeface="Segoe UI" panose="020B0502040204020203" pitchFamily="34" charset="0"/>
              </a:rPr>
              <a:t>in the state are expected to go unfilled in the next four years due to lack of qualified candidates</a:t>
            </a:r>
          </a:p>
          <a:p>
            <a:pPr marL="285750" indent="-285750">
              <a:spcBef>
                <a:spcPts val="600"/>
              </a:spcBef>
              <a:buSzPct val="100000"/>
              <a:buFont typeface="Arial" panose="020B0604020202020204" pitchFamily="34" charset="0"/>
              <a:buChar char="•"/>
            </a:pPr>
            <a:r>
              <a:rPr lang="en-US" dirty="0">
                <a:solidFill>
                  <a:schemeClr val="tx1">
                    <a:lumMod val="85000"/>
                    <a:lumOff val="15000"/>
                  </a:schemeClr>
                </a:solidFill>
                <a:latin typeface="Segoe UI" panose="020B0502040204020203" pitchFamily="34" charset="0"/>
                <a:cs typeface="Segoe UI" panose="020B0502040204020203" pitchFamily="34" charset="0"/>
              </a:rPr>
              <a:t>Filling the job skills gap would generate an additional </a:t>
            </a:r>
            <a:r>
              <a:rPr lang="en-US" b="1" dirty="0">
                <a:solidFill>
                  <a:schemeClr val="tx1">
                    <a:lumMod val="85000"/>
                    <a:lumOff val="15000"/>
                  </a:schemeClr>
                </a:solidFill>
                <a:latin typeface="Segoe UI" panose="020B0502040204020203" pitchFamily="34" charset="0"/>
                <a:cs typeface="Segoe UI" panose="020B0502040204020203" pitchFamily="34" charset="0"/>
              </a:rPr>
              <a:t>110,000 jobs</a:t>
            </a:r>
            <a:r>
              <a:rPr lang="en-US" dirty="0">
                <a:solidFill>
                  <a:schemeClr val="tx1">
                    <a:lumMod val="85000"/>
                    <a:lumOff val="15000"/>
                  </a:schemeClr>
                </a:solidFill>
                <a:latin typeface="Segoe UI" panose="020B0502040204020203" pitchFamily="34" charset="0"/>
                <a:cs typeface="Segoe UI" panose="020B0502040204020203" pitchFamily="34" charset="0"/>
              </a:rPr>
              <a:t>, creating </a:t>
            </a:r>
            <a:r>
              <a:rPr lang="en-US" b="1" dirty="0">
                <a:solidFill>
                  <a:schemeClr val="tx1">
                    <a:lumMod val="85000"/>
                    <a:lumOff val="15000"/>
                  </a:schemeClr>
                </a:solidFill>
                <a:latin typeface="Segoe UI" panose="020B0502040204020203" pitchFamily="34" charset="0"/>
                <a:cs typeface="Segoe UI" panose="020B0502040204020203" pitchFamily="34" charset="0"/>
              </a:rPr>
              <a:t>$720 million </a:t>
            </a:r>
            <a:r>
              <a:rPr lang="en-US" dirty="0">
                <a:solidFill>
                  <a:schemeClr val="tx1">
                    <a:lumMod val="85000"/>
                    <a:lumOff val="15000"/>
                  </a:schemeClr>
                </a:solidFill>
                <a:latin typeface="Segoe UI" panose="020B0502040204020203" pitchFamily="34" charset="0"/>
                <a:cs typeface="Segoe UI" panose="020B0502040204020203" pitchFamily="34" charset="0"/>
              </a:rPr>
              <a:t>in state tax revenue and </a:t>
            </a:r>
            <a:r>
              <a:rPr lang="en-US" b="1" dirty="0">
                <a:solidFill>
                  <a:schemeClr val="tx1">
                    <a:lumMod val="85000"/>
                    <a:lumOff val="15000"/>
                  </a:schemeClr>
                </a:solidFill>
                <a:latin typeface="Segoe UI" panose="020B0502040204020203" pitchFamily="34" charset="0"/>
                <a:cs typeface="Segoe UI" panose="020B0502040204020203" pitchFamily="34" charset="0"/>
              </a:rPr>
              <a:t>$80 million </a:t>
            </a:r>
            <a:r>
              <a:rPr lang="en-US" dirty="0">
                <a:solidFill>
                  <a:schemeClr val="tx1">
                    <a:lumMod val="85000"/>
                    <a:lumOff val="15000"/>
                  </a:schemeClr>
                </a:solidFill>
                <a:latin typeface="Segoe UI" panose="020B0502040204020203" pitchFamily="34" charset="0"/>
                <a:cs typeface="Segoe UI" panose="020B0502040204020203" pitchFamily="34" charset="0"/>
              </a:rPr>
              <a:t>in local tax revenues by </a:t>
            </a:r>
            <a:r>
              <a:rPr lang="en-US" dirty="0" smtClean="0">
                <a:solidFill>
                  <a:schemeClr val="tx1">
                    <a:lumMod val="85000"/>
                    <a:lumOff val="15000"/>
                  </a:schemeClr>
                </a:solidFill>
                <a:latin typeface="Segoe UI" panose="020B0502040204020203" pitchFamily="34" charset="0"/>
                <a:cs typeface="Segoe UI" panose="020B0502040204020203" pitchFamily="34" charset="0"/>
              </a:rPr>
              <a:t>2017</a:t>
            </a:r>
            <a:endParaRPr lang="en-US"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22" name="Rectangle 21"/>
          <p:cNvSpPr/>
          <p:nvPr/>
        </p:nvSpPr>
        <p:spPr>
          <a:xfrm>
            <a:off x="762000" y="6248167"/>
            <a:ext cx="8053091" cy="307777"/>
          </a:xfrm>
          <a:prstGeom prst="rect">
            <a:avLst/>
          </a:prstGeom>
        </p:spPr>
        <p:txBody>
          <a:bodyPr wrap="square">
            <a:spAutoFit/>
          </a:bodyPr>
          <a:lstStyle/>
          <a:p>
            <a:pPr algn="r"/>
            <a:r>
              <a:rPr lang="en-US" sz="1400" i="1" dirty="0" smtClean="0">
                <a:latin typeface="Segoe UI" panose="020B0502040204020203" pitchFamily="34" charset="0"/>
                <a:cs typeface="Segoe UI" panose="020B0502040204020203" pitchFamily="34" charset="0"/>
              </a:rPr>
              <a:t>According to the Georgetown </a:t>
            </a:r>
            <a:r>
              <a:rPr lang="en-US" sz="1400" i="1" dirty="0">
                <a:latin typeface="Segoe UI" panose="020B0502040204020203" pitchFamily="34" charset="0"/>
                <a:cs typeface="Segoe UI" panose="020B0502040204020203" pitchFamily="34" charset="0"/>
              </a:rPr>
              <a:t>University Center on Education and the </a:t>
            </a:r>
            <a:r>
              <a:rPr lang="en-US" sz="1400" i="1" dirty="0" smtClean="0">
                <a:latin typeface="Segoe UI" panose="020B0502040204020203" pitchFamily="34" charset="0"/>
                <a:cs typeface="Segoe UI" panose="020B0502040204020203" pitchFamily="34" charset="0"/>
              </a:rPr>
              <a:t>Workforce; Washington STEM</a:t>
            </a:r>
            <a:endParaRPr lang="en-US" sz="1400" i="1" dirty="0">
              <a:latin typeface="Segoe UI" panose="020B0502040204020203" pitchFamily="34" charset="0"/>
              <a:cs typeface="Segoe UI" panose="020B0502040204020203" pitchFamily="34" charset="0"/>
            </a:endParaRPr>
          </a:p>
        </p:txBody>
      </p:sp>
      <p:sp>
        <p:nvSpPr>
          <p:cNvPr id="30" name="Title 1"/>
          <p:cNvSpPr txBox="1">
            <a:spLocks/>
          </p:cNvSpPr>
          <p:nvPr/>
        </p:nvSpPr>
        <p:spPr>
          <a:xfrm>
            <a:off x="475564" y="2153297"/>
            <a:ext cx="788670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spc="80" dirty="0" smtClean="0">
                <a:solidFill>
                  <a:srgbClr val="86A6AD"/>
                </a:solidFill>
                <a:latin typeface="Segoe UI" panose="020B0502040204020203" pitchFamily="34" charset="0"/>
                <a:ea typeface="Segoe UI Black" panose="020B0A02040204020203" pitchFamily="34" charset="0"/>
                <a:cs typeface="Segoe UI" panose="020B0502040204020203" pitchFamily="34" charset="0"/>
              </a:rPr>
              <a:t>SKILLS GAP</a:t>
            </a:r>
            <a:endParaRPr lang="en-US" sz="1800" b="1" spc="80" dirty="0">
              <a:solidFill>
                <a:srgbClr val="86A6AD"/>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31" name="Rectangle 30"/>
          <p:cNvSpPr/>
          <p:nvPr/>
        </p:nvSpPr>
        <p:spPr>
          <a:xfrm>
            <a:off x="475563" y="2610091"/>
            <a:ext cx="8053091" cy="369332"/>
          </a:xfrm>
          <a:prstGeom prst="rect">
            <a:avLst/>
          </a:prstGeom>
        </p:spPr>
        <p:txBody>
          <a:bodyPr wrap="square">
            <a:spAutoFit/>
          </a:bodyPr>
          <a:lstStyle/>
          <a:p>
            <a:pPr marL="285750" indent="-285750">
              <a:spcBef>
                <a:spcPts val="600"/>
              </a:spcBef>
              <a:buSzPct val="100000"/>
              <a:buFont typeface="Arial" panose="020B0604020202020204" pitchFamily="34" charset="0"/>
              <a:buChar char="•"/>
            </a:pPr>
            <a:endParaRPr lang="en-US" b="1" dirty="0" smtClean="0">
              <a:solidFill>
                <a:schemeClr val="tx1">
                  <a:lumMod val="85000"/>
                  <a:lumOff val="15000"/>
                </a:schemeClr>
              </a:solidFill>
              <a:latin typeface="Segoe UI" panose="020B0502040204020203" pitchFamily="34" charset="0"/>
              <a:cs typeface="Segoe UI" panose="020B0502040204020203" pitchFamily="34" charset="0"/>
            </a:endParaRPr>
          </a:p>
        </p:txBody>
      </p:sp>
      <p:pic>
        <p:nvPicPr>
          <p:cNvPr id="33" name="Picture 3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24608" y="2193279"/>
            <a:ext cx="2755340" cy="1761204"/>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1873" y="4083335"/>
            <a:ext cx="2758075" cy="1840714"/>
          </a:xfrm>
          <a:prstGeom prst="rect">
            <a:avLst/>
          </a:prstGeom>
        </p:spPr>
      </p:pic>
      <p:cxnSp>
        <p:nvCxnSpPr>
          <p:cNvPr id="35" name="Straight Connector 34"/>
          <p:cNvCxnSpPr/>
          <p:nvPr/>
        </p:nvCxnSpPr>
        <p:spPr>
          <a:xfrm>
            <a:off x="3858768" y="888696"/>
            <a:ext cx="5040798" cy="0"/>
          </a:xfrm>
          <a:prstGeom prst="line">
            <a:avLst/>
          </a:prstGeom>
          <a:ln>
            <a:solidFill>
              <a:srgbClr val="C8CB64"/>
            </a:solidFill>
          </a:ln>
        </p:spPr>
        <p:style>
          <a:lnRef idx="2">
            <a:schemeClr val="accent1"/>
          </a:lnRef>
          <a:fillRef idx="0">
            <a:schemeClr val="accent1"/>
          </a:fillRef>
          <a:effectRef idx="1">
            <a:schemeClr val="accent1"/>
          </a:effectRef>
          <a:fontRef idx="minor">
            <a:schemeClr val="tx1"/>
          </a:fontRef>
        </p:style>
      </p:cxnSp>
      <p:sp>
        <p:nvSpPr>
          <p:cNvPr id="36" name="Title 2"/>
          <p:cNvSpPr txBox="1">
            <a:spLocks/>
          </p:cNvSpPr>
          <p:nvPr/>
        </p:nvSpPr>
        <p:spPr>
          <a:xfrm>
            <a:off x="3648456" y="258711"/>
            <a:ext cx="5269398" cy="671722"/>
          </a:xfrm>
          <a:prstGeom prst="rect">
            <a:avLst/>
          </a:prstGeom>
        </p:spPr>
        <p:txBody>
          <a:bodyP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Demand for Skilled Workforce</a:t>
            </a:r>
            <a:endParaRPr lang="en-US"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868254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1_Office Theme">
  <a:themeElements>
    <a:clrScheme name="CREDC">
      <a:dk1>
        <a:sysClr val="windowText" lastClr="000000"/>
      </a:dk1>
      <a:lt1>
        <a:sysClr val="window" lastClr="FFFFFF"/>
      </a:lt1>
      <a:dk2>
        <a:srgbClr val="1F497D"/>
      </a:dk2>
      <a:lt2>
        <a:srgbClr val="EEECE1"/>
      </a:lt2>
      <a:accent1>
        <a:srgbClr val="86A6AD"/>
      </a:accent1>
      <a:accent2>
        <a:srgbClr val="C3D2D6"/>
      </a:accent2>
      <a:accent3>
        <a:srgbClr val="C8CB64"/>
      </a:accent3>
      <a:accent4>
        <a:srgbClr val="FFFFFF"/>
      </a:accent4>
      <a:accent5>
        <a:srgbClr val="FFFFFF"/>
      </a:accent5>
      <a:accent6>
        <a:srgbClr val="FFFFFF"/>
      </a:accent6>
      <a:hlink>
        <a:srgbClr val="C8CB64"/>
      </a:hlink>
      <a:folHlink>
        <a:srgbClr val="C8CB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6003</TotalTime>
  <Words>1118</Words>
  <Application>Microsoft Office PowerPoint</Application>
  <PresentationFormat>On-screen Show (4:3)</PresentationFormat>
  <Paragraphs>107</Paragraphs>
  <Slides>10</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Arial</vt:lpstr>
      <vt:lpstr>Calibri</vt:lpstr>
      <vt:lpstr>Gill Sans</vt:lpstr>
      <vt:lpstr>Open Sans</vt:lpstr>
      <vt:lpstr>Open Sans Extrabold</vt:lpstr>
      <vt:lpstr>Open Sans Semibold</vt:lpstr>
      <vt:lpstr>Segoe UI</vt:lpstr>
      <vt:lpstr>Segoe UI Black</vt:lpstr>
      <vt:lpstr>Segoe UI Semibold</vt:lpstr>
      <vt:lpstr>Segoe UI Symbol</vt:lpstr>
      <vt:lpstr>Tahoma</vt:lpstr>
      <vt:lpstr>1_Office Theme</vt:lpstr>
      <vt:lpstr>Columbia River Economic  Development Council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pdhCreative</dc:creator>
  <cp:lastModifiedBy>Farron, Nichola</cp:lastModifiedBy>
  <cp:revision>577</cp:revision>
  <cp:lastPrinted>2017-05-12T21:21:06Z</cp:lastPrinted>
  <dcterms:created xsi:type="dcterms:W3CDTF">2012-08-21T17:19:58Z</dcterms:created>
  <dcterms:modified xsi:type="dcterms:W3CDTF">2017-06-05T17:53:37Z</dcterms:modified>
</cp:coreProperties>
</file>