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F8306-E6DE-4C99-98B2-50C86407D182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D88C008-3A32-43BD-B410-794BC66018C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F8306-E6DE-4C99-98B2-50C86407D182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8C008-3A32-43BD-B410-794BC66018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F8306-E6DE-4C99-98B2-50C86407D182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8C008-3A32-43BD-B410-794BC66018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F8306-E6DE-4C99-98B2-50C86407D182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8C008-3A32-43BD-B410-794BC66018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F8306-E6DE-4C99-98B2-50C86407D182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8C008-3A32-43BD-B410-794BC66018C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F8306-E6DE-4C99-98B2-50C86407D182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8C008-3A32-43BD-B410-794BC66018C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F8306-E6DE-4C99-98B2-50C86407D182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8C008-3A32-43BD-B410-794BC66018C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F8306-E6DE-4C99-98B2-50C86407D182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8C008-3A32-43BD-B410-794BC66018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F8306-E6DE-4C99-98B2-50C86407D182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8C008-3A32-43BD-B410-794BC66018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F8306-E6DE-4C99-98B2-50C86407D182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8C008-3A32-43BD-B410-794BC66018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F8306-E6DE-4C99-98B2-50C86407D182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8C008-3A32-43BD-B410-794BC66018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16F8306-E6DE-4C99-98B2-50C86407D182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D88C008-3A32-43BD-B410-794BC66018C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ASHP Accreditation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Spring 2014</a:t>
            </a:r>
            <a:endParaRPr lang="en-US" sz="4000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948" y="838200"/>
            <a:ext cx="6083461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3847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ASHP guidelines changed in January 2014</a:t>
            </a:r>
          </a:p>
          <a:p>
            <a:r>
              <a:rPr lang="en-US" sz="4000" dirty="0" smtClean="0">
                <a:solidFill>
                  <a:schemeClr val="tx1"/>
                </a:solidFill>
              </a:rPr>
              <a:t>Programs will need to be accredited by 2020, for graduates to be eligible for national certification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254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Currently Accredited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b="1" dirty="0" smtClean="0">
                <a:solidFill>
                  <a:schemeClr val="tx1"/>
                </a:solidFill>
              </a:rPr>
              <a:t>Washington</a:t>
            </a:r>
          </a:p>
          <a:p>
            <a:r>
              <a:rPr lang="en-US" sz="4000" dirty="0" smtClean="0">
                <a:solidFill>
                  <a:schemeClr val="tx1"/>
                </a:solidFill>
              </a:rPr>
              <a:t>Everest </a:t>
            </a:r>
            <a:r>
              <a:rPr lang="en-US" sz="4000" dirty="0">
                <a:solidFill>
                  <a:schemeClr val="tx1"/>
                </a:solidFill>
              </a:rPr>
              <a:t>College (Bremerton, Everett, Renton, Tacoma)</a:t>
            </a:r>
          </a:p>
          <a:p>
            <a:r>
              <a:rPr lang="en-US" sz="4000" dirty="0">
                <a:solidFill>
                  <a:schemeClr val="tx1"/>
                </a:solidFill>
              </a:rPr>
              <a:t>North Seattle College</a:t>
            </a:r>
          </a:p>
          <a:p>
            <a:r>
              <a:rPr lang="en-US" sz="4000" dirty="0">
                <a:solidFill>
                  <a:schemeClr val="tx1"/>
                </a:solidFill>
              </a:rPr>
              <a:t>Renton Technical College</a:t>
            </a:r>
          </a:p>
          <a:p>
            <a:r>
              <a:rPr lang="en-US" sz="4000" dirty="0">
                <a:solidFill>
                  <a:schemeClr val="tx1"/>
                </a:solidFill>
              </a:rPr>
              <a:t>Spokane Community College</a:t>
            </a:r>
          </a:p>
          <a:p>
            <a:endParaRPr lang="en-US" dirty="0"/>
          </a:p>
        </p:txBody>
      </p:sp>
      <p:pic>
        <p:nvPicPr>
          <p:cNvPr id="2050" name="Picture 2" descr="C:\Users\dshults\AppData\Local\Microsoft\Windows\Temporary Internet Files\Content.IE5\E70R85IY\MC90003644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3048000"/>
            <a:ext cx="946404" cy="1911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9933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Currently Accredited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b="1" dirty="0" smtClean="0">
                <a:solidFill>
                  <a:schemeClr val="tx1"/>
                </a:solidFill>
              </a:rPr>
              <a:t>Oregon</a:t>
            </a:r>
            <a:endParaRPr lang="en-US" sz="4000" b="1" dirty="0">
              <a:solidFill>
                <a:schemeClr val="tx1"/>
              </a:solidFill>
            </a:endParaRPr>
          </a:p>
          <a:p>
            <a:r>
              <a:rPr lang="en-US" sz="4000" dirty="0" err="1">
                <a:solidFill>
                  <a:schemeClr val="tx1"/>
                </a:solidFill>
              </a:rPr>
              <a:t>Chemeketa</a:t>
            </a:r>
            <a:r>
              <a:rPr lang="en-US" sz="4000" dirty="0">
                <a:solidFill>
                  <a:schemeClr val="tx1"/>
                </a:solidFill>
              </a:rPr>
              <a:t> Community College</a:t>
            </a:r>
          </a:p>
          <a:p>
            <a:r>
              <a:rPr lang="en-US" sz="4000" dirty="0">
                <a:solidFill>
                  <a:schemeClr val="tx1"/>
                </a:solidFill>
              </a:rPr>
              <a:t>Everest College (Portland/Tigard)</a:t>
            </a:r>
          </a:p>
          <a:p>
            <a:r>
              <a:rPr lang="en-US" sz="4000" dirty="0" err="1">
                <a:solidFill>
                  <a:schemeClr val="tx1"/>
                </a:solidFill>
              </a:rPr>
              <a:t>Heald</a:t>
            </a:r>
            <a:r>
              <a:rPr lang="en-US" sz="4000" dirty="0">
                <a:solidFill>
                  <a:schemeClr val="tx1"/>
                </a:solidFill>
              </a:rPr>
              <a:t> College- Portland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C:\Users\dshults\AppData\Local\Microsoft\Windows\Temporary Internet Files\Content.IE5\WWD07PNO\MC90043675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352800"/>
            <a:ext cx="2138362" cy="1166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1125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Interesting Finds</a:t>
            </a:r>
            <a:endParaRPr lang="en-US" dirty="0"/>
          </a:p>
        </p:txBody>
      </p:sp>
      <p:pic>
        <p:nvPicPr>
          <p:cNvPr id="5123" name="Picture 3" descr="C:\Users\dshults\AppData\Local\Microsoft\Windows\Temporary Internet Files\Content.IE5\2R1NUPPH\MC900439363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505200"/>
            <a:ext cx="289560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tx1"/>
                </a:solidFill>
              </a:rPr>
              <a:t>College-level math requirement</a:t>
            </a:r>
          </a:p>
          <a:p>
            <a:r>
              <a:rPr lang="en-US" sz="4400" dirty="0" smtClean="0">
                <a:solidFill>
                  <a:schemeClr val="tx1"/>
                </a:solidFill>
              </a:rPr>
              <a:t>Fewer pre-requisites</a:t>
            </a:r>
          </a:p>
          <a:p>
            <a:r>
              <a:rPr lang="en-US" sz="4400" dirty="0" smtClean="0">
                <a:solidFill>
                  <a:schemeClr val="tx1"/>
                </a:solidFill>
              </a:rPr>
              <a:t>Various layouts</a:t>
            </a:r>
          </a:p>
        </p:txBody>
      </p:sp>
    </p:spTree>
    <p:extLst>
      <p:ext uri="{BB962C8B-B14F-4D97-AF65-F5344CB8AC3E}">
        <p14:creationId xmlns:p14="http://schemas.microsoft.com/office/powerpoint/2010/main" val="10718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Old vs. New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i="1" dirty="0" smtClean="0">
                <a:solidFill>
                  <a:schemeClr val="tx1"/>
                </a:solidFill>
              </a:rPr>
              <a:t>I have not found any programs that have gone through accreditation under the new standard.</a:t>
            </a:r>
            <a:endParaRPr lang="en-US" sz="4000" i="1" dirty="0">
              <a:solidFill>
                <a:schemeClr val="tx1"/>
              </a:solidFill>
            </a:endParaRPr>
          </a:p>
        </p:txBody>
      </p:sp>
      <p:pic>
        <p:nvPicPr>
          <p:cNvPr id="4098" name="Picture 2" descr="C:\Users\dshults\AppData\Local\Microsoft\Windows\Temporary Internet Files\Content.IE5\WWD07PNO\MC90038927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4334713"/>
            <a:ext cx="1528877" cy="1811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502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tx1"/>
                </a:solidFill>
              </a:rPr>
              <a:t>Lab time</a:t>
            </a:r>
          </a:p>
          <a:p>
            <a:r>
              <a:rPr lang="en-US" sz="4400" dirty="0" smtClean="0">
                <a:solidFill>
                  <a:schemeClr val="tx1"/>
                </a:solidFill>
              </a:rPr>
              <a:t>Sequence of externship</a:t>
            </a:r>
          </a:p>
        </p:txBody>
      </p:sp>
    </p:spTree>
    <p:extLst>
      <p:ext uri="{BB962C8B-B14F-4D97-AF65-F5344CB8AC3E}">
        <p14:creationId xmlns:p14="http://schemas.microsoft.com/office/powerpoint/2010/main" val="471478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>
                <a:solidFill>
                  <a:schemeClr val="tx1"/>
                </a:solidFill>
              </a:rPr>
              <a:t>Develop timeline</a:t>
            </a:r>
          </a:p>
          <a:p>
            <a:r>
              <a:rPr lang="en-US" sz="4400" dirty="0" smtClean="0">
                <a:solidFill>
                  <a:schemeClr val="tx1"/>
                </a:solidFill>
              </a:rPr>
              <a:t>Evaluate options</a:t>
            </a:r>
          </a:p>
          <a:p>
            <a:r>
              <a:rPr lang="en-US" sz="4400" dirty="0" smtClean="0">
                <a:solidFill>
                  <a:schemeClr val="tx1"/>
                </a:solidFill>
              </a:rPr>
              <a:t>Employer survey?</a:t>
            </a:r>
          </a:p>
          <a:p>
            <a:r>
              <a:rPr lang="en-US" sz="4400" dirty="0" smtClean="0">
                <a:solidFill>
                  <a:schemeClr val="tx1"/>
                </a:solidFill>
              </a:rPr>
              <a:t>Develop work plan</a:t>
            </a:r>
          </a:p>
          <a:p>
            <a:endParaRPr lang="en-US" dirty="0"/>
          </a:p>
        </p:txBody>
      </p:sp>
      <p:pic>
        <p:nvPicPr>
          <p:cNvPr id="6146" name="Picture 2" descr="C:\Users\dshults\AppData\Local\Microsoft\Windows\Temporary Internet Files\Content.IE5\9EOGWB3P\MC90005363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746748"/>
            <a:ext cx="2362200" cy="2350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7679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C:\Users\dshults\AppData\Local\Microsoft\Windows\Temporary Internet Files\Content.IE5\WWD07PNO\MC900230987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676400"/>
            <a:ext cx="6172199" cy="4549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07692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19</TotalTime>
  <Words>115</Words>
  <Application>Microsoft Office PowerPoint</Application>
  <PresentationFormat>On-screen Show (4:3)</PresentationFormat>
  <Paragraphs>31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Courier New</vt:lpstr>
      <vt:lpstr>Palatino Linotype</vt:lpstr>
      <vt:lpstr>Executive</vt:lpstr>
      <vt:lpstr>ASHP Accreditation</vt:lpstr>
      <vt:lpstr>In Review</vt:lpstr>
      <vt:lpstr>Currently Accredited</vt:lpstr>
      <vt:lpstr>Currently Accredited</vt:lpstr>
      <vt:lpstr>Interesting Finds</vt:lpstr>
      <vt:lpstr>Old vs. New</vt:lpstr>
      <vt:lpstr>Our Challenges</vt:lpstr>
      <vt:lpstr>Next Steps</vt:lpstr>
      <vt:lpstr>Discussion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ASHP Accreditation</dc:title>
  <dc:creator>Administrator</dc:creator>
  <cp:lastModifiedBy>DiGiorgio, Andreana</cp:lastModifiedBy>
  <cp:revision>2</cp:revision>
  <dcterms:created xsi:type="dcterms:W3CDTF">2014-06-04T00:13:56Z</dcterms:created>
  <dcterms:modified xsi:type="dcterms:W3CDTF">2014-06-05T18:05:30Z</dcterms:modified>
</cp:coreProperties>
</file>