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8" r:id="rId3"/>
    <p:sldId id="339" r:id="rId4"/>
    <p:sldId id="347" r:id="rId5"/>
    <p:sldId id="348" r:id="rId6"/>
    <p:sldId id="344" r:id="rId7"/>
    <p:sldId id="349" r:id="rId8"/>
    <p:sldId id="343" r:id="rId9"/>
    <p:sldId id="350" r:id="rId10"/>
    <p:sldId id="307" r:id="rId11"/>
    <p:sldId id="329" r:id="rId12"/>
    <p:sldId id="351" r:id="rId13"/>
    <p:sldId id="352" r:id="rId14"/>
    <p:sldId id="353" r:id="rId15"/>
    <p:sldId id="354" r:id="rId16"/>
    <p:sldId id="357" r:id="rId17"/>
    <p:sldId id="355" r:id="rId18"/>
    <p:sldId id="325" r:id="rId19"/>
    <p:sldId id="326" r:id="rId20"/>
    <p:sldId id="293" r:id="rId21"/>
    <p:sldId id="292" r:id="rId22"/>
    <p:sldId id="35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6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4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2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3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2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7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3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8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3F49D-9196-416E-B582-C7D32904919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8101D-AB48-421E-A5CB-7FA63A570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2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38200"/>
            <a:ext cx="4533534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66800" y="3446393"/>
            <a:ext cx="7315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Computer Support &amp; Information Technology (CSIT)</a:t>
            </a:r>
            <a:endParaRPr lang="en-US" sz="2400" dirty="0"/>
          </a:p>
          <a:p>
            <a:pPr algn="ctr"/>
            <a:r>
              <a:rPr lang="en-US" sz="2400" b="1" dirty="0"/>
              <a:t>Advisory Committee</a:t>
            </a:r>
            <a:endParaRPr lang="en-US" sz="2400" dirty="0"/>
          </a:p>
          <a:p>
            <a:pPr algn="ctr"/>
            <a:r>
              <a:rPr lang="en-US" sz="2400" b="1" dirty="0"/>
              <a:t>Meeting Agenda</a:t>
            </a:r>
            <a:endParaRPr lang="en-US" sz="2400" dirty="0"/>
          </a:p>
          <a:p>
            <a:pPr algn="ctr"/>
            <a:r>
              <a:rPr lang="en-US" sz="2400" b="1" dirty="0"/>
              <a:t>Date: Wednesday, May 13, </a:t>
            </a:r>
            <a:r>
              <a:rPr lang="en-US" sz="2400" b="1" dirty="0" smtClean="0"/>
              <a:t>2015</a:t>
            </a:r>
            <a:r>
              <a:rPr lang="en-US" sz="2400" dirty="0" smtClean="0"/>
              <a:t>, </a:t>
            </a:r>
            <a:r>
              <a:rPr lang="en-US" sz="2400" b="1" dirty="0" smtClean="0"/>
              <a:t>6pm</a:t>
            </a:r>
            <a:endParaRPr lang="en-US" sz="2400" b="1" dirty="0"/>
          </a:p>
          <a:p>
            <a:pPr algn="ctr"/>
            <a:r>
              <a:rPr lang="en-US" sz="2400" b="1" dirty="0"/>
              <a:t>Meeting Location:  Joan Stout Hall, Room 248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477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1062038"/>
            <a:ext cx="6410325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0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838199"/>
            <a:ext cx="8229600" cy="1143000"/>
          </a:xfrm>
        </p:spPr>
        <p:txBody>
          <a:bodyPr/>
          <a:lstStyle/>
          <a:p>
            <a:r>
              <a:rPr lang="en-US" dirty="0" smtClean="0"/>
              <a:t>MTA Awards  in 2014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199"/>
            <a:ext cx="8355883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196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CTEC 200 Penguin Help Desk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100-150 Computers Serviced per quarter </a:t>
            </a:r>
          </a:p>
          <a:p>
            <a:r>
              <a:rPr lang="en-US" dirty="0" smtClean="0"/>
              <a:t>Serves both Clark students, staff &amp; |</a:t>
            </a:r>
            <a:br>
              <a:rPr lang="en-US" dirty="0" smtClean="0"/>
            </a:br>
            <a:r>
              <a:rPr lang="en-US" dirty="0" smtClean="0"/>
              <a:t>local community </a:t>
            </a:r>
          </a:p>
          <a:p>
            <a:r>
              <a:rPr lang="en-US" dirty="0" smtClean="0"/>
              <a:t>6-8 students working average 10-12 </a:t>
            </a:r>
            <a:br>
              <a:rPr lang="en-US" dirty="0" smtClean="0"/>
            </a:br>
            <a:r>
              <a:rPr lang="en-US" dirty="0" smtClean="0"/>
              <a:t>hours per week</a:t>
            </a:r>
          </a:p>
          <a:p>
            <a:r>
              <a:rPr lang="en-US" dirty="0" smtClean="0"/>
              <a:t>Service outreach doing educational programs for Fort Vancouver Regional Library Tech Talks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773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CTEC Serves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Foundational Computing classes for the College (Intro to Computing, Windows,  Networking)</a:t>
            </a:r>
          </a:p>
          <a:p>
            <a:r>
              <a:rPr lang="en-US" dirty="0" smtClean="0"/>
              <a:t>Elective classes for the NTEC and BTEC program</a:t>
            </a:r>
          </a:p>
          <a:p>
            <a:r>
              <a:rPr lang="en-US" dirty="0" smtClean="0"/>
              <a:t>Program prerequisites for Allied Health programs (Pharmacy and Radiology)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357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dirty="0" smtClean="0"/>
              <a:t>Health Informatics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" y="3276600"/>
            <a:ext cx="7680960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078555"/>
            <a:ext cx="6629400" cy="219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433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CTEC 205: Direct Transfer Class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86" y="1524000"/>
            <a:ext cx="8798027" cy="1962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38100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Circa 650 Business Administration students are potentially in the pipeline to take this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Replaced CTEC 100 and BTEC 150 transfer </a:t>
            </a:r>
            <a:r>
              <a:rPr lang="en-US" sz="2800" dirty="0" err="1" smtClean="0"/>
              <a:t>req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Offered F2F,  Hybrid and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New partnering with WSUV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1253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7772400" cy="1470025"/>
          </a:xfrm>
        </p:spPr>
        <p:txBody>
          <a:bodyPr/>
          <a:lstStyle/>
          <a:p>
            <a:r>
              <a:rPr lang="en-US" dirty="0" smtClean="0"/>
              <a:t>Articulation with K12 </a:t>
            </a:r>
            <a:endParaRPr lang="en-US" dirty="0"/>
          </a:p>
        </p:txBody>
      </p:sp>
      <p:pic>
        <p:nvPicPr>
          <p:cNvPr id="1026" name="Picture 2" descr="http://www.ccskillscenter.com/uploads/2/8/9/6/28963255/66023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298704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43400" y="2514600"/>
            <a:ext cx="4152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CTEC 104 Customer Service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CTEC 130 and 131 MTA OS and Networking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TestFest</a:t>
            </a:r>
            <a:r>
              <a:rPr lang="en-US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to follow…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346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2014-15 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CTEC 112 Programming Essentials</a:t>
            </a:r>
          </a:p>
          <a:p>
            <a:pPr lvl="1"/>
            <a:r>
              <a:rPr lang="en-US" dirty="0" smtClean="0"/>
              <a:t>A programming class without a prerequisite that will be some hands on but long on literacy and awareness.  Possible articulation with new VPS </a:t>
            </a:r>
            <a:r>
              <a:rPr lang="en-US" dirty="0"/>
              <a:t>g</a:t>
            </a:r>
            <a:r>
              <a:rPr lang="en-US" dirty="0" smtClean="0"/>
              <a:t>ame </a:t>
            </a:r>
            <a:r>
              <a:rPr lang="en-US" dirty="0"/>
              <a:t>c</a:t>
            </a:r>
            <a:r>
              <a:rPr lang="en-US" dirty="0" smtClean="0"/>
              <a:t>urriculum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0473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CTEC 135 Microsoft MTA</a:t>
            </a:r>
          </a:p>
          <a:p>
            <a:pPr lvl="1"/>
            <a:r>
              <a:rPr lang="en-US" dirty="0" smtClean="0"/>
              <a:t>Can be an elective option for Networking and Computer Support programs at Clark</a:t>
            </a:r>
          </a:p>
          <a:p>
            <a:pPr lvl="1"/>
            <a:r>
              <a:rPr lang="en-US" dirty="0" smtClean="0"/>
              <a:t>Can be used as launching pad for additional MTA Development offerings at Clark </a:t>
            </a:r>
          </a:p>
          <a:p>
            <a:endParaRPr lang="en-US" dirty="0"/>
          </a:p>
          <a:p>
            <a:endParaRPr lang="en-US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For 2014-15??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CTEC 135: MTA Software Developer 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81200"/>
            <a:ext cx="5972175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40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0560" y="1676400"/>
            <a:ext cx="79095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Computer </a:t>
            </a:r>
            <a:r>
              <a:rPr lang="en-US" b="1" dirty="0"/>
              <a:t>Support and Information Technology </a:t>
            </a:r>
            <a:r>
              <a:rPr lang="en-US" b="1" dirty="0" smtClean="0"/>
              <a:t>Advisory</a:t>
            </a:r>
          </a:p>
          <a:p>
            <a:r>
              <a:rPr lang="en-US" b="1" i="1" dirty="0" smtClean="0"/>
              <a:t>Currently</a:t>
            </a:r>
            <a:r>
              <a:rPr lang="en-US" i="1" dirty="0" smtClean="0"/>
              <a:t> providing </a:t>
            </a:r>
            <a:r>
              <a:rPr lang="en-US" i="1" dirty="0"/>
              <a:t>oversight for </a:t>
            </a:r>
          </a:p>
          <a:p>
            <a:pPr lvl="1"/>
            <a:r>
              <a:rPr lang="en-US" dirty="0" smtClean="0"/>
              <a:t>CTEC Computer Support AAT</a:t>
            </a:r>
          </a:p>
          <a:p>
            <a:pPr lvl="1"/>
            <a:r>
              <a:rPr lang="en-US" dirty="0" smtClean="0"/>
              <a:t>CTEC Computer Support CP</a:t>
            </a:r>
          </a:p>
          <a:p>
            <a:pPr lvl="1"/>
            <a:endParaRPr lang="en-US" dirty="0" smtClean="0"/>
          </a:p>
          <a:p>
            <a:r>
              <a:rPr lang="en-US" b="1" i="1" dirty="0"/>
              <a:t>In  addition </a:t>
            </a:r>
            <a:r>
              <a:rPr lang="en-US" i="1" dirty="0" smtClean="0"/>
              <a:t>providing </a:t>
            </a:r>
            <a:r>
              <a:rPr lang="en-US" i="1" dirty="0"/>
              <a:t>advisement oversight and input on</a:t>
            </a:r>
          </a:p>
          <a:p>
            <a:pPr lvl="1"/>
            <a:r>
              <a:rPr lang="en-US" dirty="0" smtClean="0"/>
              <a:t>HIIT Transfer with Bellevue </a:t>
            </a:r>
          </a:p>
          <a:p>
            <a:pPr lvl="1"/>
            <a:r>
              <a:rPr lang="en-US" dirty="0" smtClean="0"/>
              <a:t>Transfer options to the WSUV Business and MIS programs </a:t>
            </a:r>
          </a:p>
          <a:p>
            <a:pPr lvl="1"/>
            <a:r>
              <a:rPr lang="en-US" dirty="0" smtClean="0"/>
              <a:t>Possible new Database Admin or Microsoft Software Developer program </a:t>
            </a:r>
          </a:p>
          <a:p>
            <a:pPr lvl="1"/>
            <a:r>
              <a:rPr lang="en-US" dirty="0" smtClean="0"/>
              <a:t>Service courses for BTEC, Web Development and Campus at large  </a:t>
            </a:r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6576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Your Advisory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8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borntolearn.mslearn.net/cfs-file.ashx/__key/communityserver-blogs-components-weblogfiles/00-00-00-04-15/7571.MTA-Cert-Pat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7896225" cy="559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72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newhorizons.com/LocalWebAdmin/images/481/mta-graph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33400"/>
            <a:ext cx="2667000" cy="5664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90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Options to Explore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600" dirty="0"/>
              <a:t>Possible new </a:t>
            </a:r>
            <a:r>
              <a:rPr lang="en-US" sz="3600" dirty="0" smtClean="0"/>
              <a:t>IT program options such as </a:t>
            </a:r>
            <a:br>
              <a:rPr lang="en-US" sz="3600" dirty="0" smtClean="0"/>
            </a:br>
            <a:r>
              <a:rPr lang="en-US" sz="3600" dirty="0" smtClean="0"/>
              <a:t>Database </a:t>
            </a:r>
            <a:r>
              <a:rPr lang="en-US" sz="3600" dirty="0"/>
              <a:t>Admin or Microsoft Software </a:t>
            </a:r>
            <a:r>
              <a:rPr lang="en-US" sz="3600" dirty="0" smtClean="0"/>
              <a:t>Developer</a:t>
            </a:r>
            <a:endParaRPr lang="en-US" sz="3600" dirty="0"/>
          </a:p>
          <a:p>
            <a:r>
              <a:rPr lang="en-US" sz="3600" dirty="0" smtClean="0"/>
              <a:t>New Certificate for HIIT to support transfer agreement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07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676400"/>
            <a:ext cx="7909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/>
              <a:t>CISCO  and Advanced Networking Advisory</a:t>
            </a:r>
          </a:p>
          <a:p>
            <a:r>
              <a:rPr lang="en-US" i="1" dirty="0"/>
              <a:t>providing oversight for </a:t>
            </a:r>
            <a:r>
              <a:rPr lang="en-US" b="1" dirty="0"/>
              <a:t>  </a:t>
            </a:r>
            <a:endParaRPr lang="en-US" dirty="0"/>
          </a:p>
          <a:p>
            <a:pPr lvl="1"/>
            <a:r>
              <a:rPr lang="en-US" dirty="0"/>
              <a:t>NTEC Cisco Technologies AAT and </a:t>
            </a:r>
            <a:r>
              <a:rPr lang="en-US" dirty="0" smtClean="0"/>
              <a:t>CA</a:t>
            </a:r>
          </a:p>
          <a:p>
            <a:pPr lvl="1"/>
            <a:r>
              <a:rPr lang="en-US" dirty="0"/>
              <a:t>Microsoft Technologies AAT and CA </a:t>
            </a:r>
          </a:p>
          <a:p>
            <a:pPr lvl="1"/>
            <a:r>
              <a:rPr lang="en-US" dirty="0" smtClean="0"/>
              <a:t> NTEC </a:t>
            </a:r>
            <a:r>
              <a:rPr lang="en-US" dirty="0"/>
              <a:t>Datacenter Technician </a:t>
            </a:r>
            <a:r>
              <a:rPr lang="en-US" dirty="0" smtClean="0"/>
              <a:t>CA</a:t>
            </a:r>
          </a:p>
          <a:p>
            <a:pPr lvl="1"/>
            <a:r>
              <a:rPr lang="en-US" dirty="0" smtClean="0"/>
              <a:t>NTEC Networking Technologies AAT</a:t>
            </a:r>
          </a:p>
          <a:p>
            <a:pPr lvl="1"/>
            <a:endParaRPr lang="en-US" dirty="0"/>
          </a:p>
          <a:p>
            <a:r>
              <a:rPr lang="en-US" b="1" i="1" dirty="0"/>
              <a:t>In  addition </a:t>
            </a:r>
            <a:r>
              <a:rPr lang="en-US" i="1" dirty="0" smtClean="0"/>
              <a:t>providing advisement oversight </a:t>
            </a:r>
            <a:r>
              <a:rPr lang="en-US" i="1" dirty="0"/>
              <a:t>and input </a:t>
            </a:r>
            <a:r>
              <a:rPr lang="en-US" i="1" dirty="0" smtClean="0"/>
              <a:t>on</a:t>
            </a:r>
          </a:p>
          <a:p>
            <a:pPr lvl="1"/>
            <a:r>
              <a:rPr lang="en-US" dirty="0" smtClean="0"/>
              <a:t>Input on other CISCO activities associated at Clark College 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Exploring Future IT BAS transfer opportunities  and agreements</a:t>
            </a:r>
            <a:endParaRPr lang="en-US" dirty="0"/>
          </a:p>
          <a:p>
            <a:pPr lvl="1"/>
            <a:r>
              <a:rPr lang="en-US" dirty="0" smtClean="0"/>
              <a:t>Exploring Future IT BAS degrees at Clark College </a:t>
            </a:r>
          </a:p>
          <a:p>
            <a:pPr lvl="1"/>
            <a:r>
              <a:rPr lang="en-US" dirty="0" smtClean="0"/>
              <a:t>Expansion of Networking program to NTEC Datacenter Technician</a:t>
            </a:r>
          </a:p>
          <a:p>
            <a:pPr lvl="1"/>
            <a:r>
              <a:rPr lang="en-US" dirty="0" smtClean="0"/>
              <a:t>Unix Network Administration </a:t>
            </a:r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6576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Networking Advisory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74"/>
          <a:stretch/>
        </p:blipFill>
        <p:spPr>
          <a:xfrm>
            <a:off x="228600" y="1752600"/>
            <a:ext cx="9296400" cy="14010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429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Pipeline means student is enrolled or has completed </a:t>
            </a:r>
            <a:br>
              <a:rPr lang="en-US" sz="2400" dirty="0" smtClean="0"/>
            </a:br>
            <a:r>
              <a:rPr lang="en-US" sz="2400" dirty="0" smtClean="0"/>
              <a:t>CTEC 104  PC Support Customer Service Skills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56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174"/>
          <a:stretch/>
        </p:blipFill>
        <p:spPr>
          <a:xfrm>
            <a:off x="228600" y="914400"/>
            <a:ext cx="9296400" cy="14010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667000"/>
            <a:ext cx="6562725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30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2015-16 </a:t>
            </a:r>
            <a:r>
              <a:rPr lang="en-US" dirty="0"/>
              <a:t>C</a:t>
            </a:r>
            <a:r>
              <a:rPr lang="en-US" dirty="0" smtClean="0"/>
              <a:t>atalog </a:t>
            </a:r>
            <a:br>
              <a:rPr lang="en-US" dirty="0" smtClean="0"/>
            </a:br>
            <a:r>
              <a:rPr lang="en-US" dirty="0" smtClean="0"/>
              <a:t>Computer Support AAS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24000"/>
            <a:ext cx="8242630" cy="443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0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2015-16 </a:t>
            </a:r>
            <a:r>
              <a:rPr lang="en-US" dirty="0"/>
              <a:t>C</a:t>
            </a:r>
            <a:r>
              <a:rPr lang="en-US" dirty="0" smtClean="0"/>
              <a:t>atalog </a:t>
            </a:r>
            <a:br>
              <a:rPr lang="en-US" dirty="0" smtClean="0"/>
            </a:br>
            <a:r>
              <a:rPr lang="en-US" dirty="0" smtClean="0"/>
              <a:t>Computer Support AAS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295400"/>
            <a:ext cx="5635812" cy="559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56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2013-14 </a:t>
            </a:r>
            <a:r>
              <a:rPr lang="en-US" dirty="0"/>
              <a:t>C</a:t>
            </a:r>
            <a:r>
              <a:rPr lang="en-US" dirty="0" smtClean="0"/>
              <a:t>atalog </a:t>
            </a:r>
            <a:br>
              <a:rPr lang="en-US" dirty="0" smtClean="0"/>
            </a:br>
            <a:r>
              <a:rPr lang="en-US" dirty="0" smtClean="0"/>
              <a:t>Computer Support AAS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976051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065" y="3657600"/>
            <a:ext cx="59436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938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38200"/>
            <a:ext cx="8372475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65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357</Words>
  <Application>Microsoft Office PowerPoint</Application>
  <PresentationFormat>On-screen Show (4:3)</PresentationFormat>
  <Paragraphs>68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Your Advisory Committee</vt:lpstr>
      <vt:lpstr>The Networking Advisory Committee</vt:lpstr>
      <vt:lpstr>PowerPoint Presentation</vt:lpstr>
      <vt:lpstr>PowerPoint Presentation</vt:lpstr>
      <vt:lpstr>PowerPoint Presentation</vt:lpstr>
      <vt:lpstr>PowerPoint Presentation</vt:lpstr>
      <vt:lpstr>2013-14 Catalog  Computer Support AAS</vt:lpstr>
      <vt:lpstr>PowerPoint Presentation</vt:lpstr>
      <vt:lpstr>PowerPoint Presentation</vt:lpstr>
      <vt:lpstr>MTA Awards  in 2014</vt:lpstr>
      <vt:lpstr>CTEC 200 Penguin Help Desk</vt:lpstr>
      <vt:lpstr>CTEC Serves </vt:lpstr>
      <vt:lpstr>Health Informatics </vt:lpstr>
      <vt:lpstr>CTEC 205: Direct Transfer Class </vt:lpstr>
      <vt:lpstr>Articulation with K12 </vt:lpstr>
      <vt:lpstr>For 2014-15 ??</vt:lpstr>
      <vt:lpstr>PowerPoint Presentation</vt:lpstr>
      <vt:lpstr>CTEC 135: MTA Software Developer </vt:lpstr>
      <vt:lpstr>PowerPoint Presentation</vt:lpstr>
      <vt:lpstr>PowerPoint Presentation</vt:lpstr>
      <vt:lpstr>Other Options to Explore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DiGiorgio, Andreana</cp:lastModifiedBy>
  <cp:revision>59</cp:revision>
  <dcterms:created xsi:type="dcterms:W3CDTF">2014-02-05T22:27:47Z</dcterms:created>
  <dcterms:modified xsi:type="dcterms:W3CDTF">2015-09-02T17:08:40Z</dcterms:modified>
</cp:coreProperties>
</file>