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4F2FF-04A0-4A6B-BD49-A46D2F9D8ADA}" type="datetimeFigureOut">
              <a:rPr lang="en-US" smtClean="0"/>
              <a:pPr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3C756-C378-4F53-B375-B00FEE0066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4F2FF-04A0-4A6B-BD49-A46D2F9D8ADA}" type="datetimeFigureOut">
              <a:rPr lang="en-US" smtClean="0"/>
              <a:pPr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3C756-C378-4F53-B375-B00FEE0066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4F2FF-04A0-4A6B-BD49-A46D2F9D8ADA}" type="datetimeFigureOut">
              <a:rPr lang="en-US" smtClean="0"/>
              <a:pPr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3C756-C378-4F53-B375-B00FEE0066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4F2FF-04A0-4A6B-BD49-A46D2F9D8ADA}" type="datetimeFigureOut">
              <a:rPr lang="en-US" smtClean="0"/>
              <a:pPr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3C756-C378-4F53-B375-B00FEE0066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4F2FF-04A0-4A6B-BD49-A46D2F9D8ADA}" type="datetimeFigureOut">
              <a:rPr lang="en-US" smtClean="0"/>
              <a:pPr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3C756-C378-4F53-B375-B00FEE0066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4F2FF-04A0-4A6B-BD49-A46D2F9D8ADA}" type="datetimeFigureOut">
              <a:rPr lang="en-US" smtClean="0"/>
              <a:pPr/>
              <a:t>4/20/2016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3C756-C378-4F53-B375-B00FEE0066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4F2FF-04A0-4A6B-BD49-A46D2F9D8ADA}" type="datetimeFigureOut">
              <a:rPr lang="en-US" smtClean="0"/>
              <a:pPr/>
              <a:t>4/20/2016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3C756-C378-4F53-B375-B00FEE0066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4F2FF-04A0-4A6B-BD49-A46D2F9D8ADA}" type="datetimeFigureOut">
              <a:rPr lang="en-US" smtClean="0"/>
              <a:pPr/>
              <a:t>4/20/2016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3C756-C378-4F53-B375-B00FEE0066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4F2FF-04A0-4A6B-BD49-A46D2F9D8ADA}" type="datetimeFigureOut">
              <a:rPr lang="en-US" smtClean="0"/>
              <a:pPr/>
              <a:t>4/20/2016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3C756-C378-4F53-B375-B00FEE0066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4F2FF-04A0-4A6B-BD49-A46D2F9D8ADA}" type="datetimeFigureOut">
              <a:rPr lang="en-US" smtClean="0"/>
              <a:pPr/>
              <a:t>4/20/2016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3C756-C378-4F53-B375-B00FEE0066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4F2FF-04A0-4A6B-BD49-A46D2F9D8ADA}" type="datetimeFigureOut">
              <a:rPr lang="en-US" smtClean="0"/>
              <a:pPr/>
              <a:t>4/20/2016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3C756-C378-4F53-B375-B00FEE0066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4F2FF-04A0-4A6B-BD49-A46D2F9D8ADA}" type="datetimeFigureOut">
              <a:rPr lang="en-US" smtClean="0"/>
              <a:pPr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3C756-C378-4F53-B375-B00FEE0066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rapezoid 4"/>
          <p:cNvSpPr/>
          <p:nvPr/>
        </p:nvSpPr>
        <p:spPr>
          <a:xfrm>
            <a:off x="685800" y="6019800"/>
            <a:ext cx="1143000" cy="533400"/>
          </a:xfrm>
          <a:prstGeom prst="trapezoid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High School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" name="Trapezoid 5"/>
          <p:cNvSpPr/>
          <p:nvPr/>
        </p:nvSpPr>
        <p:spPr>
          <a:xfrm>
            <a:off x="4038600" y="6019800"/>
            <a:ext cx="1230923" cy="533400"/>
          </a:xfrm>
          <a:prstGeom prst="trapezoid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Retraining</a:t>
            </a:r>
            <a:r>
              <a:rPr lang="en-US" sz="1400" dirty="0" err="1" smtClean="0"/>
              <a:t>g</a:t>
            </a:r>
            <a:endParaRPr lang="en-US" sz="1400" dirty="0"/>
          </a:p>
        </p:txBody>
      </p:sp>
      <p:sp>
        <p:nvSpPr>
          <p:cNvPr id="7" name="Trapezoid 6"/>
          <p:cNvSpPr/>
          <p:nvPr/>
        </p:nvSpPr>
        <p:spPr>
          <a:xfrm>
            <a:off x="7391400" y="6019800"/>
            <a:ext cx="1230923" cy="533400"/>
          </a:xfrm>
          <a:prstGeom prst="trapezoid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Basic Education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5355223"/>
            <a:ext cx="8534400" cy="38099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Foundational Skills: College Prepared – PTCS110 and PTWR110 Required prior to entry.  </a:t>
            </a:r>
            <a:r>
              <a:rPr lang="en-US" sz="1200" smtClean="0"/>
              <a:t>(Can </a:t>
            </a:r>
            <a:r>
              <a:rPr lang="en-US" sz="1200" dirty="0" smtClean="0"/>
              <a:t>be simultaneous with Auto Processes and Mech. Processes)</a:t>
            </a:r>
            <a:endParaRPr lang="en-US" sz="1200" dirty="0"/>
          </a:p>
        </p:txBody>
      </p:sp>
      <p:sp>
        <p:nvSpPr>
          <p:cNvPr id="9" name="Rounded Rectangle 8"/>
          <p:cNvSpPr/>
          <p:nvPr/>
        </p:nvSpPr>
        <p:spPr>
          <a:xfrm>
            <a:off x="152400" y="4572000"/>
            <a:ext cx="1828800" cy="381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Automotive Processes- 3 Cr</a:t>
            </a:r>
            <a:endParaRPr lang="en-US" sz="1100" dirty="0"/>
          </a:p>
        </p:txBody>
      </p:sp>
      <p:sp>
        <p:nvSpPr>
          <p:cNvPr id="10" name="Rounded Rectangle 9"/>
          <p:cNvSpPr/>
          <p:nvPr/>
        </p:nvSpPr>
        <p:spPr>
          <a:xfrm>
            <a:off x="158027" y="3989509"/>
            <a:ext cx="1828800" cy="381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Mechanical Processes- 5 Cr</a:t>
            </a:r>
            <a:endParaRPr lang="en-US" sz="1100" dirty="0"/>
          </a:p>
        </p:txBody>
      </p:sp>
      <p:sp>
        <p:nvSpPr>
          <p:cNvPr id="11" name="Rounded Rectangle 10"/>
          <p:cNvSpPr/>
          <p:nvPr/>
        </p:nvSpPr>
        <p:spPr>
          <a:xfrm>
            <a:off x="152400" y="2735686"/>
            <a:ext cx="1828800" cy="75395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Maintenance Specialist-   </a:t>
            </a:r>
          </a:p>
          <a:p>
            <a:pPr algn="ctr"/>
            <a:r>
              <a:rPr lang="en-US" sz="1100" dirty="0" smtClean="0"/>
              <a:t>Certificate of Achievement – Approximately 220 Hours of Instruction</a:t>
            </a:r>
            <a:endParaRPr lang="en-US" sz="1100" dirty="0"/>
          </a:p>
        </p:txBody>
      </p:sp>
      <p:sp>
        <p:nvSpPr>
          <p:cNvPr id="14" name="Right Arrow 13"/>
          <p:cNvSpPr/>
          <p:nvPr/>
        </p:nvSpPr>
        <p:spPr>
          <a:xfrm rot="16200000">
            <a:off x="832104" y="3619605"/>
            <a:ext cx="304800" cy="304800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157852" y="908830"/>
            <a:ext cx="1828800" cy="131956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Maintenance and Light Repair Technician – Certificate of Proficiency   – Approximately 660 Hours of Instruction</a:t>
            </a:r>
            <a:endParaRPr lang="en-US" sz="1100" dirty="0"/>
          </a:p>
        </p:txBody>
      </p:sp>
      <p:sp>
        <p:nvSpPr>
          <p:cNvPr id="16" name="Right Arrow 15"/>
          <p:cNvSpPr/>
          <p:nvPr/>
        </p:nvSpPr>
        <p:spPr>
          <a:xfrm rot="16200000">
            <a:off x="832104" y="2338610"/>
            <a:ext cx="304800" cy="304800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448232" y="367411"/>
            <a:ext cx="913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Year 1- CP</a:t>
            </a:r>
            <a:endParaRPr lang="en-US" sz="1400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057400" y="3048000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2067542" y="1915753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391156" y="2628019"/>
            <a:ext cx="19812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Express Lube Technician</a:t>
            </a:r>
          </a:p>
          <a:p>
            <a:r>
              <a:rPr lang="en-US" sz="1100" dirty="0" smtClean="0"/>
              <a:t>Fluid Specialist</a:t>
            </a:r>
          </a:p>
          <a:p>
            <a:r>
              <a:rPr lang="en-US" sz="1100" dirty="0" smtClean="0"/>
              <a:t>Inspection and some Tire Service</a:t>
            </a:r>
            <a:endParaRPr lang="en-US" sz="1100" dirty="0"/>
          </a:p>
        </p:txBody>
      </p:sp>
      <p:sp>
        <p:nvSpPr>
          <p:cNvPr id="25" name="TextBox 24"/>
          <p:cNvSpPr txBox="1"/>
          <p:nvPr/>
        </p:nvSpPr>
        <p:spPr>
          <a:xfrm>
            <a:off x="2448542" y="1610953"/>
            <a:ext cx="1905000" cy="6001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Tire  and Wheel Specialist</a:t>
            </a:r>
          </a:p>
          <a:p>
            <a:r>
              <a:rPr lang="en-US" sz="1100" dirty="0" smtClean="0"/>
              <a:t>Brake Tech</a:t>
            </a:r>
          </a:p>
          <a:p>
            <a:r>
              <a:rPr lang="en-US" sz="1100" dirty="0" smtClean="0"/>
              <a:t>Steering/Suspension Tech</a:t>
            </a:r>
            <a:endParaRPr lang="en-US" sz="1100" dirty="0"/>
          </a:p>
        </p:txBody>
      </p:sp>
      <p:sp>
        <p:nvSpPr>
          <p:cNvPr id="26" name="TextBox 25"/>
          <p:cNvSpPr txBox="1"/>
          <p:nvPr/>
        </p:nvSpPr>
        <p:spPr>
          <a:xfrm>
            <a:off x="2451881" y="1007477"/>
            <a:ext cx="1901661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General Service Technician</a:t>
            </a:r>
          </a:p>
          <a:p>
            <a:r>
              <a:rPr lang="en-US" sz="1100" dirty="0" smtClean="0"/>
              <a:t>“B/C” Level Tech</a:t>
            </a:r>
            <a:endParaRPr lang="en-US" sz="1100" dirty="0"/>
          </a:p>
        </p:txBody>
      </p:sp>
      <p:sp>
        <p:nvSpPr>
          <p:cNvPr id="27" name="TextBox 26"/>
          <p:cNvSpPr txBox="1"/>
          <p:nvPr/>
        </p:nvSpPr>
        <p:spPr>
          <a:xfrm>
            <a:off x="2426208" y="4054674"/>
            <a:ext cx="1981200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Parts Consultant</a:t>
            </a:r>
            <a:endParaRPr lang="en-US" sz="1100" dirty="0"/>
          </a:p>
        </p:txBody>
      </p:sp>
      <p:sp>
        <p:nvSpPr>
          <p:cNvPr id="28" name="TextBox 27"/>
          <p:cNvSpPr txBox="1"/>
          <p:nvPr/>
        </p:nvSpPr>
        <p:spPr>
          <a:xfrm>
            <a:off x="2438400" y="4572000"/>
            <a:ext cx="1981200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Service Consultant</a:t>
            </a:r>
            <a:endParaRPr lang="en-US" sz="1100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2057400" y="4724400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2010156" y="4180009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hape 34"/>
          <p:cNvCxnSpPr>
            <a:stCxn id="15" idx="0"/>
          </p:cNvCxnSpPr>
          <p:nvPr/>
        </p:nvCxnSpPr>
        <p:spPr>
          <a:xfrm rot="16200000" flipH="1">
            <a:off x="2142264" y="-161182"/>
            <a:ext cx="3798124" cy="5938148"/>
          </a:xfrm>
          <a:prstGeom prst="bentConnector4">
            <a:avLst>
              <a:gd name="adj1" fmla="val -6019"/>
              <a:gd name="adj2" fmla="val 58623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ounded Rectangle 47"/>
          <p:cNvSpPr/>
          <p:nvPr/>
        </p:nvSpPr>
        <p:spPr>
          <a:xfrm>
            <a:off x="4724400" y="2133600"/>
            <a:ext cx="1828800" cy="17526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General Service Technician – AAT Degree – Approximately 1300 Hours of Instruction</a:t>
            </a:r>
            <a:endParaRPr lang="en-US" sz="1100" dirty="0"/>
          </a:p>
        </p:txBody>
      </p:sp>
      <p:sp>
        <p:nvSpPr>
          <p:cNvPr id="51" name="TextBox 50"/>
          <p:cNvSpPr txBox="1"/>
          <p:nvPr/>
        </p:nvSpPr>
        <p:spPr>
          <a:xfrm>
            <a:off x="6231673" y="367412"/>
            <a:ext cx="10073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Year 2- AAT</a:t>
            </a:r>
            <a:endParaRPr lang="en-US" sz="1400" dirty="0"/>
          </a:p>
        </p:txBody>
      </p:sp>
      <p:sp>
        <p:nvSpPr>
          <p:cNvPr id="52" name="Pentagon 51"/>
          <p:cNvSpPr/>
          <p:nvPr/>
        </p:nvSpPr>
        <p:spPr>
          <a:xfrm>
            <a:off x="6629400" y="1143000"/>
            <a:ext cx="609600" cy="228600"/>
          </a:xfrm>
          <a:prstGeom prst="homePlat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OR</a:t>
            </a:r>
            <a:endParaRPr lang="en-US" dirty="0"/>
          </a:p>
        </p:txBody>
      </p:sp>
      <p:sp>
        <p:nvSpPr>
          <p:cNvPr id="53" name="Rounded Rectangle 52"/>
          <p:cNvSpPr/>
          <p:nvPr/>
        </p:nvSpPr>
        <p:spPr>
          <a:xfrm>
            <a:off x="4648200" y="990600"/>
            <a:ext cx="1828800" cy="4572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Managed Internship –         4 Cr. </a:t>
            </a:r>
            <a:endParaRPr lang="en-US" sz="1100" dirty="0"/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1219200" y="3688080"/>
            <a:ext cx="1143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Flowchart: Punched Tape 55"/>
          <p:cNvSpPr/>
          <p:nvPr/>
        </p:nvSpPr>
        <p:spPr>
          <a:xfrm>
            <a:off x="2451881" y="3573667"/>
            <a:ext cx="1905000" cy="304800"/>
          </a:xfrm>
          <a:prstGeom prst="flowChartPunchedTap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ASE- C1 Eligible</a:t>
            </a:r>
            <a:endParaRPr lang="en-US" sz="1400" dirty="0"/>
          </a:p>
        </p:txBody>
      </p:sp>
      <p:sp>
        <p:nvSpPr>
          <p:cNvPr id="60" name="Flowchart: Punched Tape 59"/>
          <p:cNvSpPr/>
          <p:nvPr/>
        </p:nvSpPr>
        <p:spPr>
          <a:xfrm>
            <a:off x="7024117" y="4538270"/>
            <a:ext cx="1905000" cy="304800"/>
          </a:xfrm>
          <a:prstGeom prst="flowChartPunchedTap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ASE- G1 Eligible</a:t>
            </a:r>
            <a:endParaRPr lang="en-US" sz="1400" dirty="0"/>
          </a:p>
        </p:txBody>
      </p:sp>
      <p:sp>
        <p:nvSpPr>
          <p:cNvPr id="62" name="Flowchart: Punched Tape 61"/>
          <p:cNvSpPr/>
          <p:nvPr/>
        </p:nvSpPr>
        <p:spPr>
          <a:xfrm>
            <a:off x="6858000" y="2743200"/>
            <a:ext cx="2057400" cy="685800"/>
          </a:xfrm>
          <a:prstGeom prst="flowChartPunchedTap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Preparation for </a:t>
            </a:r>
          </a:p>
          <a:p>
            <a:pPr algn="ctr"/>
            <a:r>
              <a:rPr lang="en-US" sz="1400" dirty="0" smtClean="0"/>
              <a:t>ASE- A4, A5, A6, A8</a:t>
            </a:r>
            <a:endParaRPr lang="en-US" sz="1400" dirty="0"/>
          </a:p>
        </p:txBody>
      </p:sp>
      <p:sp>
        <p:nvSpPr>
          <p:cNvPr id="63" name="Right Brace 62"/>
          <p:cNvSpPr/>
          <p:nvPr/>
        </p:nvSpPr>
        <p:spPr>
          <a:xfrm>
            <a:off x="6477000" y="1981200"/>
            <a:ext cx="381000" cy="2133600"/>
          </a:xfrm>
          <a:prstGeom prst="rightBrac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7" name="Straight Arrow Connector 86"/>
          <p:cNvCxnSpPr>
            <a:stCxn id="7" idx="0"/>
          </p:cNvCxnSpPr>
          <p:nvPr/>
        </p:nvCxnSpPr>
        <p:spPr>
          <a:xfrm flipH="1" flipV="1">
            <a:off x="8001001" y="5715000"/>
            <a:ext cx="5861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6" idx="0"/>
            <a:endCxn id="8" idx="2"/>
          </p:cNvCxnSpPr>
          <p:nvPr/>
        </p:nvCxnSpPr>
        <p:spPr>
          <a:xfrm flipH="1" flipV="1">
            <a:off x="4648200" y="5736222"/>
            <a:ext cx="5862" cy="2835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 flipH="1" flipV="1">
            <a:off x="1219200" y="5715000"/>
            <a:ext cx="5862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ounded Rectangle 49"/>
          <p:cNvSpPr/>
          <p:nvPr/>
        </p:nvSpPr>
        <p:spPr>
          <a:xfrm>
            <a:off x="7315200" y="990600"/>
            <a:ext cx="1828800" cy="4572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Capstone Project – </a:t>
            </a:r>
          </a:p>
          <a:p>
            <a:pPr algn="ctr"/>
            <a:r>
              <a:rPr lang="en-US" sz="1100" dirty="0" smtClean="0"/>
              <a:t>4 Cr.</a:t>
            </a:r>
            <a:endParaRPr lang="en-US" sz="1100" dirty="0"/>
          </a:p>
        </p:txBody>
      </p:sp>
      <p:sp>
        <p:nvSpPr>
          <p:cNvPr id="31" name="Rectangle 30"/>
          <p:cNvSpPr/>
          <p:nvPr/>
        </p:nvSpPr>
        <p:spPr>
          <a:xfrm>
            <a:off x="536741" y="4895479"/>
            <a:ext cx="1181100" cy="2549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Pre-</a:t>
            </a:r>
            <a:r>
              <a:rPr lang="en-US" dirty="0" err="1" smtClean="0"/>
              <a:t>Req</a:t>
            </a:r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95300" y="4362540"/>
            <a:ext cx="1181100" cy="2549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Pre-</a:t>
            </a:r>
            <a:r>
              <a:rPr lang="en-US" dirty="0" err="1" smtClean="0"/>
              <a:t>Req</a:t>
            </a:r>
            <a:endParaRPr lang="en-US" dirty="0"/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2014728" y="1219200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843272" y="1420623"/>
            <a:ext cx="4072128" cy="27699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Choose one for AAT Degree Completion</a:t>
            </a:r>
            <a:endParaRPr lang="en-US" sz="1200" dirty="0"/>
          </a:p>
        </p:txBody>
      </p:sp>
      <p:sp>
        <p:nvSpPr>
          <p:cNvPr id="58" name="Right Arrow 57"/>
          <p:cNvSpPr/>
          <p:nvPr/>
        </p:nvSpPr>
        <p:spPr>
          <a:xfrm rot="16200000">
            <a:off x="5385111" y="1744161"/>
            <a:ext cx="364122" cy="304800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541</TotalTime>
  <Words>150</Words>
  <Application>Microsoft Office PowerPoint</Application>
  <PresentationFormat>On-screen Show (4:3)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Clark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Tonia Haney</dc:creator>
  <cp:lastModifiedBy>Farron, Nichola</cp:lastModifiedBy>
  <cp:revision>13</cp:revision>
  <dcterms:created xsi:type="dcterms:W3CDTF">2014-05-20T16:45:30Z</dcterms:created>
  <dcterms:modified xsi:type="dcterms:W3CDTF">2016-04-20T20:24:38Z</dcterms:modified>
</cp:coreProperties>
</file>