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65" r:id="rId5"/>
    <p:sldId id="272" r:id="rId6"/>
    <p:sldId id="276" r:id="rId7"/>
    <p:sldId id="259" r:id="rId8"/>
    <p:sldId id="268" r:id="rId9"/>
    <p:sldId id="297" r:id="rId10"/>
    <p:sldId id="273" r:id="rId11"/>
    <p:sldId id="260" r:id="rId12"/>
    <p:sldId id="306" r:id="rId13"/>
    <p:sldId id="307" r:id="rId14"/>
    <p:sldId id="287" r:id="rId15"/>
    <p:sldId id="261" r:id="rId16"/>
    <p:sldId id="269" r:id="rId17"/>
    <p:sldId id="262" r:id="rId18"/>
    <p:sldId id="308" r:id="rId19"/>
    <p:sldId id="270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07EC52E-F39E-7A78-FDDD-13093410DE41}" name="Adams, Heather" initials="AH" userId="S::HAdams@clark.edu::6cc90ce9-cd8f-45bc-8bcc-cf128e0a564d" providerId="AD"/>
  <p188:author id="{4C573985-6025-A364-0E74-4726AE9C457F}" name="Adams, Heather" initials="AH" userId="S::hadams@clark.edu::6cc90ce9-cd8f-45bc-8bcc-cf128e0a564d" providerId="AD"/>
  <p188:author id="{0C222DAF-87E3-F58D-B335-8A82233846A6}" name="Neal, Vanessa" initials="NV" userId="S::vneal@clark.edu::a71c892d-935d-49b6-8af0-a0fc4a410bd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555386"/>
    <a:srgbClr val="EAEFF7"/>
    <a:srgbClr val="FF6C24"/>
    <a:srgbClr val="12497F"/>
    <a:srgbClr val="77A140"/>
    <a:srgbClr val="4E87A0"/>
    <a:srgbClr val="B1B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913ABA-7F7A-4086-A7D5-25459E97CBCA}" v="440" dt="2023-10-09T22:42:17.3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3" autoAdjust="0"/>
    <p:restoredTop sz="86375" autoAdjust="0"/>
  </p:normalViewPr>
  <p:slideViewPr>
    <p:cSldViewPr snapToGrid="0">
      <p:cViewPr varScale="1">
        <p:scale>
          <a:sx n="69" d="100"/>
          <a:sy n="69" d="100"/>
        </p:scale>
        <p:origin x="96" y="6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50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s, Heather" userId="6cc90ce9-cd8f-45bc-8bcc-cf128e0a564d" providerId="ADAL" clId="{CD913ABA-7F7A-4086-A7D5-25459E97CBCA}"/>
    <pc:docChg chg="undo custSel modSld">
      <pc:chgData name="Adams, Heather" userId="6cc90ce9-cd8f-45bc-8bcc-cf128e0a564d" providerId="ADAL" clId="{CD913ABA-7F7A-4086-A7D5-25459E97CBCA}" dt="2023-10-09T22:42:17.381" v="1433" actId="207"/>
      <pc:docMkLst>
        <pc:docMk/>
      </pc:docMkLst>
      <pc:sldChg chg="modSp mod">
        <pc:chgData name="Adams, Heather" userId="6cc90ce9-cd8f-45bc-8bcc-cf128e0a564d" providerId="ADAL" clId="{CD913ABA-7F7A-4086-A7D5-25459E97CBCA}" dt="2023-10-09T22:32:59.511" v="631" actId="962"/>
        <pc:sldMkLst>
          <pc:docMk/>
          <pc:sldMk cId="3651972384" sldId="259"/>
        </pc:sldMkLst>
        <pc:spChg chg="mod">
          <ac:chgData name="Adams, Heather" userId="6cc90ce9-cd8f-45bc-8bcc-cf128e0a564d" providerId="ADAL" clId="{CD913ABA-7F7A-4086-A7D5-25459E97CBCA}" dt="2023-10-09T22:32:28.714" v="257" actId="962"/>
          <ac:spMkLst>
            <pc:docMk/>
            <pc:sldMk cId="3651972384" sldId="259"/>
            <ac:spMk id="2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2:25.113" v="256" actId="962"/>
          <ac:spMkLst>
            <pc:docMk/>
            <pc:sldMk cId="3651972384" sldId="259"/>
            <ac:spMk id="11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2:25.113" v="256" actId="962"/>
          <ac:spMkLst>
            <pc:docMk/>
            <pc:sldMk cId="3651972384" sldId="259"/>
            <ac:spMk id="12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2:25.113" v="256" actId="962"/>
          <ac:spMkLst>
            <pc:docMk/>
            <pc:sldMk cId="3651972384" sldId="259"/>
            <ac:spMk id="13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2:25.113" v="256" actId="962"/>
          <ac:spMkLst>
            <pc:docMk/>
            <pc:sldMk cId="3651972384" sldId="259"/>
            <ac:spMk id="14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2:25.113" v="256" actId="962"/>
          <ac:spMkLst>
            <pc:docMk/>
            <pc:sldMk cId="3651972384" sldId="259"/>
            <ac:spMk id="15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2:25.113" v="256" actId="962"/>
          <ac:spMkLst>
            <pc:docMk/>
            <pc:sldMk cId="3651972384" sldId="259"/>
            <ac:spMk id="16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2:25.113" v="256" actId="962"/>
          <ac:spMkLst>
            <pc:docMk/>
            <pc:sldMk cId="3651972384" sldId="259"/>
            <ac:spMk id="17" creationId="{00000000-0000-0000-0000-000000000000}"/>
          </ac:spMkLst>
        </pc:spChg>
        <pc:picChg chg="mod">
          <ac:chgData name="Adams, Heather" userId="6cc90ce9-cd8f-45bc-8bcc-cf128e0a564d" providerId="ADAL" clId="{CD913ABA-7F7A-4086-A7D5-25459E97CBCA}" dt="2023-10-09T22:32:59.511" v="631" actId="962"/>
          <ac:picMkLst>
            <pc:docMk/>
            <pc:sldMk cId="3651972384" sldId="259"/>
            <ac:picMk id="6" creationId="{00000000-0000-0000-0000-000000000000}"/>
          </ac:picMkLst>
        </pc:picChg>
        <pc:cxnChg chg="mod">
          <ac:chgData name="Adams, Heather" userId="6cc90ce9-cd8f-45bc-8bcc-cf128e0a564d" providerId="ADAL" clId="{CD913ABA-7F7A-4086-A7D5-25459E97CBCA}" dt="2023-10-09T22:32:25.113" v="256" actId="962"/>
          <ac:cxnSpMkLst>
            <pc:docMk/>
            <pc:sldMk cId="3651972384" sldId="259"/>
            <ac:cxnSpMk id="20" creationId="{00000000-0000-0000-0000-000000000000}"/>
          </ac:cxnSpMkLst>
        </pc:cxnChg>
      </pc:sldChg>
      <pc:sldChg chg="addSp delSp modSp mod">
        <pc:chgData name="Adams, Heather" userId="6cc90ce9-cd8f-45bc-8bcc-cf128e0a564d" providerId="ADAL" clId="{CD913ABA-7F7A-4086-A7D5-25459E97CBCA}" dt="2023-10-09T22:41:41.428" v="1426" actId="12385"/>
        <pc:sldMkLst>
          <pc:docMk/>
          <pc:sldMk cId="1976582151" sldId="260"/>
        </pc:sldMkLst>
        <pc:spChg chg="add del mod">
          <ac:chgData name="Adams, Heather" userId="6cc90ce9-cd8f-45bc-8bcc-cf128e0a564d" providerId="ADAL" clId="{CD913ABA-7F7A-4086-A7D5-25459E97CBCA}" dt="2023-10-09T22:36:27.699" v="1090" actId="478"/>
          <ac:spMkLst>
            <pc:docMk/>
            <pc:sldMk cId="1976582151" sldId="260"/>
            <ac:spMk id="3" creationId="{0798CFB8-8A7D-A625-3370-9BA24D23329F}"/>
          </ac:spMkLst>
        </pc:spChg>
        <pc:spChg chg="mod">
          <ac:chgData name="Adams, Heather" userId="6cc90ce9-cd8f-45bc-8bcc-cf128e0a564d" providerId="ADAL" clId="{CD913ABA-7F7A-4086-A7D5-25459E97CBCA}" dt="2023-10-09T22:36:07.275" v="1087" actId="962"/>
          <ac:spMkLst>
            <pc:docMk/>
            <pc:sldMk cId="1976582151" sldId="260"/>
            <ac:spMk id="11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6:07.275" v="1087" actId="962"/>
          <ac:spMkLst>
            <pc:docMk/>
            <pc:sldMk cId="1976582151" sldId="260"/>
            <ac:spMk id="12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6:07.275" v="1087" actId="962"/>
          <ac:spMkLst>
            <pc:docMk/>
            <pc:sldMk cId="1976582151" sldId="260"/>
            <ac:spMk id="13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6:07.275" v="1087" actId="962"/>
          <ac:spMkLst>
            <pc:docMk/>
            <pc:sldMk cId="1976582151" sldId="260"/>
            <ac:spMk id="14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6:07.275" v="1087" actId="962"/>
          <ac:spMkLst>
            <pc:docMk/>
            <pc:sldMk cId="1976582151" sldId="260"/>
            <ac:spMk id="15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6:07.275" v="1087" actId="962"/>
          <ac:spMkLst>
            <pc:docMk/>
            <pc:sldMk cId="1976582151" sldId="260"/>
            <ac:spMk id="16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6:07.275" v="1087" actId="962"/>
          <ac:spMkLst>
            <pc:docMk/>
            <pc:sldMk cId="1976582151" sldId="260"/>
            <ac:spMk id="17" creationId="{00000000-0000-0000-0000-000000000000}"/>
          </ac:spMkLst>
        </pc:spChg>
        <pc:spChg chg="del">
          <ac:chgData name="Adams, Heather" userId="6cc90ce9-cd8f-45bc-8bcc-cf128e0a564d" providerId="ADAL" clId="{CD913ABA-7F7A-4086-A7D5-25459E97CBCA}" dt="2023-10-09T22:36:22.573" v="1089" actId="478"/>
          <ac:spMkLst>
            <pc:docMk/>
            <pc:sldMk cId="1976582151" sldId="260"/>
            <ac:spMk id="19" creationId="{00000000-0000-0000-0000-000000000000}"/>
          </ac:spMkLst>
        </pc:spChg>
        <pc:graphicFrameChg chg="mod">
          <ac:chgData name="Adams, Heather" userId="6cc90ce9-cd8f-45bc-8bcc-cf128e0a564d" providerId="ADAL" clId="{CD913ABA-7F7A-4086-A7D5-25459E97CBCA}" dt="2023-10-09T22:41:41.428" v="1426" actId="12385"/>
          <ac:graphicFrameMkLst>
            <pc:docMk/>
            <pc:sldMk cId="1976582151" sldId="260"/>
            <ac:graphicFrameMk id="22" creationId="{34CBF193-C762-48F5-82E3-BDADA223AAE6}"/>
          </ac:graphicFrameMkLst>
        </pc:graphicFrameChg>
        <pc:cxnChg chg="mod">
          <ac:chgData name="Adams, Heather" userId="6cc90ce9-cd8f-45bc-8bcc-cf128e0a564d" providerId="ADAL" clId="{CD913ABA-7F7A-4086-A7D5-25459E97CBCA}" dt="2023-10-09T22:36:07.275" v="1087" actId="962"/>
          <ac:cxnSpMkLst>
            <pc:docMk/>
            <pc:sldMk cId="1976582151" sldId="260"/>
            <ac:cxnSpMk id="20" creationId="{00000000-0000-0000-0000-000000000000}"/>
          </ac:cxnSpMkLst>
        </pc:cxnChg>
      </pc:sldChg>
      <pc:sldChg chg="modSp mod">
        <pc:chgData name="Adams, Heather" userId="6cc90ce9-cd8f-45bc-8bcc-cf128e0a564d" providerId="ADAL" clId="{CD913ABA-7F7A-4086-A7D5-25459E97CBCA}" dt="2023-10-09T22:42:17.381" v="1433" actId="207"/>
        <pc:sldMkLst>
          <pc:docMk/>
          <pc:sldMk cId="57104100" sldId="261"/>
        </pc:sldMkLst>
        <pc:spChg chg="mod">
          <ac:chgData name="Adams, Heather" userId="6cc90ce9-cd8f-45bc-8bcc-cf128e0a564d" providerId="ADAL" clId="{CD913ABA-7F7A-4086-A7D5-25459E97CBCA}" dt="2023-10-09T22:42:17.381" v="1433" actId="207"/>
          <ac:spMkLst>
            <pc:docMk/>
            <pc:sldMk cId="57104100" sldId="261"/>
            <ac:spMk id="2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7:40.471" v="1099" actId="962"/>
          <ac:spMkLst>
            <pc:docMk/>
            <pc:sldMk cId="57104100" sldId="261"/>
            <ac:spMk id="11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7:40.471" v="1099" actId="962"/>
          <ac:spMkLst>
            <pc:docMk/>
            <pc:sldMk cId="57104100" sldId="261"/>
            <ac:spMk id="12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7:40.471" v="1099" actId="962"/>
          <ac:spMkLst>
            <pc:docMk/>
            <pc:sldMk cId="57104100" sldId="261"/>
            <ac:spMk id="13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7:40.471" v="1099" actId="962"/>
          <ac:spMkLst>
            <pc:docMk/>
            <pc:sldMk cId="57104100" sldId="261"/>
            <ac:spMk id="14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7:40.471" v="1099" actId="962"/>
          <ac:spMkLst>
            <pc:docMk/>
            <pc:sldMk cId="57104100" sldId="261"/>
            <ac:spMk id="15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7:40.471" v="1099" actId="962"/>
          <ac:spMkLst>
            <pc:docMk/>
            <pc:sldMk cId="57104100" sldId="261"/>
            <ac:spMk id="16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7:40.471" v="1099" actId="962"/>
          <ac:spMkLst>
            <pc:docMk/>
            <pc:sldMk cId="57104100" sldId="261"/>
            <ac:spMk id="17" creationId="{00000000-0000-0000-0000-000000000000}"/>
          </ac:spMkLst>
        </pc:spChg>
        <pc:picChg chg="mod">
          <ac:chgData name="Adams, Heather" userId="6cc90ce9-cd8f-45bc-8bcc-cf128e0a564d" providerId="ADAL" clId="{CD913ABA-7F7A-4086-A7D5-25459E97CBCA}" dt="2023-10-09T22:37:56.841" v="1173" actId="962"/>
          <ac:picMkLst>
            <pc:docMk/>
            <pc:sldMk cId="57104100" sldId="261"/>
            <ac:picMk id="3" creationId="{00000000-0000-0000-0000-000000000000}"/>
          </ac:picMkLst>
        </pc:picChg>
        <pc:cxnChg chg="mod">
          <ac:chgData name="Adams, Heather" userId="6cc90ce9-cd8f-45bc-8bcc-cf128e0a564d" providerId="ADAL" clId="{CD913ABA-7F7A-4086-A7D5-25459E97CBCA}" dt="2023-10-09T22:37:40.471" v="1099" actId="962"/>
          <ac:cxnSpMkLst>
            <pc:docMk/>
            <pc:sldMk cId="57104100" sldId="261"/>
            <ac:cxnSpMk id="20" creationId="{00000000-0000-0000-0000-000000000000}"/>
          </ac:cxnSpMkLst>
        </pc:cxnChg>
      </pc:sldChg>
      <pc:sldChg chg="modSp mod">
        <pc:chgData name="Adams, Heather" userId="6cc90ce9-cd8f-45bc-8bcc-cf128e0a564d" providerId="ADAL" clId="{CD913ABA-7F7A-4086-A7D5-25459E97CBCA}" dt="2023-10-09T22:38:52.350" v="1348" actId="962"/>
        <pc:sldMkLst>
          <pc:docMk/>
          <pc:sldMk cId="3882890665" sldId="262"/>
        </pc:sldMkLst>
        <pc:spChg chg="mod">
          <ac:chgData name="Adams, Heather" userId="6cc90ce9-cd8f-45bc-8bcc-cf128e0a564d" providerId="ADAL" clId="{CD913ABA-7F7A-4086-A7D5-25459E97CBCA}" dt="2023-10-09T22:38:34.695" v="1176" actId="962"/>
          <ac:spMkLst>
            <pc:docMk/>
            <pc:sldMk cId="3882890665" sldId="262"/>
            <ac:spMk id="4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8:34.695" v="1176" actId="962"/>
          <ac:spMkLst>
            <pc:docMk/>
            <pc:sldMk cId="3882890665" sldId="262"/>
            <ac:spMk id="11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8:34.695" v="1176" actId="962"/>
          <ac:spMkLst>
            <pc:docMk/>
            <pc:sldMk cId="3882890665" sldId="262"/>
            <ac:spMk id="12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8:34.695" v="1176" actId="962"/>
          <ac:spMkLst>
            <pc:docMk/>
            <pc:sldMk cId="3882890665" sldId="262"/>
            <ac:spMk id="13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8:34.695" v="1176" actId="962"/>
          <ac:spMkLst>
            <pc:docMk/>
            <pc:sldMk cId="3882890665" sldId="262"/>
            <ac:spMk id="14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8:34.695" v="1176" actId="962"/>
          <ac:spMkLst>
            <pc:docMk/>
            <pc:sldMk cId="3882890665" sldId="262"/>
            <ac:spMk id="15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8:34.695" v="1176" actId="962"/>
          <ac:spMkLst>
            <pc:docMk/>
            <pc:sldMk cId="3882890665" sldId="262"/>
            <ac:spMk id="16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8:34.695" v="1176" actId="962"/>
          <ac:spMkLst>
            <pc:docMk/>
            <pc:sldMk cId="3882890665" sldId="262"/>
            <ac:spMk id="17" creationId="{00000000-0000-0000-0000-000000000000}"/>
          </ac:spMkLst>
        </pc:spChg>
        <pc:picChg chg="mod">
          <ac:chgData name="Adams, Heather" userId="6cc90ce9-cd8f-45bc-8bcc-cf128e0a564d" providerId="ADAL" clId="{CD913ABA-7F7A-4086-A7D5-25459E97CBCA}" dt="2023-10-09T22:38:52.350" v="1348" actId="962"/>
          <ac:picMkLst>
            <pc:docMk/>
            <pc:sldMk cId="3882890665" sldId="262"/>
            <ac:picMk id="3" creationId="{00000000-0000-0000-0000-000000000000}"/>
          </ac:picMkLst>
        </pc:picChg>
        <pc:cxnChg chg="mod">
          <ac:chgData name="Adams, Heather" userId="6cc90ce9-cd8f-45bc-8bcc-cf128e0a564d" providerId="ADAL" clId="{CD913ABA-7F7A-4086-A7D5-25459E97CBCA}" dt="2023-10-09T22:38:34.695" v="1176" actId="962"/>
          <ac:cxnSpMkLst>
            <pc:docMk/>
            <pc:sldMk cId="3882890665" sldId="262"/>
            <ac:cxnSpMk id="20" creationId="{00000000-0000-0000-0000-000000000000}"/>
          </ac:cxnSpMkLst>
        </pc:cxnChg>
      </pc:sldChg>
      <pc:sldChg chg="addSp delSp modSp mod">
        <pc:chgData name="Adams, Heather" userId="6cc90ce9-cd8f-45bc-8bcc-cf128e0a564d" providerId="ADAL" clId="{CD913ABA-7F7A-4086-A7D5-25459E97CBCA}" dt="2023-10-09T22:41:09.828" v="1423" actId="122"/>
        <pc:sldMkLst>
          <pc:docMk/>
          <pc:sldMk cId="3900060394" sldId="265"/>
        </pc:sldMkLst>
        <pc:spChg chg="del">
          <ac:chgData name="Adams, Heather" userId="6cc90ce9-cd8f-45bc-8bcc-cf128e0a564d" providerId="ADAL" clId="{CD913ABA-7F7A-4086-A7D5-25459E97CBCA}" dt="2023-10-09T22:40:52.100" v="1417" actId="478"/>
          <ac:spMkLst>
            <pc:docMk/>
            <pc:sldMk cId="3900060394" sldId="265"/>
            <ac:spMk id="3" creationId="{00000000-0000-0000-0000-000000000000}"/>
          </ac:spMkLst>
        </pc:spChg>
        <pc:spChg chg="add del mod">
          <ac:chgData name="Adams, Heather" userId="6cc90ce9-cd8f-45bc-8bcc-cf128e0a564d" providerId="ADAL" clId="{CD913ABA-7F7A-4086-A7D5-25459E97CBCA}" dt="2023-10-09T22:40:10.697" v="1375" actId="478"/>
          <ac:spMkLst>
            <pc:docMk/>
            <pc:sldMk cId="3900060394" sldId="265"/>
            <ac:spMk id="4" creationId="{2B5AF0CA-F02E-C607-9ED6-81B85552FCBD}"/>
          </ac:spMkLst>
        </pc:spChg>
        <pc:spChg chg="mod">
          <ac:chgData name="Adams, Heather" userId="6cc90ce9-cd8f-45bc-8bcc-cf128e0a564d" providerId="ADAL" clId="{CD913ABA-7F7A-4086-A7D5-25459E97CBCA}" dt="2023-10-09T22:31:07.911" v="235" actId="962"/>
          <ac:spMkLst>
            <pc:docMk/>
            <pc:sldMk cId="3900060394" sldId="265"/>
            <ac:spMk id="5" creationId="{00000000-0000-0000-0000-000000000000}"/>
          </ac:spMkLst>
        </pc:spChg>
        <pc:spChg chg="add del mod">
          <ac:chgData name="Adams, Heather" userId="6cc90ce9-cd8f-45bc-8bcc-cf128e0a564d" providerId="ADAL" clId="{CD913ABA-7F7A-4086-A7D5-25459E97CBCA}" dt="2023-10-09T22:40:14.558" v="1376" actId="478"/>
          <ac:spMkLst>
            <pc:docMk/>
            <pc:sldMk cId="3900060394" sldId="265"/>
            <ac:spMk id="6" creationId="{BAE9FCC6-3C9C-9829-98E0-77D52E83424E}"/>
          </ac:spMkLst>
        </pc:spChg>
        <pc:spChg chg="add del mod">
          <ac:chgData name="Adams, Heather" userId="6cc90ce9-cd8f-45bc-8bcc-cf128e0a564d" providerId="ADAL" clId="{CD913ABA-7F7A-4086-A7D5-25459E97CBCA}" dt="2023-10-09T22:41:09.828" v="1423" actId="122"/>
          <ac:spMkLst>
            <pc:docMk/>
            <pc:sldMk cId="3900060394" sldId="265"/>
            <ac:spMk id="7" creationId="{4C4C9D96-56E6-69CD-4119-217F3C9BF176}"/>
          </ac:spMkLst>
        </pc:spChg>
        <pc:spChg chg="add del mod">
          <ac:chgData name="Adams, Heather" userId="6cc90ce9-cd8f-45bc-8bcc-cf128e0a564d" providerId="ADAL" clId="{CD913ABA-7F7A-4086-A7D5-25459E97CBCA}" dt="2023-10-09T22:40:48.270" v="1415" actId="478"/>
          <ac:spMkLst>
            <pc:docMk/>
            <pc:sldMk cId="3900060394" sldId="265"/>
            <ac:spMk id="8" creationId="{D33B5503-B5AB-7D93-33D0-65BBA9055C9E}"/>
          </ac:spMkLst>
        </pc:spChg>
        <pc:spChg chg="mod">
          <ac:chgData name="Adams, Heather" userId="6cc90ce9-cd8f-45bc-8bcc-cf128e0a564d" providerId="ADAL" clId="{CD913ABA-7F7A-4086-A7D5-25459E97CBCA}" dt="2023-10-09T22:31:25.080" v="240" actId="962"/>
          <ac:spMkLst>
            <pc:docMk/>
            <pc:sldMk cId="3900060394" sldId="265"/>
            <ac:spMk id="11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1:10.339" v="236" actId="962"/>
          <ac:spMkLst>
            <pc:docMk/>
            <pc:sldMk cId="3900060394" sldId="265"/>
            <ac:spMk id="12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1:12.192" v="237" actId="962"/>
          <ac:spMkLst>
            <pc:docMk/>
            <pc:sldMk cId="3900060394" sldId="265"/>
            <ac:spMk id="13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1:18.410" v="239" actId="962"/>
          <ac:spMkLst>
            <pc:docMk/>
            <pc:sldMk cId="3900060394" sldId="265"/>
            <ac:spMk id="14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1:16.219" v="238" actId="962"/>
          <ac:spMkLst>
            <pc:docMk/>
            <pc:sldMk cId="3900060394" sldId="265"/>
            <ac:spMk id="15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1:26.730" v="241" actId="962"/>
          <ac:spMkLst>
            <pc:docMk/>
            <pc:sldMk cId="3900060394" sldId="265"/>
            <ac:spMk id="16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1:05.843" v="234" actId="962"/>
          <ac:spMkLst>
            <pc:docMk/>
            <pc:sldMk cId="3900060394" sldId="265"/>
            <ac:spMk id="18" creationId="{00000000-0000-0000-0000-000000000000}"/>
          </ac:spMkLst>
        </pc:spChg>
        <pc:picChg chg="mod">
          <ac:chgData name="Adams, Heather" userId="6cc90ce9-cd8f-45bc-8bcc-cf128e0a564d" providerId="ADAL" clId="{CD913ABA-7F7A-4086-A7D5-25459E97CBCA}" dt="2023-10-09T22:30:58.489" v="233" actId="962"/>
          <ac:picMkLst>
            <pc:docMk/>
            <pc:sldMk cId="3900060394" sldId="265"/>
            <ac:picMk id="2" creationId="{00000000-0000-0000-0000-000000000000}"/>
          </ac:picMkLst>
        </pc:picChg>
      </pc:sldChg>
      <pc:sldChg chg="addSp delSp modSp mod">
        <pc:chgData name="Adams, Heather" userId="6cc90ce9-cd8f-45bc-8bcc-cf128e0a564d" providerId="ADAL" clId="{CD913ABA-7F7A-4086-A7D5-25459E97CBCA}" dt="2023-10-09T22:41:37.751" v="1425" actId="12385"/>
        <pc:sldMkLst>
          <pc:docMk/>
          <pc:sldMk cId="3689391084" sldId="268"/>
        </pc:sldMkLst>
        <pc:spChg chg="add del mod">
          <ac:chgData name="Adams, Heather" userId="6cc90ce9-cd8f-45bc-8bcc-cf128e0a564d" providerId="ADAL" clId="{CD913ABA-7F7A-4086-A7D5-25459E97CBCA}" dt="2023-10-09T22:34:01.029" v="639" actId="478"/>
          <ac:spMkLst>
            <pc:docMk/>
            <pc:sldMk cId="3689391084" sldId="268"/>
            <ac:spMk id="4" creationId="{3B53994C-324A-C5A8-D669-97FC0F82AC4E}"/>
          </ac:spMkLst>
        </pc:spChg>
        <pc:spChg chg="mod">
          <ac:chgData name="Adams, Heather" userId="6cc90ce9-cd8f-45bc-8bcc-cf128e0a564d" providerId="ADAL" clId="{CD913ABA-7F7A-4086-A7D5-25459E97CBCA}" dt="2023-10-09T22:33:39.907" v="635" actId="962"/>
          <ac:spMkLst>
            <pc:docMk/>
            <pc:sldMk cId="3689391084" sldId="268"/>
            <ac:spMk id="11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3:39.907" v="635" actId="962"/>
          <ac:spMkLst>
            <pc:docMk/>
            <pc:sldMk cId="3689391084" sldId="268"/>
            <ac:spMk id="12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3:39.907" v="635" actId="962"/>
          <ac:spMkLst>
            <pc:docMk/>
            <pc:sldMk cId="3689391084" sldId="268"/>
            <ac:spMk id="13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3:39.907" v="635" actId="962"/>
          <ac:spMkLst>
            <pc:docMk/>
            <pc:sldMk cId="3689391084" sldId="268"/>
            <ac:spMk id="14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3:39.907" v="635" actId="962"/>
          <ac:spMkLst>
            <pc:docMk/>
            <pc:sldMk cId="3689391084" sldId="268"/>
            <ac:spMk id="15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3:39.907" v="635" actId="962"/>
          <ac:spMkLst>
            <pc:docMk/>
            <pc:sldMk cId="3689391084" sldId="268"/>
            <ac:spMk id="16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3:39.907" v="635" actId="962"/>
          <ac:spMkLst>
            <pc:docMk/>
            <pc:sldMk cId="3689391084" sldId="268"/>
            <ac:spMk id="17" creationId="{00000000-0000-0000-0000-000000000000}"/>
          </ac:spMkLst>
        </pc:spChg>
        <pc:spChg chg="del">
          <ac:chgData name="Adams, Heather" userId="6cc90ce9-cd8f-45bc-8bcc-cf128e0a564d" providerId="ADAL" clId="{CD913ABA-7F7A-4086-A7D5-25459E97CBCA}" dt="2023-10-09T22:33:55.972" v="637" actId="478"/>
          <ac:spMkLst>
            <pc:docMk/>
            <pc:sldMk cId="3689391084" sldId="268"/>
            <ac:spMk id="19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3:39.907" v="635" actId="962"/>
          <ac:spMkLst>
            <pc:docMk/>
            <pc:sldMk cId="3689391084" sldId="268"/>
            <ac:spMk id="21" creationId="{00000000-0000-0000-0000-000000000000}"/>
          </ac:spMkLst>
        </pc:spChg>
        <pc:spChg chg="del">
          <ac:chgData name="Adams, Heather" userId="6cc90ce9-cd8f-45bc-8bcc-cf128e0a564d" providerId="ADAL" clId="{CD913ABA-7F7A-4086-A7D5-25459E97CBCA}" dt="2023-10-09T22:34:11.033" v="641" actId="478"/>
          <ac:spMkLst>
            <pc:docMk/>
            <pc:sldMk cId="3689391084" sldId="268"/>
            <ac:spMk id="22" creationId="{00000000-0000-0000-0000-000000000000}"/>
          </ac:spMkLst>
        </pc:spChg>
        <pc:graphicFrameChg chg="mod">
          <ac:chgData name="Adams, Heather" userId="6cc90ce9-cd8f-45bc-8bcc-cf128e0a564d" providerId="ADAL" clId="{CD913ABA-7F7A-4086-A7D5-25459E97CBCA}" dt="2023-10-09T22:41:37.751" v="1425" actId="12385"/>
          <ac:graphicFrameMkLst>
            <pc:docMk/>
            <pc:sldMk cId="3689391084" sldId="268"/>
            <ac:graphicFrameMk id="2" creationId="{15FEB7B5-4E10-4D4F-8EB6-0717D3D9490B}"/>
          </ac:graphicFrameMkLst>
        </pc:graphicFrameChg>
        <pc:cxnChg chg="del">
          <ac:chgData name="Adams, Heather" userId="6cc90ce9-cd8f-45bc-8bcc-cf128e0a564d" providerId="ADAL" clId="{CD913ABA-7F7A-4086-A7D5-25459E97CBCA}" dt="2023-10-09T22:34:06.270" v="640" actId="478"/>
          <ac:cxnSpMkLst>
            <pc:docMk/>
            <pc:sldMk cId="3689391084" sldId="268"/>
            <ac:cxnSpMk id="20" creationId="{00000000-0000-0000-0000-000000000000}"/>
          </ac:cxnSpMkLst>
        </pc:cxnChg>
      </pc:sldChg>
      <pc:sldChg chg="modSp mod">
        <pc:chgData name="Adams, Heather" userId="6cc90ce9-cd8f-45bc-8bcc-cf128e0a564d" providerId="ADAL" clId="{CD913ABA-7F7A-4086-A7D5-25459E97CBCA}" dt="2023-10-09T22:41:57.326" v="1428" actId="12385"/>
        <pc:sldMkLst>
          <pc:docMk/>
          <pc:sldMk cId="1551324537" sldId="269"/>
        </pc:sldMkLst>
        <pc:spChg chg="mod">
          <ac:chgData name="Adams, Heather" userId="6cc90ce9-cd8f-45bc-8bcc-cf128e0a564d" providerId="ADAL" clId="{CD913ABA-7F7A-4086-A7D5-25459E97CBCA}" dt="2023-10-09T22:38:24.775" v="1175" actId="962"/>
          <ac:spMkLst>
            <pc:docMk/>
            <pc:sldMk cId="1551324537" sldId="269"/>
            <ac:spMk id="11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8:24.775" v="1175" actId="962"/>
          <ac:spMkLst>
            <pc:docMk/>
            <pc:sldMk cId="1551324537" sldId="269"/>
            <ac:spMk id="12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8:24.775" v="1175" actId="962"/>
          <ac:spMkLst>
            <pc:docMk/>
            <pc:sldMk cId="1551324537" sldId="269"/>
            <ac:spMk id="13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8:24.775" v="1175" actId="962"/>
          <ac:spMkLst>
            <pc:docMk/>
            <pc:sldMk cId="1551324537" sldId="269"/>
            <ac:spMk id="14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8:24.775" v="1175" actId="962"/>
          <ac:spMkLst>
            <pc:docMk/>
            <pc:sldMk cId="1551324537" sldId="269"/>
            <ac:spMk id="15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8:24.775" v="1175" actId="962"/>
          <ac:spMkLst>
            <pc:docMk/>
            <pc:sldMk cId="1551324537" sldId="269"/>
            <ac:spMk id="16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8:24.775" v="1175" actId="962"/>
          <ac:spMkLst>
            <pc:docMk/>
            <pc:sldMk cId="1551324537" sldId="269"/>
            <ac:spMk id="17" creationId="{00000000-0000-0000-0000-000000000000}"/>
          </ac:spMkLst>
        </pc:spChg>
        <pc:graphicFrameChg chg="mod">
          <ac:chgData name="Adams, Heather" userId="6cc90ce9-cd8f-45bc-8bcc-cf128e0a564d" providerId="ADAL" clId="{CD913ABA-7F7A-4086-A7D5-25459E97CBCA}" dt="2023-10-09T22:41:57.326" v="1428" actId="12385"/>
          <ac:graphicFrameMkLst>
            <pc:docMk/>
            <pc:sldMk cId="1551324537" sldId="269"/>
            <ac:graphicFrameMk id="22" creationId="{1406BAD2-B626-446D-B1FF-F73AC4706D68}"/>
          </ac:graphicFrameMkLst>
        </pc:graphicFrameChg>
        <pc:cxnChg chg="mod">
          <ac:chgData name="Adams, Heather" userId="6cc90ce9-cd8f-45bc-8bcc-cf128e0a564d" providerId="ADAL" clId="{CD913ABA-7F7A-4086-A7D5-25459E97CBCA}" dt="2023-10-09T22:38:24.775" v="1175" actId="962"/>
          <ac:cxnSpMkLst>
            <pc:docMk/>
            <pc:sldMk cId="1551324537" sldId="269"/>
            <ac:cxnSpMk id="20" creationId="{00000000-0000-0000-0000-000000000000}"/>
          </ac:cxnSpMkLst>
        </pc:cxnChg>
      </pc:sldChg>
      <pc:sldChg chg="modSp mod">
        <pc:chgData name="Adams, Heather" userId="6cc90ce9-cd8f-45bc-8bcc-cf128e0a564d" providerId="ADAL" clId="{CD913ABA-7F7A-4086-A7D5-25459E97CBCA}" dt="2023-10-09T22:42:05.079" v="1430" actId="12385"/>
        <pc:sldMkLst>
          <pc:docMk/>
          <pc:sldMk cId="1021553988" sldId="270"/>
        </pc:sldMkLst>
        <pc:spChg chg="mod">
          <ac:chgData name="Adams, Heather" userId="6cc90ce9-cd8f-45bc-8bcc-cf128e0a564d" providerId="ADAL" clId="{CD913ABA-7F7A-4086-A7D5-25459E97CBCA}" dt="2023-10-09T22:39:49.478" v="1359" actId="962"/>
          <ac:spMkLst>
            <pc:docMk/>
            <pc:sldMk cId="1021553988" sldId="270"/>
            <ac:spMk id="11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9:49.478" v="1359" actId="962"/>
          <ac:spMkLst>
            <pc:docMk/>
            <pc:sldMk cId="1021553988" sldId="270"/>
            <ac:spMk id="12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9:49.478" v="1359" actId="962"/>
          <ac:spMkLst>
            <pc:docMk/>
            <pc:sldMk cId="1021553988" sldId="270"/>
            <ac:spMk id="13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9:49.478" v="1359" actId="962"/>
          <ac:spMkLst>
            <pc:docMk/>
            <pc:sldMk cId="1021553988" sldId="270"/>
            <ac:spMk id="14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9:49.478" v="1359" actId="962"/>
          <ac:spMkLst>
            <pc:docMk/>
            <pc:sldMk cId="1021553988" sldId="270"/>
            <ac:spMk id="15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9:49.478" v="1359" actId="962"/>
          <ac:spMkLst>
            <pc:docMk/>
            <pc:sldMk cId="1021553988" sldId="270"/>
            <ac:spMk id="16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9:49.478" v="1359" actId="962"/>
          <ac:spMkLst>
            <pc:docMk/>
            <pc:sldMk cId="1021553988" sldId="270"/>
            <ac:spMk id="17" creationId="{00000000-0000-0000-0000-000000000000}"/>
          </ac:spMkLst>
        </pc:spChg>
        <pc:graphicFrameChg chg="mod modGraphic">
          <ac:chgData name="Adams, Heather" userId="6cc90ce9-cd8f-45bc-8bcc-cf128e0a564d" providerId="ADAL" clId="{CD913ABA-7F7A-4086-A7D5-25459E97CBCA}" dt="2023-10-09T22:42:05.079" v="1430" actId="12385"/>
          <ac:graphicFrameMkLst>
            <pc:docMk/>
            <pc:sldMk cId="1021553988" sldId="270"/>
            <ac:graphicFrameMk id="23" creationId="{19C5DB9F-08C0-4D15-A31E-33EDBBAC2200}"/>
          </ac:graphicFrameMkLst>
        </pc:graphicFrameChg>
        <pc:cxnChg chg="mod">
          <ac:chgData name="Adams, Heather" userId="6cc90ce9-cd8f-45bc-8bcc-cf128e0a564d" providerId="ADAL" clId="{CD913ABA-7F7A-4086-A7D5-25459E97CBCA}" dt="2023-10-09T22:39:49.478" v="1359" actId="962"/>
          <ac:cxnSpMkLst>
            <pc:docMk/>
            <pc:sldMk cId="1021553988" sldId="270"/>
            <ac:cxnSpMk id="20" creationId="{00000000-0000-0000-0000-000000000000}"/>
          </ac:cxnSpMkLst>
        </pc:cxnChg>
      </pc:sldChg>
      <pc:sldChg chg="modSp mod">
        <pc:chgData name="Adams, Heather" userId="6cc90ce9-cd8f-45bc-8bcc-cf128e0a564d" providerId="ADAL" clId="{CD913ABA-7F7A-4086-A7D5-25459E97CBCA}" dt="2023-10-09T22:31:47.924" v="249" actId="962"/>
        <pc:sldMkLst>
          <pc:docMk/>
          <pc:sldMk cId="2960075730" sldId="272"/>
        </pc:sldMkLst>
        <pc:spChg chg="mod">
          <ac:chgData name="Adams, Heather" userId="6cc90ce9-cd8f-45bc-8bcc-cf128e0a564d" providerId="ADAL" clId="{CD913ABA-7F7A-4086-A7D5-25459E97CBCA}" dt="2023-10-09T22:31:31.592" v="242" actId="962"/>
          <ac:spMkLst>
            <pc:docMk/>
            <pc:sldMk cId="2960075730" sldId="272"/>
            <ac:spMk id="11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1:37.203" v="243" actId="962"/>
          <ac:spMkLst>
            <pc:docMk/>
            <pc:sldMk cId="2960075730" sldId="272"/>
            <ac:spMk id="12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1:45.535" v="248" actId="962"/>
          <ac:spMkLst>
            <pc:docMk/>
            <pc:sldMk cId="2960075730" sldId="272"/>
            <ac:spMk id="13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1:43.809" v="247" actId="962"/>
          <ac:spMkLst>
            <pc:docMk/>
            <pc:sldMk cId="2960075730" sldId="272"/>
            <ac:spMk id="14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1:42.312" v="246" actId="962"/>
          <ac:spMkLst>
            <pc:docMk/>
            <pc:sldMk cId="2960075730" sldId="272"/>
            <ac:spMk id="15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1:40.910" v="245" actId="962"/>
          <ac:spMkLst>
            <pc:docMk/>
            <pc:sldMk cId="2960075730" sldId="272"/>
            <ac:spMk id="16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1:39.269" v="244" actId="962"/>
          <ac:spMkLst>
            <pc:docMk/>
            <pc:sldMk cId="2960075730" sldId="272"/>
            <ac:spMk id="18" creationId="{00000000-0000-0000-0000-000000000000}"/>
          </ac:spMkLst>
        </pc:spChg>
        <pc:cxnChg chg="mod">
          <ac:chgData name="Adams, Heather" userId="6cc90ce9-cd8f-45bc-8bcc-cf128e0a564d" providerId="ADAL" clId="{CD913ABA-7F7A-4086-A7D5-25459E97CBCA}" dt="2023-10-09T22:31:47.924" v="249" actId="962"/>
          <ac:cxnSpMkLst>
            <pc:docMk/>
            <pc:sldMk cId="2960075730" sldId="272"/>
            <ac:cxnSpMk id="22" creationId="{00000000-0000-0000-0000-000000000000}"/>
          </ac:cxnSpMkLst>
        </pc:cxnChg>
      </pc:sldChg>
      <pc:sldChg chg="modSp mod">
        <pc:chgData name="Adams, Heather" userId="6cc90ce9-cd8f-45bc-8bcc-cf128e0a564d" providerId="ADAL" clId="{CD913ABA-7F7A-4086-A7D5-25459E97CBCA}" dt="2023-10-09T22:35:44.514" v="1085" actId="962"/>
        <pc:sldMkLst>
          <pc:docMk/>
          <pc:sldMk cId="1295008109" sldId="273"/>
        </pc:sldMkLst>
        <pc:spChg chg="mod">
          <ac:chgData name="Adams, Heather" userId="6cc90ce9-cd8f-45bc-8bcc-cf128e0a564d" providerId="ADAL" clId="{CD913ABA-7F7A-4086-A7D5-25459E97CBCA}" dt="2023-10-09T22:35:30.171" v="1011" actId="962"/>
          <ac:spMkLst>
            <pc:docMk/>
            <pc:sldMk cId="1295008109" sldId="273"/>
            <ac:spMk id="3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5:30.171" v="1011" actId="962"/>
          <ac:spMkLst>
            <pc:docMk/>
            <pc:sldMk cId="1295008109" sldId="273"/>
            <ac:spMk id="11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5:30.171" v="1011" actId="962"/>
          <ac:spMkLst>
            <pc:docMk/>
            <pc:sldMk cId="1295008109" sldId="273"/>
            <ac:spMk id="12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5:30.171" v="1011" actId="962"/>
          <ac:spMkLst>
            <pc:docMk/>
            <pc:sldMk cId="1295008109" sldId="273"/>
            <ac:spMk id="13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5:30.171" v="1011" actId="962"/>
          <ac:spMkLst>
            <pc:docMk/>
            <pc:sldMk cId="1295008109" sldId="273"/>
            <ac:spMk id="14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5:30.171" v="1011" actId="962"/>
          <ac:spMkLst>
            <pc:docMk/>
            <pc:sldMk cId="1295008109" sldId="273"/>
            <ac:spMk id="15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5:30.171" v="1011" actId="962"/>
          <ac:spMkLst>
            <pc:docMk/>
            <pc:sldMk cId="1295008109" sldId="273"/>
            <ac:spMk id="16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5:30.171" v="1011" actId="962"/>
          <ac:spMkLst>
            <pc:docMk/>
            <pc:sldMk cId="1295008109" sldId="273"/>
            <ac:spMk id="17" creationId="{00000000-0000-0000-0000-000000000000}"/>
          </ac:spMkLst>
        </pc:spChg>
        <pc:picChg chg="mod">
          <ac:chgData name="Adams, Heather" userId="6cc90ce9-cd8f-45bc-8bcc-cf128e0a564d" providerId="ADAL" clId="{CD913ABA-7F7A-4086-A7D5-25459E97CBCA}" dt="2023-10-09T22:35:44.514" v="1085" actId="962"/>
          <ac:picMkLst>
            <pc:docMk/>
            <pc:sldMk cId="1295008109" sldId="273"/>
            <ac:picMk id="2" creationId="{00000000-0000-0000-0000-000000000000}"/>
          </ac:picMkLst>
        </pc:picChg>
        <pc:cxnChg chg="mod">
          <ac:chgData name="Adams, Heather" userId="6cc90ce9-cd8f-45bc-8bcc-cf128e0a564d" providerId="ADAL" clId="{CD913ABA-7F7A-4086-A7D5-25459E97CBCA}" dt="2023-10-09T22:35:30.171" v="1011" actId="962"/>
          <ac:cxnSpMkLst>
            <pc:docMk/>
            <pc:sldMk cId="1295008109" sldId="273"/>
            <ac:cxnSpMk id="20" creationId="{00000000-0000-0000-0000-000000000000}"/>
          </ac:cxnSpMkLst>
        </pc:cxnChg>
      </pc:sldChg>
      <pc:sldChg chg="modSp mod">
        <pc:chgData name="Adams, Heather" userId="6cc90ce9-cd8f-45bc-8bcc-cf128e0a564d" providerId="ADAL" clId="{CD913ABA-7F7A-4086-A7D5-25459E97CBCA}" dt="2023-10-09T22:32:16.011" v="255" actId="962"/>
        <pc:sldMkLst>
          <pc:docMk/>
          <pc:sldMk cId="2722513686" sldId="276"/>
        </pc:sldMkLst>
        <pc:spChg chg="mod">
          <ac:chgData name="Adams, Heather" userId="6cc90ce9-cd8f-45bc-8bcc-cf128e0a564d" providerId="ADAL" clId="{CD913ABA-7F7A-4086-A7D5-25459E97CBCA}" dt="2023-10-09T22:32:12.733" v="254" actId="962"/>
          <ac:spMkLst>
            <pc:docMk/>
            <pc:sldMk cId="2722513686" sldId="276"/>
            <ac:spMk id="11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2:12.733" v="254" actId="962"/>
          <ac:spMkLst>
            <pc:docMk/>
            <pc:sldMk cId="2722513686" sldId="276"/>
            <ac:spMk id="12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2:12.733" v="254" actId="962"/>
          <ac:spMkLst>
            <pc:docMk/>
            <pc:sldMk cId="2722513686" sldId="276"/>
            <ac:spMk id="13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2:12.733" v="254" actId="962"/>
          <ac:spMkLst>
            <pc:docMk/>
            <pc:sldMk cId="2722513686" sldId="276"/>
            <ac:spMk id="14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2:12.733" v="254" actId="962"/>
          <ac:spMkLst>
            <pc:docMk/>
            <pc:sldMk cId="2722513686" sldId="276"/>
            <ac:spMk id="15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2:12.733" v="254" actId="962"/>
          <ac:spMkLst>
            <pc:docMk/>
            <pc:sldMk cId="2722513686" sldId="276"/>
            <ac:spMk id="16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2:16.011" v="255" actId="962"/>
          <ac:spMkLst>
            <pc:docMk/>
            <pc:sldMk cId="2722513686" sldId="276"/>
            <ac:spMk id="18" creationId="{00000000-0000-0000-0000-000000000000}"/>
          </ac:spMkLst>
        </pc:spChg>
        <pc:cxnChg chg="mod">
          <ac:chgData name="Adams, Heather" userId="6cc90ce9-cd8f-45bc-8bcc-cf128e0a564d" providerId="ADAL" clId="{CD913ABA-7F7A-4086-A7D5-25459E97CBCA}" dt="2023-10-09T22:32:12.733" v="254" actId="962"/>
          <ac:cxnSpMkLst>
            <pc:docMk/>
            <pc:sldMk cId="2722513686" sldId="276"/>
            <ac:cxnSpMk id="22" creationId="{00000000-0000-0000-0000-000000000000}"/>
          </ac:cxnSpMkLst>
        </pc:cxnChg>
      </pc:sldChg>
      <pc:sldChg chg="modSp mod">
        <pc:chgData name="Adams, Heather" userId="6cc90ce9-cd8f-45bc-8bcc-cf128e0a564d" providerId="ADAL" clId="{CD913ABA-7F7A-4086-A7D5-25459E97CBCA}" dt="2023-10-09T22:37:26.544" v="1097" actId="962"/>
        <pc:sldMkLst>
          <pc:docMk/>
          <pc:sldMk cId="2943564840" sldId="287"/>
        </pc:sldMkLst>
        <pc:spChg chg="mod">
          <ac:chgData name="Adams, Heather" userId="6cc90ce9-cd8f-45bc-8bcc-cf128e0a564d" providerId="ADAL" clId="{CD913ABA-7F7A-4086-A7D5-25459E97CBCA}" dt="2023-10-09T22:37:26.544" v="1097" actId="962"/>
          <ac:spMkLst>
            <pc:docMk/>
            <pc:sldMk cId="2943564840" sldId="287"/>
            <ac:spMk id="11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7:26.544" v="1097" actId="962"/>
          <ac:spMkLst>
            <pc:docMk/>
            <pc:sldMk cId="2943564840" sldId="287"/>
            <ac:spMk id="12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7:26.544" v="1097" actId="962"/>
          <ac:spMkLst>
            <pc:docMk/>
            <pc:sldMk cId="2943564840" sldId="287"/>
            <ac:spMk id="13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7:26.544" v="1097" actId="962"/>
          <ac:spMkLst>
            <pc:docMk/>
            <pc:sldMk cId="2943564840" sldId="287"/>
            <ac:spMk id="14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7:26.544" v="1097" actId="962"/>
          <ac:spMkLst>
            <pc:docMk/>
            <pc:sldMk cId="2943564840" sldId="287"/>
            <ac:spMk id="15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7:26.544" v="1097" actId="962"/>
          <ac:spMkLst>
            <pc:docMk/>
            <pc:sldMk cId="2943564840" sldId="287"/>
            <ac:spMk id="16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7:26.544" v="1097" actId="962"/>
          <ac:spMkLst>
            <pc:docMk/>
            <pc:sldMk cId="2943564840" sldId="287"/>
            <ac:spMk id="17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7:26.544" v="1097" actId="962"/>
          <ac:spMkLst>
            <pc:docMk/>
            <pc:sldMk cId="2943564840" sldId="287"/>
            <ac:spMk id="21" creationId="{00000000-0000-0000-0000-000000000000}"/>
          </ac:spMkLst>
        </pc:spChg>
        <pc:cxnChg chg="mod">
          <ac:chgData name="Adams, Heather" userId="6cc90ce9-cd8f-45bc-8bcc-cf128e0a564d" providerId="ADAL" clId="{CD913ABA-7F7A-4086-A7D5-25459E97CBCA}" dt="2023-10-09T22:37:26.544" v="1097" actId="962"/>
          <ac:cxnSpMkLst>
            <pc:docMk/>
            <pc:sldMk cId="2943564840" sldId="287"/>
            <ac:cxnSpMk id="20" creationId="{00000000-0000-0000-0000-000000000000}"/>
          </ac:cxnSpMkLst>
        </pc:cxnChg>
      </pc:sldChg>
      <pc:sldChg chg="addSp delSp modSp mod">
        <pc:chgData name="Adams, Heather" userId="6cc90ce9-cd8f-45bc-8bcc-cf128e0a564d" providerId="ADAL" clId="{CD913ABA-7F7A-4086-A7D5-25459E97CBCA}" dt="2023-10-09T22:35:15.173" v="1010" actId="962"/>
        <pc:sldMkLst>
          <pc:docMk/>
          <pc:sldMk cId="3220396983" sldId="297"/>
        </pc:sldMkLst>
        <pc:spChg chg="add del mod">
          <ac:chgData name="Adams, Heather" userId="6cc90ce9-cd8f-45bc-8bcc-cf128e0a564d" providerId="ADAL" clId="{CD913ABA-7F7A-4086-A7D5-25459E97CBCA}" dt="2023-10-09T22:34:29.068" v="644" actId="478"/>
          <ac:spMkLst>
            <pc:docMk/>
            <pc:sldMk cId="3220396983" sldId="297"/>
            <ac:spMk id="5" creationId="{6669A3FE-C990-A953-2C66-5B446AD64A2C}"/>
          </ac:spMkLst>
        </pc:spChg>
        <pc:spChg chg="mod">
          <ac:chgData name="Adams, Heather" userId="6cc90ce9-cd8f-45bc-8bcc-cf128e0a564d" providerId="ADAL" clId="{CD913ABA-7F7A-4086-A7D5-25459E97CBCA}" dt="2023-10-09T22:34:21.353" v="642" actId="962"/>
          <ac:spMkLst>
            <pc:docMk/>
            <pc:sldMk cId="3220396983" sldId="297"/>
            <ac:spMk id="11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4:21.353" v="642" actId="962"/>
          <ac:spMkLst>
            <pc:docMk/>
            <pc:sldMk cId="3220396983" sldId="297"/>
            <ac:spMk id="12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4:21.353" v="642" actId="962"/>
          <ac:spMkLst>
            <pc:docMk/>
            <pc:sldMk cId="3220396983" sldId="297"/>
            <ac:spMk id="13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4:21.353" v="642" actId="962"/>
          <ac:spMkLst>
            <pc:docMk/>
            <pc:sldMk cId="3220396983" sldId="297"/>
            <ac:spMk id="14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4:21.353" v="642" actId="962"/>
          <ac:spMkLst>
            <pc:docMk/>
            <pc:sldMk cId="3220396983" sldId="297"/>
            <ac:spMk id="15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4:21.353" v="642" actId="962"/>
          <ac:spMkLst>
            <pc:docMk/>
            <pc:sldMk cId="3220396983" sldId="297"/>
            <ac:spMk id="16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4:21.353" v="642" actId="962"/>
          <ac:spMkLst>
            <pc:docMk/>
            <pc:sldMk cId="3220396983" sldId="297"/>
            <ac:spMk id="17" creationId="{00000000-0000-0000-0000-000000000000}"/>
          </ac:spMkLst>
        </pc:spChg>
        <pc:spChg chg="del">
          <ac:chgData name="Adams, Heather" userId="6cc90ce9-cd8f-45bc-8bcc-cf128e0a564d" providerId="ADAL" clId="{CD913ABA-7F7A-4086-A7D5-25459E97CBCA}" dt="2023-10-09T22:34:25.614" v="643" actId="478"/>
          <ac:spMkLst>
            <pc:docMk/>
            <pc:sldMk cId="3220396983" sldId="297"/>
            <ac:spMk id="19" creationId="{00000000-0000-0000-0000-000000000000}"/>
          </ac:spMkLst>
        </pc:spChg>
        <pc:graphicFrameChg chg="mod">
          <ac:chgData name="Adams, Heather" userId="6cc90ce9-cd8f-45bc-8bcc-cf128e0a564d" providerId="ADAL" clId="{CD913ABA-7F7A-4086-A7D5-25459E97CBCA}" dt="2023-10-09T22:35:15.173" v="1010" actId="962"/>
          <ac:graphicFrameMkLst>
            <pc:docMk/>
            <pc:sldMk cId="3220396983" sldId="297"/>
            <ac:graphicFrameMk id="4" creationId="{4CA213D4-7F94-E6AB-B937-18CDC6D3690A}"/>
          </ac:graphicFrameMkLst>
        </pc:graphicFrameChg>
        <pc:cxnChg chg="mod">
          <ac:chgData name="Adams, Heather" userId="6cc90ce9-cd8f-45bc-8bcc-cf128e0a564d" providerId="ADAL" clId="{CD913ABA-7F7A-4086-A7D5-25459E97CBCA}" dt="2023-10-09T22:34:21.353" v="642" actId="962"/>
          <ac:cxnSpMkLst>
            <pc:docMk/>
            <pc:sldMk cId="3220396983" sldId="297"/>
            <ac:cxnSpMk id="20" creationId="{00000000-0000-0000-0000-000000000000}"/>
          </ac:cxnSpMkLst>
        </pc:cxnChg>
      </pc:sldChg>
      <pc:sldChg chg="addSp delSp modSp mod">
        <pc:chgData name="Adams, Heather" userId="6cc90ce9-cd8f-45bc-8bcc-cf128e0a564d" providerId="ADAL" clId="{CD913ABA-7F7A-4086-A7D5-25459E97CBCA}" dt="2023-10-09T22:36:52.262" v="1093" actId="478"/>
        <pc:sldMkLst>
          <pc:docMk/>
          <pc:sldMk cId="428090497" sldId="306"/>
        </pc:sldMkLst>
        <pc:spChg chg="add del mod">
          <ac:chgData name="Adams, Heather" userId="6cc90ce9-cd8f-45bc-8bcc-cf128e0a564d" providerId="ADAL" clId="{CD913ABA-7F7A-4086-A7D5-25459E97CBCA}" dt="2023-10-09T22:36:52.262" v="1093" actId="478"/>
          <ac:spMkLst>
            <pc:docMk/>
            <pc:sldMk cId="428090497" sldId="306"/>
            <ac:spMk id="3" creationId="{03C8AA96-B6A8-DF34-1BCC-29EA5921A5A4}"/>
          </ac:spMkLst>
        </pc:spChg>
        <pc:spChg chg="mod">
          <ac:chgData name="Adams, Heather" userId="6cc90ce9-cd8f-45bc-8bcc-cf128e0a564d" providerId="ADAL" clId="{CD913ABA-7F7A-4086-A7D5-25459E97CBCA}" dt="2023-10-09T22:36:46.936" v="1091" actId="962"/>
          <ac:spMkLst>
            <pc:docMk/>
            <pc:sldMk cId="428090497" sldId="306"/>
            <ac:spMk id="11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6:46.936" v="1091" actId="962"/>
          <ac:spMkLst>
            <pc:docMk/>
            <pc:sldMk cId="428090497" sldId="306"/>
            <ac:spMk id="12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6:46.936" v="1091" actId="962"/>
          <ac:spMkLst>
            <pc:docMk/>
            <pc:sldMk cId="428090497" sldId="306"/>
            <ac:spMk id="13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6:46.936" v="1091" actId="962"/>
          <ac:spMkLst>
            <pc:docMk/>
            <pc:sldMk cId="428090497" sldId="306"/>
            <ac:spMk id="14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6:46.936" v="1091" actId="962"/>
          <ac:spMkLst>
            <pc:docMk/>
            <pc:sldMk cId="428090497" sldId="306"/>
            <ac:spMk id="15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6:46.936" v="1091" actId="962"/>
          <ac:spMkLst>
            <pc:docMk/>
            <pc:sldMk cId="428090497" sldId="306"/>
            <ac:spMk id="16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6:46.936" v="1091" actId="962"/>
          <ac:spMkLst>
            <pc:docMk/>
            <pc:sldMk cId="428090497" sldId="306"/>
            <ac:spMk id="17" creationId="{00000000-0000-0000-0000-000000000000}"/>
          </ac:spMkLst>
        </pc:spChg>
        <pc:spChg chg="del">
          <ac:chgData name="Adams, Heather" userId="6cc90ce9-cd8f-45bc-8bcc-cf128e0a564d" providerId="ADAL" clId="{CD913ABA-7F7A-4086-A7D5-25459E97CBCA}" dt="2023-10-09T22:36:50.875" v="1092" actId="478"/>
          <ac:spMkLst>
            <pc:docMk/>
            <pc:sldMk cId="428090497" sldId="306"/>
            <ac:spMk id="19" creationId="{00000000-0000-0000-0000-000000000000}"/>
          </ac:spMkLst>
        </pc:spChg>
        <pc:cxnChg chg="mod">
          <ac:chgData name="Adams, Heather" userId="6cc90ce9-cd8f-45bc-8bcc-cf128e0a564d" providerId="ADAL" clId="{CD913ABA-7F7A-4086-A7D5-25459E97CBCA}" dt="2023-10-09T22:36:46.936" v="1091" actId="962"/>
          <ac:cxnSpMkLst>
            <pc:docMk/>
            <pc:sldMk cId="428090497" sldId="306"/>
            <ac:cxnSpMk id="20" creationId="{00000000-0000-0000-0000-000000000000}"/>
          </ac:cxnSpMkLst>
        </pc:cxnChg>
      </pc:sldChg>
      <pc:sldChg chg="addSp delSp modSp mod">
        <pc:chgData name="Adams, Heather" userId="6cc90ce9-cd8f-45bc-8bcc-cf128e0a564d" providerId="ADAL" clId="{CD913ABA-7F7A-4086-A7D5-25459E97CBCA}" dt="2023-10-09T22:37:15.461" v="1096" actId="478"/>
        <pc:sldMkLst>
          <pc:docMk/>
          <pc:sldMk cId="3758154735" sldId="307"/>
        </pc:sldMkLst>
        <pc:spChg chg="add del mod">
          <ac:chgData name="Adams, Heather" userId="6cc90ce9-cd8f-45bc-8bcc-cf128e0a564d" providerId="ADAL" clId="{CD913ABA-7F7A-4086-A7D5-25459E97CBCA}" dt="2023-10-09T22:37:15.461" v="1096" actId="478"/>
          <ac:spMkLst>
            <pc:docMk/>
            <pc:sldMk cId="3758154735" sldId="307"/>
            <ac:spMk id="4" creationId="{2A88B687-F855-F88E-8D8A-0CFFDC01F497}"/>
          </ac:spMkLst>
        </pc:spChg>
        <pc:spChg chg="mod">
          <ac:chgData name="Adams, Heather" userId="6cc90ce9-cd8f-45bc-8bcc-cf128e0a564d" providerId="ADAL" clId="{CD913ABA-7F7A-4086-A7D5-25459E97CBCA}" dt="2023-10-09T22:37:07.392" v="1094" actId="962"/>
          <ac:spMkLst>
            <pc:docMk/>
            <pc:sldMk cId="3758154735" sldId="307"/>
            <ac:spMk id="11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7:07.392" v="1094" actId="962"/>
          <ac:spMkLst>
            <pc:docMk/>
            <pc:sldMk cId="3758154735" sldId="307"/>
            <ac:spMk id="12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7:07.392" v="1094" actId="962"/>
          <ac:spMkLst>
            <pc:docMk/>
            <pc:sldMk cId="3758154735" sldId="307"/>
            <ac:spMk id="13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7:07.392" v="1094" actId="962"/>
          <ac:spMkLst>
            <pc:docMk/>
            <pc:sldMk cId="3758154735" sldId="307"/>
            <ac:spMk id="14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7:07.392" v="1094" actId="962"/>
          <ac:spMkLst>
            <pc:docMk/>
            <pc:sldMk cId="3758154735" sldId="307"/>
            <ac:spMk id="15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7:07.392" v="1094" actId="962"/>
          <ac:spMkLst>
            <pc:docMk/>
            <pc:sldMk cId="3758154735" sldId="307"/>
            <ac:spMk id="16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7:07.392" v="1094" actId="962"/>
          <ac:spMkLst>
            <pc:docMk/>
            <pc:sldMk cId="3758154735" sldId="307"/>
            <ac:spMk id="17" creationId="{00000000-0000-0000-0000-000000000000}"/>
          </ac:spMkLst>
        </pc:spChg>
        <pc:spChg chg="del">
          <ac:chgData name="Adams, Heather" userId="6cc90ce9-cd8f-45bc-8bcc-cf128e0a564d" providerId="ADAL" clId="{CD913ABA-7F7A-4086-A7D5-25459E97CBCA}" dt="2023-10-09T22:37:14.042" v="1095" actId="478"/>
          <ac:spMkLst>
            <pc:docMk/>
            <pc:sldMk cId="3758154735" sldId="307"/>
            <ac:spMk id="19" creationId="{00000000-0000-0000-0000-000000000000}"/>
          </ac:spMkLst>
        </pc:spChg>
        <pc:cxnChg chg="mod">
          <ac:chgData name="Adams, Heather" userId="6cc90ce9-cd8f-45bc-8bcc-cf128e0a564d" providerId="ADAL" clId="{CD913ABA-7F7A-4086-A7D5-25459E97CBCA}" dt="2023-10-09T22:37:07.392" v="1094" actId="962"/>
          <ac:cxnSpMkLst>
            <pc:docMk/>
            <pc:sldMk cId="3758154735" sldId="307"/>
            <ac:cxnSpMk id="20" creationId="{00000000-0000-0000-0000-000000000000}"/>
          </ac:cxnSpMkLst>
        </pc:cxnChg>
      </pc:sldChg>
      <pc:sldChg chg="modSp mod">
        <pc:chgData name="Adams, Heather" userId="6cc90ce9-cd8f-45bc-8bcc-cf128e0a564d" providerId="ADAL" clId="{CD913ABA-7F7A-4086-A7D5-25459E97CBCA}" dt="2023-10-09T22:42:01.399" v="1429" actId="12385"/>
        <pc:sldMkLst>
          <pc:docMk/>
          <pc:sldMk cId="472058637" sldId="308"/>
        </pc:sldMkLst>
        <pc:spChg chg="mod">
          <ac:chgData name="Adams, Heather" userId="6cc90ce9-cd8f-45bc-8bcc-cf128e0a564d" providerId="ADAL" clId="{CD913ABA-7F7A-4086-A7D5-25459E97CBCA}" dt="2023-10-09T22:39:21.370" v="1353" actId="962"/>
          <ac:spMkLst>
            <pc:docMk/>
            <pc:sldMk cId="472058637" sldId="308"/>
            <ac:spMk id="11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9:21.370" v="1353" actId="962"/>
          <ac:spMkLst>
            <pc:docMk/>
            <pc:sldMk cId="472058637" sldId="308"/>
            <ac:spMk id="12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9:21.370" v="1353" actId="962"/>
          <ac:spMkLst>
            <pc:docMk/>
            <pc:sldMk cId="472058637" sldId="308"/>
            <ac:spMk id="13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9:21.370" v="1353" actId="962"/>
          <ac:spMkLst>
            <pc:docMk/>
            <pc:sldMk cId="472058637" sldId="308"/>
            <ac:spMk id="14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9:21.370" v="1353" actId="962"/>
          <ac:spMkLst>
            <pc:docMk/>
            <pc:sldMk cId="472058637" sldId="308"/>
            <ac:spMk id="15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9:21.370" v="1353" actId="962"/>
          <ac:spMkLst>
            <pc:docMk/>
            <pc:sldMk cId="472058637" sldId="308"/>
            <ac:spMk id="16" creationId="{00000000-0000-0000-0000-000000000000}"/>
          </ac:spMkLst>
        </pc:spChg>
        <pc:spChg chg="mod">
          <ac:chgData name="Adams, Heather" userId="6cc90ce9-cd8f-45bc-8bcc-cf128e0a564d" providerId="ADAL" clId="{CD913ABA-7F7A-4086-A7D5-25459E97CBCA}" dt="2023-10-09T22:39:21.370" v="1353" actId="962"/>
          <ac:spMkLst>
            <pc:docMk/>
            <pc:sldMk cId="472058637" sldId="308"/>
            <ac:spMk id="17" creationId="{00000000-0000-0000-0000-000000000000}"/>
          </ac:spMkLst>
        </pc:spChg>
        <pc:graphicFrameChg chg="mod modGraphic">
          <ac:chgData name="Adams, Heather" userId="6cc90ce9-cd8f-45bc-8bcc-cf128e0a564d" providerId="ADAL" clId="{CD913ABA-7F7A-4086-A7D5-25459E97CBCA}" dt="2023-10-09T22:42:01.399" v="1429" actId="12385"/>
          <ac:graphicFrameMkLst>
            <pc:docMk/>
            <pc:sldMk cId="472058637" sldId="308"/>
            <ac:graphicFrameMk id="23" creationId="{19C5DB9F-08C0-4D15-A31E-33EDBBAC2200}"/>
          </ac:graphicFrameMkLst>
        </pc:graphicFrameChg>
        <pc:cxnChg chg="mod">
          <ac:chgData name="Adams, Heather" userId="6cc90ce9-cd8f-45bc-8bcc-cf128e0a564d" providerId="ADAL" clId="{CD913ABA-7F7A-4086-A7D5-25459E97CBCA}" dt="2023-10-09T22:39:21.370" v="1353" actId="962"/>
          <ac:cxnSpMkLst>
            <pc:docMk/>
            <pc:sldMk cId="472058637" sldId="308"/>
            <ac:cxnSpMk id="20" creationId="{00000000-0000-0000-0000-000000000000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/>
              <a:t>Academic</a:t>
            </a:r>
            <a:r>
              <a:rPr lang="en-US" b="0" baseline="0"/>
              <a:t> Year By Quarter </a:t>
            </a:r>
            <a:r>
              <a:rPr lang="en-US"/>
              <a:t>2022-2023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291211112565423E-2"/>
          <c:y val="0.2028026123762609"/>
          <c:w val="0.92165745203392924"/>
          <c:h val="0.719182177294067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 FTE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Summer 95%</c:v>
                </c:pt>
                <c:pt idx="1">
                  <c:v>Fall 104%</c:v>
                </c:pt>
                <c:pt idx="2">
                  <c:v>Winter 104%</c:v>
                </c:pt>
                <c:pt idx="3">
                  <c:v>Spring 116% 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1611</c:v>
                </c:pt>
                <c:pt idx="1">
                  <c:v>3874</c:v>
                </c:pt>
                <c:pt idx="2">
                  <c:v>3727</c:v>
                </c:pt>
                <c:pt idx="3">
                  <c:v>5157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CE-7846-8731-193F30007EB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Target FTE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Summer 95%</c:v>
                </c:pt>
                <c:pt idx="1">
                  <c:v>Fall 104%</c:v>
                </c:pt>
                <c:pt idx="2">
                  <c:v>Winter 104%</c:v>
                </c:pt>
                <c:pt idx="3">
                  <c:v>Spring 116% </c:v>
                </c:pt>
              </c:strCache>
            </c:strRef>
          </c:cat>
          <c:val>
            <c:numRef>
              <c:f>Sheet1!$C$2:$C$5</c:f>
              <c:numCache>
                <c:formatCode>#,##0</c:formatCode>
                <c:ptCount val="4"/>
                <c:pt idx="0">
                  <c:v>1698</c:v>
                </c:pt>
                <c:pt idx="1">
                  <c:v>3716</c:v>
                </c:pt>
                <c:pt idx="2">
                  <c:v>3586</c:v>
                </c:pt>
                <c:pt idx="3">
                  <c:v>3237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CE-7846-8731-193F30007EB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Unduplicated Headcount</c:v>
                </c:pt>
              </c:strCache>
            </c:strRef>
          </c:tx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Summer 95%</c:v>
                </c:pt>
                <c:pt idx="1">
                  <c:v>Fall 104%</c:v>
                </c:pt>
                <c:pt idx="2">
                  <c:v>Winter 104%</c:v>
                </c:pt>
                <c:pt idx="3">
                  <c:v>Spring 116% </c:v>
                </c:pt>
              </c:strCache>
            </c:strRef>
          </c:cat>
          <c:val>
            <c:numRef>
              <c:f>Sheet1!$D$2:$D$5</c:f>
              <c:numCache>
                <c:formatCode>#,##0</c:formatCode>
                <c:ptCount val="4"/>
                <c:pt idx="0">
                  <c:v>3043</c:v>
                </c:pt>
                <c:pt idx="1">
                  <c:v>7411</c:v>
                </c:pt>
                <c:pt idx="2">
                  <c:v>7156</c:v>
                </c:pt>
                <c:pt idx="3">
                  <c:v>7792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3F-45EA-8778-7BDFBF50F34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2054762399"/>
        <c:axId val="2053310911"/>
      </c:barChart>
      <c:catAx>
        <c:axId val="2054762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3310911"/>
        <c:crosses val="autoZero"/>
        <c:auto val="1"/>
        <c:lblAlgn val="ctr"/>
        <c:lblOffset val="100"/>
        <c:noMultiLvlLbl val="0"/>
      </c:catAx>
      <c:valAx>
        <c:axId val="2053310911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47623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4232876992246674"/>
          <c:y val="8.9288786554650626E-2"/>
          <c:w val="0.54059215543983652"/>
          <c:h val="0.109967174105633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0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F6AC952-FB18-44BA-B349-72DE7776D2A0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69DB0BD-5827-48B8-9C20-8AF3B245F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99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Heather added to this page 1.18.23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DB0BD-5827-48B8-9C20-8AF3B245FB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24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As of 7/7 spring 23 not on </a:t>
            </a:r>
            <a:r>
              <a:rPr lang="en-US" b="1" err="1"/>
              <a:t>sbctc</a:t>
            </a:r>
            <a:r>
              <a:rPr lang="en-US" b="1"/>
              <a:t> data</a:t>
            </a:r>
          </a:p>
          <a:p>
            <a:endParaRPr lang="en-US" b="1"/>
          </a:p>
          <a:p>
            <a:endParaRPr lang="en-US" b="1"/>
          </a:p>
          <a:p>
            <a:r>
              <a:rPr lang="en-US" b="1"/>
              <a:t>Notes: FTE % changes </a:t>
            </a:r>
          </a:p>
          <a:p>
            <a:r>
              <a:rPr lang="en-US" sz="800" b="1">
                <a:ea typeface="Calibri"/>
                <a:cs typeface="Calibri"/>
              </a:rPr>
              <a:t>3 year cycle change From Academic Year 2020-2021 to PRESENT Academic year 22-23</a:t>
            </a:r>
          </a:p>
          <a:p>
            <a:r>
              <a:rPr lang="en-US" sz="800" b="1">
                <a:ea typeface="Calibri"/>
                <a:cs typeface="Calibri"/>
              </a:rPr>
              <a:t>Summer -9%</a:t>
            </a:r>
          </a:p>
          <a:p>
            <a:r>
              <a:rPr lang="en-US" sz="800" b="1">
                <a:ea typeface="Calibri"/>
                <a:cs typeface="Calibri"/>
              </a:rPr>
              <a:t>Fall 2%</a:t>
            </a:r>
          </a:p>
          <a:p>
            <a:r>
              <a:rPr lang="en-US" sz="800" b="1">
                <a:ea typeface="Calibri"/>
                <a:cs typeface="Calibri"/>
              </a:rPr>
              <a:t>Winter 6%</a:t>
            </a:r>
          </a:p>
          <a:p>
            <a:r>
              <a:rPr lang="en-US" sz="800" b="1">
                <a:ea typeface="Calibri"/>
                <a:cs typeface="Calibri"/>
              </a:rPr>
              <a:t>Spring in progress</a:t>
            </a:r>
          </a:p>
          <a:p>
            <a:endParaRPr lang="en-US" sz="800" b="1"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>
                <a:ea typeface="Calibri"/>
                <a:cs typeface="Calibri"/>
              </a:rPr>
              <a:t>From Academic Year 2021-2022 to PRESENT Academic year 22-23</a:t>
            </a:r>
          </a:p>
          <a:p>
            <a:r>
              <a:rPr lang="en-US" sz="800">
                <a:ea typeface="Calibri"/>
                <a:cs typeface="Calibri"/>
              </a:rPr>
              <a:t>Summer 10%</a:t>
            </a:r>
          </a:p>
          <a:p>
            <a:r>
              <a:rPr lang="en-US" sz="800">
                <a:ea typeface="Calibri"/>
                <a:cs typeface="Calibri"/>
              </a:rPr>
              <a:t>Fall 6%</a:t>
            </a:r>
          </a:p>
          <a:p>
            <a:r>
              <a:rPr lang="en-US" sz="800">
                <a:ea typeface="Calibri"/>
                <a:cs typeface="Calibri"/>
              </a:rPr>
              <a:t>Winter 16%</a:t>
            </a:r>
          </a:p>
          <a:p>
            <a:r>
              <a:rPr lang="en-US" sz="800">
                <a:ea typeface="Calibri"/>
                <a:cs typeface="Calibri"/>
              </a:rPr>
              <a:t>Spring in progress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DB0BD-5827-48B8-9C20-8AF3B245FB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95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DB0BD-5827-48B8-9C20-8AF3B245FB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75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99F50-5477-4C4D-BB95-7175FBA50052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FB98-E975-4831-9657-26ECC08F8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94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99F50-5477-4C4D-BB95-7175FBA50052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FB98-E975-4831-9657-26ECC08F8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0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99F50-5477-4C4D-BB95-7175FBA50052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FB98-E975-4831-9657-26ECC08F8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96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99F50-5477-4C4D-BB95-7175FBA50052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FB98-E975-4831-9657-26ECC08F8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52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99F50-5477-4C4D-BB95-7175FBA50052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FB98-E975-4831-9657-26ECC08F8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35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99F50-5477-4C4D-BB95-7175FBA50052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FB98-E975-4831-9657-26ECC08F8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09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99F50-5477-4C4D-BB95-7175FBA50052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FB98-E975-4831-9657-26ECC08F8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88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99F50-5477-4C4D-BB95-7175FBA50052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FB98-E975-4831-9657-26ECC08F8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8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99F50-5477-4C4D-BB95-7175FBA50052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FB98-E975-4831-9657-26ECC08F8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66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99F50-5477-4C4D-BB95-7175FBA50052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FB98-E975-4831-9657-26ECC08F8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0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99F50-5477-4C4D-BB95-7175FBA50052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FB98-E975-4831-9657-26ECC08F8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9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99F50-5477-4C4D-BB95-7175FBA50052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2FB98-E975-4831-9657-26ECC08F8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of four students walking through the Andersen fountain area outside of Cannell Library.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0" b="3734"/>
          <a:stretch/>
        </p:blipFill>
        <p:spPr>
          <a:xfrm>
            <a:off x="-1690" y="133349"/>
            <a:ext cx="12181840" cy="6343651"/>
          </a:xfrm>
          <a:prstGeom prst="rect">
            <a:avLst/>
          </a:prstGeom>
        </p:spPr>
      </p:pic>
      <p:sp>
        <p:nvSpPr>
          <p:cNvPr id="18" name="Rectangl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90" y="8678"/>
            <a:ext cx="12181840" cy="1115186"/>
          </a:xfrm>
          <a:prstGeom prst="rect">
            <a:avLst/>
          </a:prstGeom>
          <a:solidFill>
            <a:srgbClr val="124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600" y="1300437"/>
            <a:ext cx="12183529" cy="6096000"/>
          </a:xfrm>
          <a:prstGeom prst="rect">
            <a:avLst/>
          </a:prstGeom>
          <a:gradFill>
            <a:gsLst>
              <a:gs pos="53000">
                <a:schemeClr val="accent1">
                  <a:lumMod val="5000"/>
                  <a:lumOff val="95000"/>
                  <a:alpha val="0"/>
                </a:schemeClr>
              </a:gs>
              <a:gs pos="9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28322" y="6477000"/>
            <a:ext cx="2024280" cy="381000"/>
          </a:xfrm>
          <a:prstGeom prst="rect">
            <a:avLst/>
          </a:prstGeom>
          <a:solidFill>
            <a:srgbClr val="FF6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58600" y="6477000"/>
            <a:ext cx="2024280" cy="381000"/>
          </a:xfrm>
          <a:prstGeom prst="rect">
            <a:avLst/>
          </a:prstGeom>
          <a:solidFill>
            <a:srgbClr val="4E8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2002" y="6477000"/>
            <a:ext cx="2024280" cy="381000"/>
          </a:xfrm>
          <a:prstGeom prst="rect">
            <a:avLst/>
          </a:prstGeom>
          <a:solidFill>
            <a:srgbClr val="B1B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30157" y="6477000"/>
            <a:ext cx="2024280" cy="381000"/>
          </a:xfrm>
          <a:prstGeom prst="rect">
            <a:avLst/>
          </a:prstGeom>
          <a:solidFill>
            <a:srgbClr val="555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57560" y="6477000"/>
            <a:ext cx="2024280" cy="381000"/>
          </a:xfrm>
          <a:prstGeom prst="rect">
            <a:avLst/>
          </a:prstGeom>
          <a:solidFill>
            <a:srgbClr val="77A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77000"/>
            <a:ext cx="2020824" cy="381000"/>
          </a:xfrm>
          <a:prstGeom prst="rect">
            <a:avLst/>
          </a:prstGeom>
          <a:solidFill>
            <a:srgbClr val="124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962900" y="-46683"/>
            <a:ext cx="420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Garamond" panose="02020404030301010803" pitchFamily="18" charset="0"/>
              </a:rPr>
              <a:t>Clark College</a:t>
            </a:r>
            <a:endParaRPr lang="en-US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C4C9D96-56E6-69CD-4119-217F3C9BF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90" y="67519"/>
            <a:ext cx="12193689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+mn-lt"/>
              </a:rPr>
              <a:t>Student</a:t>
            </a:r>
            <a:r>
              <a:rPr lang="en-US" sz="4000" b="1" baseline="0" dirty="0">
                <a:solidFill>
                  <a:schemeClr val="bg1"/>
                </a:solidFill>
                <a:latin typeface="+mn-lt"/>
              </a:rPr>
              <a:t> Success | Student Affairs</a:t>
            </a:r>
            <a:endParaRPr lang="en-US" sz="4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0060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77000"/>
            <a:ext cx="2011680" cy="381000"/>
          </a:xfrm>
          <a:prstGeom prst="rect">
            <a:avLst/>
          </a:prstGeom>
          <a:solidFill>
            <a:srgbClr val="124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28322" y="6477000"/>
            <a:ext cx="2024280" cy="381000"/>
          </a:xfrm>
          <a:prstGeom prst="rect">
            <a:avLst/>
          </a:prstGeom>
          <a:solidFill>
            <a:srgbClr val="FF6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58600" y="6477000"/>
            <a:ext cx="2024280" cy="381000"/>
          </a:xfrm>
          <a:prstGeom prst="rect">
            <a:avLst/>
          </a:prstGeom>
          <a:solidFill>
            <a:srgbClr val="4E8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2002" y="6477000"/>
            <a:ext cx="2024280" cy="381000"/>
          </a:xfrm>
          <a:prstGeom prst="rect">
            <a:avLst/>
          </a:prstGeom>
          <a:solidFill>
            <a:srgbClr val="B1B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30157" y="6477000"/>
            <a:ext cx="2024280" cy="381000"/>
          </a:xfrm>
          <a:prstGeom prst="rect">
            <a:avLst/>
          </a:prstGeom>
          <a:solidFill>
            <a:srgbClr val="555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57560" y="6477000"/>
            <a:ext cx="2024280" cy="381000"/>
          </a:xfrm>
          <a:prstGeom prst="rect">
            <a:avLst/>
          </a:prstGeom>
          <a:solidFill>
            <a:srgbClr val="77A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1840" cy="381000"/>
          </a:xfrm>
          <a:prstGeom prst="rect">
            <a:avLst/>
          </a:prstGeom>
          <a:solidFill>
            <a:srgbClr val="124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12497F"/>
                </a:solidFill>
                <a:latin typeface="+mn-lt"/>
              </a:rPr>
              <a:t>Increase Retention by 10% - Highlights</a:t>
            </a:r>
          </a:p>
        </p:txBody>
      </p:sp>
      <p:cxnSp>
        <p:nvCxnSpPr>
          <p:cNvPr id="20" name="Straight Connector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825080" y="1331844"/>
            <a:ext cx="10515600" cy="662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962900" y="-46683"/>
            <a:ext cx="420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Garamond" panose="02020404030301010803" pitchFamily="18" charset="0"/>
              </a:rPr>
              <a:t>Clark College</a:t>
            </a:r>
            <a:endParaRPr lang="en-US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22" name="Table 2">
            <a:extLst>
              <a:ext uri="{FF2B5EF4-FFF2-40B4-BE49-F238E27FC236}">
                <a16:creationId xmlns:a16="http://schemas.microsoft.com/office/drawing/2014/main" id="{34CBF193-C762-48F5-82E3-BDADA223AA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809225"/>
              </p:ext>
            </p:extLst>
          </p:nvPr>
        </p:nvGraphicFramePr>
        <p:xfrm>
          <a:off x="924393" y="1424065"/>
          <a:ext cx="10668000" cy="522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0">
                  <a:extLst>
                    <a:ext uri="{9D8B030D-6E8A-4147-A177-3AD203B41FA5}">
                      <a16:colId xmlns:a16="http://schemas.microsoft.com/office/drawing/2014/main" val="512599168"/>
                    </a:ext>
                  </a:extLst>
                </a:gridCol>
              </a:tblGrid>
              <a:tr h="52239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Outcomes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65912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FF49F09-7DEE-7D6E-1275-9C482D6E8F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418488"/>
              </p:ext>
            </p:extLst>
          </p:nvPr>
        </p:nvGraphicFramePr>
        <p:xfrm>
          <a:off x="905656" y="2111114"/>
          <a:ext cx="10637208" cy="3843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3114">
                  <a:extLst>
                    <a:ext uri="{9D8B030D-6E8A-4147-A177-3AD203B41FA5}">
                      <a16:colId xmlns:a16="http://schemas.microsoft.com/office/drawing/2014/main" val="1630001458"/>
                    </a:ext>
                  </a:extLst>
                </a:gridCol>
                <a:gridCol w="3954094">
                  <a:extLst>
                    <a:ext uri="{9D8B030D-6E8A-4147-A177-3AD203B41FA5}">
                      <a16:colId xmlns:a16="http://schemas.microsoft.com/office/drawing/2014/main" val="1131559857"/>
                    </a:ext>
                  </a:extLst>
                </a:gridCol>
              </a:tblGrid>
              <a:tr h="7689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Athletics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# of Student Athletes &amp; Average term GPA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Break down of Student Athletes and GPA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9525" marB="9525" anchor="b"/>
                </a:tc>
                <a:extLst>
                  <a:ext uri="{0D108BD9-81ED-4DB2-BD59-A6C34878D82A}">
                    <a16:rowId xmlns:a16="http://schemas.microsoft.com/office/drawing/2014/main" val="84944263"/>
                  </a:ext>
                </a:extLst>
              </a:tr>
              <a:tr h="8296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174 Fall 2022 Student Athletes earned an average GPA of 2.83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21 -GPA of 4.0;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34 – GPA of 3.5 – 3.99;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44 –GPA of 3.0 – 3.49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9525" marB="9525" anchor="b"/>
                </a:tc>
                <a:extLst>
                  <a:ext uri="{0D108BD9-81ED-4DB2-BD59-A6C34878D82A}">
                    <a16:rowId xmlns:a16="http://schemas.microsoft.com/office/drawing/2014/main" val="718782996"/>
                  </a:ext>
                </a:extLst>
              </a:tr>
              <a:tr h="10926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159 Winter 2023 Student Athletes earned an average GPA of 3.06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22 – GPA of 4.0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41 – GPA of 3.5 – 3.99;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36 – GPA 3.0 – 3.49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9525" marB="9525" anchor="b"/>
                </a:tc>
                <a:extLst>
                  <a:ext uri="{0D108BD9-81ED-4DB2-BD59-A6C34878D82A}">
                    <a16:rowId xmlns:a16="http://schemas.microsoft.com/office/drawing/2014/main" val="495352986"/>
                  </a:ext>
                </a:extLst>
              </a:tr>
              <a:tr h="10926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147 Spring 2023 Student Athletes earned an average GPA 3.03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22 – GPA of 4.0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30 – GPA of 3.5 – 3.99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37 – GPA of 3.0 – 3.49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9525" marB="9525" anchor="b"/>
                </a:tc>
                <a:extLst>
                  <a:ext uri="{0D108BD9-81ED-4DB2-BD59-A6C34878D82A}">
                    <a16:rowId xmlns:a16="http://schemas.microsoft.com/office/drawing/2014/main" val="3801706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8154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77000"/>
            <a:ext cx="2011680" cy="381000"/>
          </a:xfrm>
          <a:prstGeom prst="rect">
            <a:avLst/>
          </a:prstGeom>
          <a:solidFill>
            <a:srgbClr val="124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28322" y="6477000"/>
            <a:ext cx="2024280" cy="381000"/>
          </a:xfrm>
          <a:prstGeom prst="rect">
            <a:avLst/>
          </a:prstGeom>
          <a:solidFill>
            <a:srgbClr val="FF6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58600" y="6477000"/>
            <a:ext cx="2024280" cy="381000"/>
          </a:xfrm>
          <a:prstGeom prst="rect">
            <a:avLst/>
          </a:prstGeom>
          <a:solidFill>
            <a:srgbClr val="4E8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2002" y="6477000"/>
            <a:ext cx="2024280" cy="381000"/>
          </a:xfrm>
          <a:prstGeom prst="rect">
            <a:avLst/>
          </a:prstGeom>
          <a:solidFill>
            <a:srgbClr val="B1B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30157" y="6477000"/>
            <a:ext cx="2024280" cy="381000"/>
          </a:xfrm>
          <a:prstGeom prst="rect">
            <a:avLst/>
          </a:prstGeom>
          <a:solidFill>
            <a:srgbClr val="555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57560" y="6477000"/>
            <a:ext cx="2024280" cy="381000"/>
          </a:xfrm>
          <a:prstGeom prst="rect">
            <a:avLst/>
          </a:prstGeom>
          <a:solidFill>
            <a:srgbClr val="77A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1840" cy="381000"/>
          </a:xfrm>
          <a:prstGeom prst="rect">
            <a:avLst/>
          </a:prstGeom>
          <a:solidFill>
            <a:srgbClr val="124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12497F"/>
                </a:solidFill>
                <a:latin typeface="+mn-lt"/>
              </a:rPr>
              <a:t>Increase Retention by 10% - Highlights</a:t>
            </a:r>
          </a:p>
        </p:txBody>
      </p:sp>
      <p:cxnSp>
        <p:nvCxnSpPr>
          <p:cNvPr id="20" name="Straight Connector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825080" y="1331844"/>
            <a:ext cx="10515600" cy="662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962900" y="-46683"/>
            <a:ext cx="420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Garamond" panose="02020404030301010803" pitchFamily="18" charset="0"/>
              </a:rPr>
              <a:t>Clark College</a:t>
            </a:r>
            <a:endParaRPr lang="en-US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434088-3C21-4FF7-D977-E4F7088524F7}"/>
              </a:ext>
            </a:extLst>
          </p:cNvPr>
          <p:cNvSpPr txBox="1"/>
          <p:nvPr/>
        </p:nvSpPr>
        <p:spPr>
          <a:xfrm>
            <a:off x="1194373" y="1775554"/>
            <a:ext cx="9591675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“I have been 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working with a business student since 2017</a:t>
            </a:r>
            <a:r>
              <a:rPr lang="en-US" sz="1800" dirty="0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. Due to understandable life circumstances as well as the tumultuous period during the height of the COVID-19 global pandemic, he has 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taken several prolonged breaks in his education.</a:t>
            </a:r>
            <a:r>
              <a:rPr lang="en-US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Calibri"/>
              </a:rPr>
              <a:t> </a:t>
            </a:r>
            <a:endParaRPr lang="en-US">
              <a:solidFill>
                <a:srgbClr val="000000"/>
              </a:solidFill>
              <a:latin typeface="Calibri"/>
              <a:ea typeface="Times New Roman" panose="02020603050405020304" pitchFamily="18" charset="0"/>
              <a:cs typeface="Calibri" panose="020F0502020204030204"/>
            </a:endParaRPr>
          </a:p>
          <a:p>
            <a:endParaRPr lang="en-US">
              <a:solidFill>
                <a:srgbClr val="000000"/>
              </a:solidFill>
              <a:latin typeface="Calibri"/>
              <a:ea typeface="Times New Roman" panose="02020603050405020304" pitchFamily="18" charset="0"/>
              <a:cs typeface="Calibri" panose="020F0502020204030204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Because I know firsthand how much time and effort he has put into his progress, I am sure to c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heck in with him when I see he has not registered for a quarter and offer support and assistance</a:t>
            </a:r>
            <a:r>
              <a:rPr lang="en-US" sz="1800" dirty="0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. Most recently, 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due to facing financial aid suspension for max timeframe, he withdrew from his courses and expressed he would not be continuing</a:t>
            </a:r>
            <a:r>
              <a:rPr lang="en-US" sz="1800" dirty="0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. I r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esponded immediately with information about financial aid extensions, opportunities for funding through WES, and the instructor contact information t</a:t>
            </a:r>
            <a:r>
              <a:rPr lang="en-US" sz="1800" dirty="0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o add his courses back onto his schedule. After reconsidering, he did re-enroll in his courses.</a:t>
            </a:r>
            <a:r>
              <a:rPr lang="en-US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Calibri"/>
              </a:rPr>
              <a:t> </a:t>
            </a:r>
          </a:p>
          <a:p>
            <a:endParaRPr lang="en-US">
              <a:solidFill>
                <a:srgbClr val="000000"/>
              </a:solidFill>
              <a:latin typeface="Calibri"/>
              <a:ea typeface="Times New Roman" panose="02020603050405020304" pitchFamily="18" charset="0"/>
              <a:cs typeface="Calibri"/>
            </a:endParaRPr>
          </a:p>
          <a:p>
            <a:r>
              <a:rPr lang="en-US" sz="1800" b="1" dirty="0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He is now on track to complete all 4 Business AAS degrees and their corresponding certificates this spring. He is also planning to apply to the BASAM program for fall 2023</a:t>
            </a:r>
            <a:r>
              <a:rPr lang="en-US" sz="1800" dirty="0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”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3564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77000"/>
            <a:ext cx="2011680" cy="381000"/>
          </a:xfrm>
          <a:prstGeom prst="rect">
            <a:avLst/>
          </a:prstGeom>
          <a:solidFill>
            <a:srgbClr val="124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28322" y="6477000"/>
            <a:ext cx="2024280" cy="381000"/>
          </a:xfrm>
          <a:prstGeom prst="rect">
            <a:avLst/>
          </a:prstGeom>
          <a:solidFill>
            <a:srgbClr val="FF6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58600" y="6477000"/>
            <a:ext cx="2024280" cy="381000"/>
          </a:xfrm>
          <a:prstGeom prst="rect">
            <a:avLst/>
          </a:prstGeom>
          <a:solidFill>
            <a:srgbClr val="4E8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2002" y="6477000"/>
            <a:ext cx="2024280" cy="381000"/>
          </a:xfrm>
          <a:prstGeom prst="rect">
            <a:avLst/>
          </a:prstGeom>
          <a:solidFill>
            <a:srgbClr val="B1B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30157" y="6477000"/>
            <a:ext cx="2024280" cy="381000"/>
          </a:xfrm>
          <a:prstGeom prst="rect">
            <a:avLst/>
          </a:prstGeom>
          <a:solidFill>
            <a:srgbClr val="555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57560" y="6477000"/>
            <a:ext cx="2024280" cy="381000"/>
          </a:xfrm>
          <a:prstGeom prst="rect">
            <a:avLst/>
          </a:prstGeom>
          <a:solidFill>
            <a:srgbClr val="77A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1840" cy="381000"/>
          </a:xfrm>
          <a:prstGeom prst="rect">
            <a:avLst/>
          </a:prstGeom>
          <a:solidFill>
            <a:srgbClr val="124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12497F"/>
                </a:solidFill>
                <a:latin typeface="+mn-lt"/>
              </a:rPr>
              <a:t>Reduce Equity Gaps by 50%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838200" y="1517374"/>
            <a:ext cx="10515600" cy="4659589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By 2024, reduce the equity gap by 50% for non-dominant historically underrepresented students in retention, progression, and completion.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cxnSp>
        <p:nvCxnSpPr>
          <p:cNvPr id="20" name="Straight Connector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825080" y="1331844"/>
            <a:ext cx="10515600" cy="662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962900" y="-46683"/>
            <a:ext cx="420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Garamond" panose="02020404030301010803" pitchFamily="18" charset="0"/>
              </a:rPr>
              <a:t>Clark College</a:t>
            </a:r>
            <a:endParaRPr lang="en-US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Down Arrow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38731">
            <a:off x="2279765" y="2654332"/>
            <a:ext cx="2084567" cy="3064919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</a:rPr>
              <a:t>50</a:t>
            </a:r>
            <a:r>
              <a:rPr lang="en-US" sz="3200" b="1">
                <a:solidFill>
                  <a:schemeClr val="bg1"/>
                </a:solidFill>
              </a:rPr>
              <a:t>%</a:t>
            </a:r>
          </a:p>
        </p:txBody>
      </p:sp>
      <p:pic>
        <p:nvPicPr>
          <p:cNvPr id="3" name="Picture 2" descr="A group of students walking on a sidewalk outside of Hanna Hall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080" y="2484284"/>
            <a:ext cx="4526348" cy="301582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104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77000"/>
            <a:ext cx="2011680" cy="381000"/>
          </a:xfrm>
          <a:prstGeom prst="rect">
            <a:avLst/>
          </a:prstGeom>
          <a:solidFill>
            <a:srgbClr val="124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28322" y="6477000"/>
            <a:ext cx="2024280" cy="381000"/>
          </a:xfrm>
          <a:prstGeom prst="rect">
            <a:avLst/>
          </a:prstGeom>
          <a:solidFill>
            <a:srgbClr val="FF6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58600" y="6477000"/>
            <a:ext cx="2024280" cy="381000"/>
          </a:xfrm>
          <a:prstGeom prst="rect">
            <a:avLst/>
          </a:prstGeom>
          <a:solidFill>
            <a:srgbClr val="4E8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2002" y="6477000"/>
            <a:ext cx="2024280" cy="381000"/>
          </a:xfrm>
          <a:prstGeom prst="rect">
            <a:avLst/>
          </a:prstGeom>
          <a:solidFill>
            <a:srgbClr val="B1B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30157" y="6477000"/>
            <a:ext cx="2024280" cy="381000"/>
          </a:xfrm>
          <a:prstGeom prst="rect">
            <a:avLst/>
          </a:prstGeom>
          <a:solidFill>
            <a:srgbClr val="555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57560" y="6477000"/>
            <a:ext cx="2024280" cy="381000"/>
          </a:xfrm>
          <a:prstGeom prst="rect">
            <a:avLst/>
          </a:prstGeom>
          <a:solidFill>
            <a:srgbClr val="77A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1840" cy="381000"/>
          </a:xfrm>
          <a:prstGeom prst="rect">
            <a:avLst/>
          </a:prstGeom>
          <a:solidFill>
            <a:srgbClr val="124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28625" y="365125"/>
            <a:ext cx="11587163" cy="1325563"/>
          </a:xfrm>
        </p:spPr>
        <p:txBody>
          <a:bodyPr/>
          <a:lstStyle/>
          <a:p>
            <a:r>
              <a:rPr lang="en-US" b="1" dirty="0">
                <a:solidFill>
                  <a:srgbClr val="12497F"/>
                </a:solidFill>
                <a:latin typeface="+mn-lt"/>
              </a:rPr>
              <a:t>Reduce Equity Gaps by 50% - Highlights</a:t>
            </a:r>
          </a:p>
        </p:txBody>
      </p:sp>
      <p:cxnSp>
        <p:nvCxnSpPr>
          <p:cNvPr id="20" name="Straight Connector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825080" y="1331844"/>
            <a:ext cx="10515600" cy="662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962900" y="-46683"/>
            <a:ext cx="420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Garamond" panose="02020404030301010803" pitchFamily="18" charset="0"/>
              </a:rPr>
              <a:t>Clark College</a:t>
            </a:r>
            <a:endParaRPr lang="en-US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22" name="Table 2">
            <a:extLst>
              <a:ext uri="{FF2B5EF4-FFF2-40B4-BE49-F238E27FC236}">
                <a16:creationId xmlns:a16="http://schemas.microsoft.com/office/drawing/2014/main" id="{1406BAD2-B626-446D-B1FF-F73AC4706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76178"/>
              </p:ext>
            </p:extLst>
          </p:nvPr>
        </p:nvGraphicFramePr>
        <p:xfrm>
          <a:off x="301092" y="1505877"/>
          <a:ext cx="11842228" cy="4020279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1842228">
                  <a:extLst>
                    <a:ext uri="{9D8B030D-6E8A-4147-A177-3AD203B41FA5}">
                      <a16:colId xmlns:a16="http://schemas.microsoft.com/office/drawing/2014/main" val="512599168"/>
                    </a:ext>
                  </a:extLst>
                </a:gridCol>
              </a:tblGrid>
              <a:tr h="570959">
                <a:tc>
                  <a:txBody>
                    <a:bodyPr/>
                    <a:lstStyle/>
                    <a:p>
                      <a:r>
                        <a:rPr lang="en-US" dirty="0"/>
                        <a:t>Outcomes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659120"/>
                  </a:ext>
                </a:extLst>
              </a:tr>
              <a:tr h="642329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000" u="none" strike="noStrike" noProof="0" dirty="0"/>
                        <a:t>SAC leaders worked to increase IDI scores</a:t>
                      </a:r>
                    </a:p>
                    <a:p>
                      <a:pPr marL="228600" marR="0" lvl="0" indent="-22860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noProof="0" dirty="0"/>
                        <a:t>·      Participated in PPI trainings</a:t>
                      </a:r>
                    </a:p>
                    <a:p>
                      <a:pPr marL="228600" marR="0" lvl="0" indent="-22860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noProof="0" dirty="0"/>
                        <a:t>·      focused and intentional outreach strategies to enroll HUSOC</a:t>
                      </a:r>
                    </a:p>
                    <a:p>
                      <a:pPr marL="228600" marR="0" lvl="0" indent="-22860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noProof="0" dirty="0"/>
                        <a:t>·      monthly EDI - SAC Presentations</a:t>
                      </a:r>
                    </a:p>
                    <a:p>
                      <a:pPr marL="228600" marR="0" lvl="0" indent="-22860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noProof="0" dirty="0"/>
                        <a:t>·      participation &amp; presented at NCORE, NWREC, &amp; other DEI professional development opportunities</a:t>
                      </a:r>
                    </a:p>
                    <a:p>
                      <a:pPr marL="228600" marR="0" lvl="0" indent="-22860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noProof="0" dirty="0"/>
                        <a:t>·      participation in NWCCU Fellowship &amp; Clark NWCCU Data equity task force</a:t>
                      </a:r>
                    </a:p>
                    <a:p>
                      <a:pPr marL="228600" marR="0" lvl="0" indent="-22860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noProof="0" dirty="0"/>
                        <a:t>·     collaboration with ODEI to support BIPOC students through student Identity Clubs, Black student transfer   </a:t>
                      </a:r>
                    </a:p>
                    <a:p>
                      <a:pPr marL="228600" marR="0" lvl="0" indent="-22860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noProof="0" dirty="0"/>
                        <a:t>              initiative </a:t>
                      </a:r>
                      <a:endParaRPr lang="en-US" sz="2000" dirty="0"/>
                    </a:p>
                    <a:p>
                      <a:pPr lvl="0">
                        <a:buNone/>
                      </a:pPr>
                      <a:endParaRPr lang="en-US" sz="1800" b="0" i="0" u="none" strike="noStrike" noProof="0" dirty="0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752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324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77000"/>
            <a:ext cx="2011680" cy="381000"/>
          </a:xfrm>
          <a:prstGeom prst="rect">
            <a:avLst/>
          </a:prstGeom>
          <a:solidFill>
            <a:srgbClr val="124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28322" y="6477000"/>
            <a:ext cx="2024280" cy="381000"/>
          </a:xfrm>
          <a:prstGeom prst="rect">
            <a:avLst/>
          </a:prstGeom>
          <a:solidFill>
            <a:srgbClr val="FF6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58600" y="6477000"/>
            <a:ext cx="2024280" cy="381000"/>
          </a:xfrm>
          <a:prstGeom prst="rect">
            <a:avLst/>
          </a:prstGeom>
          <a:solidFill>
            <a:srgbClr val="4E8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2002" y="6477000"/>
            <a:ext cx="2024280" cy="381000"/>
          </a:xfrm>
          <a:prstGeom prst="rect">
            <a:avLst/>
          </a:prstGeom>
          <a:solidFill>
            <a:srgbClr val="B1B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30157" y="6477000"/>
            <a:ext cx="2024280" cy="381000"/>
          </a:xfrm>
          <a:prstGeom prst="rect">
            <a:avLst/>
          </a:prstGeom>
          <a:solidFill>
            <a:srgbClr val="555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57560" y="6477000"/>
            <a:ext cx="2024280" cy="381000"/>
          </a:xfrm>
          <a:prstGeom prst="rect">
            <a:avLst/>
          </a:prstGeom>
          <a:solidFill>
            <a:srgbClr val="77A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1840" cy="381000"/>
          </a:xfrm>
          <a:prstGeom prst="rect">
            <a:avLst/>
          </a:prstGeom>
          <a:solidFill>
            <a:srgbClr val="124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12497F"/>
                </a:solidFill>
                <a:latin typeface="+mn-lt"/>
              </a:rPr>
              <a:t>Increase Student Success by 5%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838200" y="1517374"/>
            <a:ext cx="10515600" cy="4659589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By 2024, increase student success outcomes by 5%.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cxnSp>
        <p:nvCxnSpPr>
          <p:cNvPr id="20" name="Straight Connector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825080" y="1331844"/>
            <a:ext cx="10515600" cy="662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962900" y="-46683"/>
            <a:ext cx="420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Garamond" panose="02020404030301010803" pitchFamily="18" charset="0"/>
              </a:rPr>
              <a:t>Clark College</a:t>
            </a:r>
            <a:endParaRPr lang="en-US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Picture 2" descr="Students gather for a picture with mascot Oswald the Penguin at graduation ceremony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351" y="2255332"/>
            <a:ext cx="4853098" cy="3233531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Right Arrow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13749" y="2686434"/>
            <a:ext cx="3756991" cy="2371325"/>
          </a:xfrm>
          <a:prstGeom prst="rightArrow">
            <a:avLst/>
          </a:prstGeom>
          <a:solidFill>
            <a:srgbClr val="55538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5%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882890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77000"/>
            <a:ext cx="2011680" cy="381000"/>
          </a:xfrm>
          <a:prstGeom prst="rect">
            <a:avLst/>
          </a:prstGeom>
          <a:solidFill>
            <a:srgbClr val="124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28322" y="6477000"/>
            <a:ext cx="2024280" cy="381000"/>
          </a:xfrm>
          <a:prstGeom prst="rect">
            <a:avLst/>
          </a:prstGeom>
          <a:solidFill>
            <a:srgbClr val="FF6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58600" y="6477000"/>
            <a:ext cx="2024280" cy="381000"/>
          </a:xfrm>
          <a:prstGeom prst="rect">
            <a:avLst/>
          </a:prstGeom>
          <a:solidFill>
            <a:srgbClr val="4E8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2002" y="6477000"/>
            <a:ext cx="2024280" cy="381000"/>
          </a:xfrm>
          <a:prstGeom prst="rect">
            <a:avLst/>
          </a:prstGeom>
          <a:solidFill>
            <a:srgbClr val="B1B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30157" y="6477000"/>
            <a:ext cx="2024280" cy="381000"/>
          </a:xfrm>
          <a:prstGeom prst="rect">
            <a:avLst/>
          </a:prstGeom>
          <a:solidFill>
            <a:srgbClr val="555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57560" y="6477000"/>
            <a:ext cx="2024280" cy="381000"/>
          </a:xfrm>
          <a:prstGeom prst="rect">
            <a:avLst/>
          </a:prstGeom>
          <a:solidFill>
            <a:srgbClr val="77A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1840" cy="381000"/>
          </a:xfrm>
          <a:prstGeom prst="rect">
            <a:avLst/>
          </a:prstGeom>
          <a:solidFill>
            <a:srgbClr val="124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12497F"/>
                </a:solidFill>
                <a:latin typeface="+mn-lt"/>
              </a:rPr>
              <a:t>Increase Student Success by 5%</a:t>
            </a:r>
          </a:p>
        </p:txBody>
      </p:sp>
      <p:cxnSp>
        <p:nvCxnSpPr>
          <p:cNvPr id="20" name="Straight Connector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825080" y="1331844"/>
            <a:ext cx="10515600" cy="662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962900" y="-46683"/>
            <a:ext cx="420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Garamond" panose="02020404030301010803" pitchFamily="18" charset="0"/>
              </a:rPr>
              <a:t>Clark College</a:t>
            </a:r>
            <a:endParaRPr lang="en-US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23" name="Table 2">
            <a:extLst>
              <a:ext uri="{FF2B5EF4-FFF2-40B4-BE49-F238E27FC236}">
                <a16:creationId xmlns:a16="http://schemas.microsoft.com/office/drawing/2014/main" id="{19C5DB9F-08C0-4D15-A31E-33EDBBAC22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713399"/>
              </p:ext>
            </p:extLst>
          </p:nvPr>
        </p:nvGraphicFramePr>
        <p:xfrm>
          <a:off x="552893" y="1365826"/>
          <a:ext cx="10898372" cy="5071819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0898372">
                  <a:extLst>
                    <a:ext uri="{9D8B030D-6E8A-4147-A177-3AD203B41FA5}">
                      <a16:colId xmlns:a16="http://schemas.microsoft.com/office/drawing/2014/main" val="512599168"/>
                    </a:ext>
                  </a:extLst>
                </a:gridCol>
              </a:tblGrid>
              <a:tr h="233360">
                <a:tc>
                  <a:txBody>
                    <a:bodyPr/>
                    <a:lstStyle/>
                    <a:p>
                      <a:r>
                        <a:rPr lang="en-US" dirty="0"/>
                        <a:t>Outcomes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659120"/>
                  </a:ext>
                </a:extLst>
              </a:tr>
              <a:tr h="40837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Aspen </a:t>
                      </a:r>
                      <a:r>
                        <a:rPr lang="en-US" sz="1800" u="none" strike="noStrike" noProof="0" dirty="0"/>
                        <a:t>AASCU Transfer Intensive – Clark College &amp; WSUV student transfer agreement 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752280"/>
                  </a:ext>
                </a:extLst>
              </a:tr>
              <a:tr h="303367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u="sng" kern="1200" dirty="0">
                          <a:effectLst/>
                        </a:rPr>
                        <a:t>Next Level Leaders – Student Success Committee</a:t>
                      </a:r>
                      <a:endParaRPr lang="en-US" u="sng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kern="1200" noProof="0" dirty="0">
                          <a:effectLst/>
                        </a:rPr>
                        <a:t>Purpose: Ensure Student Success is infused in everything we do at Clark College</a:t>
                      </a:r>
                      <a:endParaRPr lang="en-US" sz="1800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kern="1200" noProof="0" dirty="0">
                          <a:effectLst/>
                        </a:rPr>
                        <a:t>Outcomes:</a:t>
                      </a:r>
                      <a:endParaRPr lang="en-US" sz="1800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kern="1200" noProof="0" dirty="0">
                          <a:effectLst/>
                        </a:rPr>
                        <a:t>1.Administered Student Success Survey</a:t>
                      </a:r>
                      <a:endParaRPr lang="en-US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kern="1200" noProof="0" dirty="0">
                          <a:effectLst/>
                        </a:rPr>
                        <a:t>2.Develop of the Student Success Charter</a:t>
                      </a:r>
                      <a:endParaRPr lang="en-US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kern="1200" noProof="0" dirty="0">
                          <a:effectLst/>
                        </a:rPr>
                        <a:t>3.Codify student success into policy; </a:t>
                      </a:r>
                      <a:endParaRPr lang="en-US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u="none" strike="noStrike" kern="1200" noProof="0" dirty="0">
                        <a:effectLst/>
                      </a:endParaRPr>
                    </a:p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kern="1200" noProof="0" dirty="0">
                          <a:effectLst/>
                        </a:rPr>
                        <a:t>Define Equitable Student success: Student Success is a proxy for transfer, completion; obtaining a living wage job</a:t>
                      </a:r>
                      <a:endParaRPr lang="en-US" dirty="0"/>
                    </a:p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kern="1200" noProof="0" dirty="0">
                          <a:effectLst/>
                        </a:rPr>
                        <a:t>•Ensure there are clear &amp; agreed upon definitions for Equitable Student Success &amp; Student Experience </a:t>
                      </a:r>
                      <a:endParaRPr lang="en-US" dirty="0"/>
                    </a:p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kern="1200" noProof="0" dirty="0">
                          <a:effectLst/>
                        </a:rPr>
                        <a:t>•Ensure alignment with the 2023-2028 Strategic Plan theme, priorities, &amp; KPI’s for Equitable Student Experience </a:t>
                      </a:r>
                      <a:endParaRPr lang="en-US" dirty="0"/>
                    </a:p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kern="1200" noProof="0" dirty="0">
                          <a:effectLst/>
                        </a:rPr>
                        <a:t>•Ask our students to define what Student Success means to them  - Quantitative &amp; Qualitative feedback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778848"/>
                  </a:ext>
                </a:extLst>
              </a:tr>
              <a:tr h="299677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b="0" i="0" u="none" strike="noStrike" noProof="0" dirty="0">
                        <a:solidFill>
                          <a:srgbClr val="333333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023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2058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77000"/>
            <a:ext cx="2011680" cy="381000"/>
          </a:xfrm>
          <a:prstGeom prst="rect">
            <a:avLst/>
          </a:prstGeom>
          <a:solidFill>
            <a:srgbClr val="124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28322" y="6477000"/>
            <a:ext cx="2024280" cy="381000"/>
          </a:xfrm>
          <a:prstGeom prst="rect">
            <a:avLst/>
          </a:prstGeom>
          <a:solidFill>
            <a:srgbClr val="FF6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58600" y="6477000"/>
            <a:ext cx="2024280" cy="381000"/>
          </a:xfrm>
          <a:prstGeom prst="rect">
            <a:avLst/>
          </a:prstGeom>
          <a:solidFill>
            <a:srgbClr val="4E8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2002" y="6477000"/>
            <a:ext cx="2024280" cy="381000"/>
          </a:xfrm>
          <a:prstGeom prst="rect">
            <a:avLst/>
          </a:prstGeom>
          <a:solidFill>
            <a:srgbClr val="B1B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30157" y="6477000"/>
            <a:ext cx="2024280" cy="381000"/>
          </a:xfrm>
          <a:prstGeom prst="rect">
            <a:avLst/>
          </a:prstGeom>
          <a:solidFill>
            <a:srgbClr val="555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57560" y="6477000"/>
            <a:ext cx="2024280" cy="381000"/>
          </a:xfrm>
          <a:prstGeom prst="rect">
            <a:avLst/>
          </a:prstGeom>
          <a:solidFill>
            <a:srgbClr val="77A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1840" cy="381000"/>
          </a:xfrm>
          <a:prstGeom prst="rect">
            <a:avLst/>
          </a:prstGeom>
          <a:solidFill>
            <a:srgbClr val="124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12497F"/>
                </a:solidFill>
                <a:latin typeface="+mn-lt"/>
              </a:rPr>
              <a:t>Increase Student Success by 5%</a:t>
            </a:r>
          </a:p>
        </p:txBody>
      </p:sp>
      <p:cxnSp>
        <p:nvCxnSpPr>
          <p:cNvPr id="20" name="Straight Connector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825080" y="1331844"/>
            <a:ext cx="10515600" cy="662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962900" y="-46683"/>
            <a:ext cx="420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Garamond" panose="02020404030301010803" pitchFamily="18" charset="0"/>
              </a:rPr>
              <a:t>Clark College</a:t>
            </a:r>
            <a:endParaRPr lang="en-US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23" name="Table 2">
            <a:extLst>
              <a:ext uri="{FF2B5EF4-FFF2-40B4-BE49-F238E27FC236}">
                <a16:creationId xmlns:a16="http://schemas.microsoft.com/office/drawing/2014/main" id="{19C5DB9F-08C0-4D15-A31E-33EDBBAC22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498858"/>
              </p:ext>
            </p:extLst>
          </p:nvPr>
        </p:nvGraphicFramePr>
        <p:xfrm>
          <a:off x="825080" y="2055813"/>
          <a:ext cx="10564017" cy="3431127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0564017">
                  <a:extLst>
                    <a:ext uri="{9D8B030D-6E8A-4147-A177-3AD203B41FA5}">
                      <a16:colId xmlns:a16="http://schemas.microsoft.com/office/drawing/2014/main" val="512599168"/>
                    </a:ext>
                  </a:extLst>
                </a:gridCol>
              </a:tblGrid>
              <a:tr h="205532">
                <a:tc>
                  <a:txBody>
                    <a:bodyPr/>
                    <a:lstStyle/>
                    <a:p>
                      <a:r>
                        <a:rPr lang="en-US" dirty="0"/>
                        <a:t>Outcomes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659120"/>
                  </a:ext>
                </a:extLst>
              </a:tr>
              <a:tr h="2055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Aspen </a:t>
                      </a:r>
                      <a:r>
                        <a:rPr lang="en-US" sz="1800" u="none" strike="noStrike" noProof="0" dirty="0"/>
                        <a:t>AASCU Transfer Intensive – Clark College &amp; WSUV student transfer agreement 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752280"/>
                  </a:ext>
                </a:extLst>
              </a:tr>
              <a:tr h="205952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u="none" kern="1200" dirty="0">
                          <a:effectLst/>
                        </a:rPr>
                        <a:t>In collaboration with the Next Level Leader Student Success Committee, </a:t>
                      </a:r>
                      <a:r>
                        <a:rPr lang="en-US" sz="1800" kern="1200" dirty="0">
                          <a:effectLst/>
                        </a:rPr>
                        <a:t>Support operationalization of Student Success Model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778848"/>
                  </a:ext>
                </a:extLst>
              </a:tr>
              <a:tr h="523054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u="none" strike="noStrike" noProof="0" dirty="0"/>
                    </a:p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023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1553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77000"/>
            <a:ext cx="2011680" cy="381000"/>
          </a:xfrm>
          <a:prstGeom prst="rect">
            <a:avLst/>
          </a:prstGeom>
          <a:solidFill>
            <a:srgbClr val="124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28322" y="6477000"/>
            <a:ext cx="2024280" cy="381000"/>
          </a:xfrm>
          <a:prstGeom prst="rect">
            <a:avLst/>
          </a:prstGeom>
          <a:solidFill>
            <a:srgbClr val="FF6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58600" y="6477000"/>
            <a:ext cx="2024280" cy="381000"/>
          </a:xfrm>
          <a:prstGeom prst="rect">
            <a:avLst/>
          </a:prstGeom>
          <a:solidFill>
            <a:srgbClr val="4E8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2002" y="6477000"/>
            <a:ext cx="2024280" cy="381000"/>
          </a:xfrm>
          <a:prstGeom prst="rect">
            <a:avLst/>
          </a:prstGeom>
          <a:solidFill>
            <a:srgbClr val="B1B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30157" y="6477000"/>
            <a:ext cx="2024280" cy="381000"/>
          </a:xfrm>
          <a:prstGeom prst="rect">
            <a:avLst/>
          </a:prstGeom>
          <a:solidFill>
            <a:srgbClr val="555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57560" y="6477000"/>
            <a:ext cx="2024280" cy="381000"/>
          </a:xfrm>
          <a:prstGeom prst="rect">
            <a:avLst/>
          </a:prstGeom>
          <a:solidFill>
            <a:srgbClr val="77A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1840" cy="381000"/>
          </a:xfrm>
          <a:prstGeom prst="rect">
            <a:avLst/>
          </a:prstGeom>
          <a:solidFill>
            <a:srgbClr val="124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12497F"/>
                </a:solidFill>
                <a:latin typeface="+mn-lt"/>
              </a:rPr>
              <a:t>Advancing Justice 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829420" y="1871576"/>
            <a:ext cx="10885018" cy="35829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fontAlgn="base">
              <a:buNone/>
            </a:pPr>
            <a:r>
              <a:rPr lang="en-US" dirty="0"/>
              <a:t>Clark College leads with racial equity as a </a:t>
            </a:r>
            <a:r>
              <a:rPr lang="en-US" b="1" dirty="0"/>
              <a:t>holistic approach </a:t>
            </a:r>
            <a:r>
              <a:rPr lang="en-US" dirty="0"/>
              <a:t>to </a:t>
            </a:r>
            <a:r>
              <a:rPr lang="en-US" b="1" dirty="0"/>
              <a:t>identify barriers </a:t>
            </a:r>
            <a:r>
              <a:rPr lang="en-US" dirty="0"/>
              <a:t>&amp; </a:t>
            </a:r>
            <a:r>
              <a:rPr lang="en-US" b="1" dirty="0"/>
              <a:t>best practices</a:t>
            </a:r>
            <a:r>
              <a:rPr lang="en-US" dirty="0"/>
              <a:t> relating to the </a:t>
            </a:r>
            <a:r>
              <a:rPr lang="en-US" b="1" dirty="0"/>
              <a:t>enrollment</a:t>
            </a:r>
            <a:r>
              <a:rPr lang="en-US" dirty="0"/>
              <a:t>, </a:t>
            </a:r>
            <a:r>
              <a:rPr lang="en-US" b="1" dirty="0"/>
              <a:t>retention</a:t>
            </a:r>
            <a:r>
              <a:rPr lang="en-US" dirty="0"/>
              <a:t>, &amp; </a:t>
            </a:r>
            <a:r>
              <a:rPr lang="en-US" b="1" dirty="0"/>
              <a:t>completion</a:t>
            </a:r>
            <a:r>
              <a:rPr lang="en-US" dirty="0"/>
              <a:t> of </a:t>
            </a:r>
            <a:r>
              <a:rPr lang="en-US" b="1" dirty="0"/>
              <a:t>historically underrepresented racial and ethnic groups</a:t>
            </a:r>
            <a:r>
              <a:rPr lang="en-US" dirty="0"/>
              <a:t>. Using data to guide us, we proactively seek out best practices and eliminate barriers to ensure equitable outcomes for students and employees.</a:t>
            </a: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  <a:p>
            <a:endParaRPr lang="en-US">
              <a:latin typeface="Calibri" panose="020F0502020204030204"/>
              <a:ea typeface="Calibri"/>
              <a:cs typeface="Calibri"/>
            </a:endParaRPr>
          </a:p>
        </p:txBody>
      </p:sp>
      <p:cxnSp>
        <p:nvCxnSpPr>
          <p:cNvPr id="22" name="Straight Connector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825080" y="1331844"/>
            <a:ext cx="10515600" cy="662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962900" y="-46683"/>
            <a:ext cx="420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Garamond" panose="02020404030301010803" pitchFamily="18" charset="0"/>
              </a:rPr>
              <a:t>Clark College</a:t>
            </a:r>
            <a:endParaRPr lang="en-US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075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77000"/>
            <a:ext cx="2011680" cy="381000"/>
          </a:xfrm>
          <a:prstGeom prst="rect">
            <a:avLst/>
          </a:prstGeom>
          <a:solidFill>
            <a:srgbClr val="124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28322" y="6477000"/>
            <a:ext cx="2024280" cy="381000"/>
          </a:xfrm>
          <a:prstGeom prst="rect">
            <a:avLst/>
          </a:prstGeom>
          <a:solidFill>
            <a:srgbClr val="FF6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58600" y="6477000"/>
            <a:ext cx="2024280" cy="381000"/>
          </a:xfrm>
          <a:prstGeom prst="rect">
            <a:avLst/>
          </a:prstGeom>
          <a:solidFill>
            <a:srgbClr val="4E8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2002" y="6477000"/>
            <a:ext cx="2024280" cy="381000"/>
          </a:xfrm>
          <a:prstGeom prst="rect">
            <a:avLst/>
          </a:prstGeom>
          <a:solidFill>
            <a:srgbClr val="B1B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30157" y="6477000"/>
            <a:ext cx="2024280" cy="381000"/>
          </a:xfrm>
          <a:prstGeom prst="rect">
            <a:avLst/>
          </a:prstGeom>
          <a:solidFill>
            <a:srgbClr val="555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57560" y="6477000"/>
            <a:ext cx="2024280" cy="381000"/>
          </a:xfrm>
          <a:prstGeom prst="rect">
            <a:avLst/>
          </a:prstGeom>
          <a:solidFill>
            <a:srgbClr val="77A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1840" cy="381000"/>
          </a:xfrm>
          <a:prstGeom prst="rect">
            <a:avLst/>
          </a:prstGeom>
          <a:solidFill>
            <a:srgbClr val="124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12497F"/>
                </a:solidFill>
                <a:latin typeface="+mn-lt"/>
              </a:rPr>
              <a:t>CWSEM &amp; Guided Pathways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825080" y="1833286"/>
            <a:ext cx="10515600" cy="46595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00" lvl="1" fontAlgn="base">
              <a:spcBef>
                <a:spcPts val="1000"/>
              </a:spcBef>
            </a:pPr>
            <a:r>
              <a:rPr lang="en-US" sz="2800" b="1" dirty="0"/>
              <a:t>Year 2: CWSEM:</a:t>
            </a:r>
            <a:r>
              <a:rPr lang="en-US" sz="2800" dirty="0"/>
              <a:t> 3 -year plan that leads with social equity to achieve a 5% increase in enrollment to identify, recruit, enroll, retain, close equity gaps, and graduate the student body.  </a:t>
            </a:r>
          </a:p>
          <a:p>
            <a:pPr marL="0" lvl="1" indent="0" fontAlgn="base">
              <a:spcBef>
                <a:spcPts val="1000"/>
              </a:spcBef>
              <a:buNone/>
            </a:pPr>
            <a:endParaRPr lang="en-US" sz="2800"/>
          </a:p>
          <a:p>
            <a:r>
              <a:rPr lang="en-US" b="1" dirty="0"/>
              <a:t>Guided Pathways </a:t>
            </a:r>
            <a:r>
              <a:rPr lang="en-US" dirty="0"/>
              <a:t>– College-wide effort to identify and close equity gaps by ensuring a transparent and student-centered structured experience for students that contributes to student's academic success or obtainment of career/living wage jobs.</a:t>
            </a:r>
            <a:endParaRPr lang="en-US" dirty="0">
              <a:ea typeface="Calibri"/>
              <a:cs typeface="Calibri"/>
            </a:endParaRPr>
          </a:p>
        </p:txBody>
      </p:sp>
      <p:cxnSp>
        <p:nvCxnSpPr>
          <p:cNvPr id="22" name="Straight Connector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825080" y="1331844"/>
            <a:ext cx="10515600" cy="662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962900" y="-46683"/>
            <a:ext cx="420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Garamond" panose="02020404030301010803" pitchFamily="18" charset="0"/>
              </a:rPr>
              <a:t>Clark College</a:t>
            </a:r>
            <a:endParaRPr lang="en-US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513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77000"/>
            <a:ext cx="2011680" cy="381000"/>
          </a:xfrm>
          <a:prstGeom prst="rect">
            <a:avLst/>
          </a:prstGeom>
          <a:solidFill>
            <a:srgbClr val="124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28322" y="6477000"/>
            <a:ext cx="2024280" cy="381000"/>
          </a:xfrm>
          <a:prstGeom prst="rect">
            <a:avLst/>
          </a:prstGeom>
          <a:solidFill>
            <a:srgbClr val="FF6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58600" y="6477000"/>
            <a:ext cx="2024280" cy="381000"/>
          </a:xfrm>
          <a:prstGeom prst="rect">
            <a:avLst/>
          </a:prstGeom>
          <a:solidFill>
            <a:srgbClr val="4E8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2002" y="6477000"/>
            <a:ext cx="2024280" cy="381000"/>
          </a:xfrm>
          <a:prstGeom prst="rect">
            <a:avLst/>
          </a:prstGeom>
          <a:solidFill>
            <a:srgbClr val="B1B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30157" y="6477000"/>
            <a:ext cx="2024280" cy="381000"/>
          </a:xfrm>
          <a:prstGeom prst="rect">
            <a:avLst/>
          </a:prstGeom>
          <a:solidFill>
            <a:srgbClr val="555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57560" y="6477000"/>
            <a:ext cx="2024280" cy="381000"/>
          </a:xfrm>
          <a:prstGeom prst="rect">
            <a:avLst/>
          </a:prstGeom>
          <a:solidFill>
            <a:srgbClr val="77A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1840" cy="381000"/>
          </a:xfrm>
          <a:prstGeom prst="rect">
            <a:avLst/>
          </a:prstGeom>
          <a:solidFill>
            <a:srgbClr val="124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12497F"/>
                </a:solidFill>
                <a:latin typeface="+mn-lt"/>
              </a:rPr>
              <a:t>Stabilize &amp; Increase Enrollment by 5%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833120" y="1465193"/>
            <a:ext cx="10515600" cy="4659589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By 2024, increase prospect pool by 20%, increase conversion from prospect to applicant by 10%, increase applicant to enroll students by 5%, and experience flat enrollment.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cxnSp>
        <p:nvCxnSpPr>
          <p:cNvPr id="20" name="Straight Connector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825080" y="1331844"/>
            <a:ext cx="10515600" cy="662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962900" y="-46683"/>
            <a:ext cx="420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Garamond" panose="02020404030301010803" pitchFamily="18" charset="0"/>
              </a:rPr>
              <a:t>Clark College</a:t>
            </a:r>
            <a:endParaRPr lang="en-US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Up Arrow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88221" y="2862524"/>
            <a:ext cx="1205859" cy="2597372"/>
          </a:xfrm>
          <a:prstGeom prst="upArrow">
            <a:avLst/>
          </a:prstGeom>
          <a:solidFill>
            <a:srgbClr val="FF6C2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51653" y="3764745"/>
            <a:ext cx="3356072" cy="499983"/>
          </a:xfrm>
          <a:prstGeom prst="rect">
            <a:avLst/>
          </a:prstGeom>
          <a:solidFill>
            <a:srgbClr val="12497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en-US" sz="2000" b="1">
                <a:solidFill>
                  <a:schemeClr val="bg1"/>
                </a:solidFill>
              </a:rPr>
              <a:t>Prospect Pool – 20%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51653" y="4392841"/>
            <a:ext cx="3356072" cy="499983"/>
          </a:xfrm>
          <a:prstGeom prst="rect">
            <a:avLst/>
          </a:prstGeom>
          <a:solidFill>
            <a:srgbClr val="12497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en-US" sz="2000" b="1">
                <a:solidFill>
                  <a:schemeClr val="bg1"/>
                </a:solidFill>
              </a:rPr>
              <a:t>Prospect Conversion – 10%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451653" y="5019547"/>
            <a:ext cx="3356072" cy="499983"/>
          </a:xfrm>
          <a:prstGeom prst="rect">
            <a:avLst/>
          </a:prstGeom>
          <a:solidFill>
            <a:srgbClr val="12497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en-US" sz="2000" b="1">
                <a:solidFill>
                  <a:schemeClr val="bg1"/>
                </a:solidFill>
              </a:rPr>
              <a:t>Applicant to Enrollment - 5%</a:t>
            </a:r>
          </a:p>
        </p:txBody>
      </p:sp>
      <p:pic>
        <p:nvPicPr>
          <p:cNvPr id="6" name="Picture 5" descr="Students gather at the spring fling student life event outdoors at Andersen fountain.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" t="9504" r="8586" b="11015"/>
          <a:stretch/>
        </p:blipFill>
        <p:spPr>
          <a:xfrm>
            <a:off x="6233511" y="2886946"/>
            <a:ext cx="4126602" cy="2724742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1972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77000"/>
            <a:ext cx="2011680" cy="381000"/>
          </a:xfrm>
          <a:prstGeom prst="rect">
            <a:avLst/>
          </a:prstGeom>
          <a:solidFill>
            <a:srgbClr val="124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28322" y="6477000"/>
            <a:ext cx="2024280" cy="381000"/>
          </a:xfrm>
          <a:prstGeom prst="rect">
            <a:avLst/>
          </a:prstGeom>
          <a:solidFill>
            <a:srgbClr val="FF6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58600" y="6477000"/>
            <a:ext cx="2024280" cy="381000"/>
          </a:xfrm>
          <a:prstGeom prst="rect">
            <a:avLst/>
          </a:prstGeom>
          <a:solidFill>
            <a:srgbClr val="4E8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2002" y="6477000"/>
            <a:ext cx="2024280" cy="381000"/>
          </a:xfrm>
          <a:prstGeom prst="rect">
            <a:avLst/>
          </a:prstGeom>
          <a:solidFill>
            <a:srgbClr val="B1B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30157" y="6477000"/>
            <a:ext cx="2024280" cy="381000"/>
          </a:xfrm>
          <a:prstGeom prst="rect">
            <a:avLst/>
          </a:prstGeom>
          <a:solidFill>
            <a:srgbClr val="555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57560" y="6477000"/>
            <a:ext cx="2024280" cy="381000"/>
          </a:xfrm>
          <a:prstGeom prst="rect">
            <a:avLst/>
          </a:prstGeom>
          <a:solidFill>
            <a:srgbClr val="77A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1840" cy="381000"/>
          </a:xfrm>
          <a:prstGeom prst="rect">
            <a:avLst/>
          </a:prstGeom>
          <a:solidFill>
            <a:srgbClr val="124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28613" y="365125"/>
            <a:ext cx="11544299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12497F"/>
                </a:solidFill>
                <a:latin typeface="+mn-lt"/>
              </a:rPr>
              <a:t>Stabilize &amp; Increase Enrollment by 5% – Highlights</a:t>
            </a:r>
          </a:p>
        </p:txBody>
      </p:sp>
      <p:sp>
        <p:nvSpPr>
          <p:cNvPr id="21" name="TextBox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962900" y="-46683"/>
            <a:ext cx="420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Garamond" panose="02020404030301010803" pitchFamily="18" charset="0"/>
              </a:rPr>
              <a:t>Clark College</a:t>
            </a:r>
            <a:endParaRPr lang="en-US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5FEB7B5-4E10-4D4F-8EB6-0717D3D949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773786"/>
              </p:ext>
            </p:extLst>
          </p:nvPr>
        </p:nvGraphicFramePr>
        <p:xfrm>
          <a:off x="520623" y="1304085"/>
          <a:ext cx="10985577" cy="5390965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0985577">
                  <a:extLst>
                    <a:ext uri="{9D8B030D-6E8A-4147-A177-3AD203B41FA5}">
                      <a16:colId xmlns:a16="http://schemas.microsoft.com/office/drawing/2014/main" val="512599168"/>
                    </a:ext>
                  </a:extLst>
                </a:gridCol>
              </a:tblGrid>
              <a:tr h="34587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Outcomes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659120"/>
                  </a:ext>
                </a:extLst>
              </a:tr>
              <a:tr h="727538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noProof="0" dirty="0"/>
                        <a:t>Entry Services implemented the Prospect function in </a:t>
                      </a:r>
                      <a:r>
                        <a:rPr lang="en-US" sz="1800" u="none" strike="noStrike" noProof="0" dirty="0" err="1"/>
                        <a:t>ctcLink</a:t>
                      </a:r>
                      <a:r>
                        <a:rPr lang="en-US" sz="1800" u="none" strike="noStrike" noProof="0" dirty="0"/>
                        <a:t> -3,000 prospects in the enrollment funnel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752280"/>
                  </a:ext>
                </a:extLst>
              </a:tr>
              <a:tr h="113305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u="none" strike="noStrike" noProof="0" dirty="0"/>
                        <a:t>Running Start calling and EV enrollment campaign - 858 or 44% increase in received EV forms.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u="none" strike="noStrike" noProof="0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noProof="0" dirty="0"/>
                        <a:t>254 Running Start students received ESSER grant funds providing tuition to support high school seniors to graduate with AA and HS diploma.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800" b="0" i="0" u="none" strike="noStrike" noProof="0" dirty="0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778848"/>
                  </a:ext>
                </a:extLst>
              </a:tr>
              <a:tr h="87066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CBO partnerships support BIPOC student awareness, enrollment FASFA/WASFA applications - </a:t>
                      </a:r>
                      <a:r>
                        <a:rPr lang="en-US" sz="1800" u="none" strike="noStrike" noProof="0" dirty="0" err="1"/>
                        <a:t>STEMoWeen</a:t>
                      </a:r>
                      <a:r>
                        <a:rPr lang="en-US" sz="1800" u="none" strike="noStrike" noProof="0" dirty="0"/>
                        <a:t> - </a:t>
                      </a:r>
                      <a:r>
                        <a:rPr lang="en-US" sz="1800" u="none" strike="noStrike" noProof="0" dirty="0" err="1"/>
                        <a:t>iUrban</a:t>
                      </a:r>
                      <a:r>
                        <a:rPr lang="en-US" sz="1800" u="none" strike="noStrike" noProof="0" dirty="0"/>
                        <a:t> Teen; Portfolio Project United Negro College Fund, Odyssey World International, Fourth Plain Forward, MESD 112, NAACP Vancouver ACT-SO</a:t>
                      </a:r>
                      <a:endParaRPr lang="en-US" sz="1800" b="0" i="0" u="none" strike="noStrike" noProof="0" dirty="0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023283"/>
                  </a:ext>
                </a:extLst>
              </a:tr>
              <a:tr h="1920227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800" kern="1200" dirty="0">
                        <a:effectLst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kern="1200" dirty="0">
                          <a:effectLst/>
                        </a:rPr>
                        <a:t>International Programs </a:t>
                      </a:r>
                      <a:r>
                        <a:rPr lang="en-US" sz="1800" u="none" strike="noStrike" kern="1200" noProof="0" dirty="0">
                          <a:effectLst/>
                        </a:rPr>
                        <a:t>exceeded enrollment budget target all of AY22/23 supported 55 International student FTES, represented  26 different countries</a:t>
                      </a:r>
                      <a:endParaRPr lang="en-US" sz="1800" kern="1200" dirty="0">
                        <a:effectLst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800" u="none" strike="noStrike" kern="1200" noProof="0" dirty="0">
                        <a:effectLst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kern="1200" noProof="0" dirty="0">
                          <a:effectLst/>
                        </a:rPr>
                        <a:t>Utilization of enrollment funnel for new applicants &amp; yield data, refined outreach, marketing, &amp; recruitment  populations</a:t>
                      </a:r>
                      <a:endParaRPr lang="en-US" sz="18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294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9391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77000"/>
            <a:ext cx="2011680" cy="381000"/>
          </a:xfrm>
          <a:prstGeom prst="rect">
            <a:avLst/>
          </a:prstGeom>
          <a:solidFill>
            <a:srgbClr val="124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28322" y="6477000"/>
            <a:ext cx="2024280" cy="381000"/>
          </a:xfrm>
          <a:prstGeom prst="rect">
            <a:avLst/>
          </a:prstGeom>
          <a:solidFill>
            <a:srgbClr val="FF6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58600" y="6477000"/>
            <a:ext cx="2024280" cy="381000"/>
          </a:xfrm>
          <a:prstGeom prst="rect">
            <a:avLst/>
          </a:prstGeom>
          <a:solidFill>
            <a:srgbClr val="4E8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2002" y="6477000"/>
            <a:ext cx="2024280" cy="381000"/>
          </a:xfrm>
          <a:prstGeom prst="rect">
            <a:avLst/>
          </a:prstGeom>
          <a:solidFill>
            <a:srgbClr val="B1B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30157" y="6477000"/>
            <a:ext cx="2024280" cy="381000"/>
          </a:xfrm>
          <a:prstGeom prst="rect">
            <a:avLst/>
          </a:prstGeom>
          <a:solidFill>
            <a:srgbClr val="555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57560" y="6477000"/>
            <a:ext cx="2024280" cy="381000"/>
          </a:xfrm>
          <a:prstGeom prst="rect">
            <a:avLst/>
          </a:prstGeom>
          <a:solidFill>
            <a:srgbClr val="77A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1840" cy="381000"/>
          </a:xfrm>
          <a:prstGeom prst="rect">
            <a:avLst/>
          </a:prstGeom>
          <a:solidFill>
            <a:srgbClr val="124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12497F"/>
                </a:solidFill>
                <a:latin typeface="+mn-lt"/>
              </a:rPr>
              <a:t>Stabilize &amp; Increase Enrollment by 5%</a:t>
            </a:r>
          </a:p>
        </p:txBody>
      </p:sp>
      <p:cxnSp>
        <p:nvCxnSpPr>
          <p:cNvPr id="20" name="Straight Connector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825080" y="1331844"/>
            <a:ext cx="10515600" cy="662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962900" y="-46683"/>
            <a:ext cx="420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Garamond" panose="02020404030301010803" pitchFamily="18" charset="0"/>
              </a:rPr>
              <a:t>Clark College</a:t>
            </a:r>
            <a:endParaRPr lang="en-US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4" name="Chart 3" descr="Graph details Academic Year unduplicated headcount and full time enrollment (FTE) of the year 2022-2023.&#10;Graph shows progressive enrollment increase over the year.">
            <a:extLst>
              <a:ext uri="{FF2B5EF4-FFF2-40B4-BE49-F238E27FC236}">
                <a16:creationId xmlns:a16="http://schemas.microsoft.com/office/drawing/2014/main" id="{4CA213D4-7F94-E6AB-B937-18CDC6D369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3142982"/>
              </p:ext>
            </p:extLst>
          </p:nvPr>
        </p:nvGraphicFramePr>
        <p:xfrm>
          <a:off x="2031999" y="1465193"/>
          <a:ext cx="9053535" cy="4248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F7EA82D-3430-C540-C18C-54A787DA9F83}"/>
              </a:ext>
            </a:extLst>
          </p:cNvPr>
          <p:cNvSpPr txBox="1"/>
          <p:nvPr/>
        </p:nvSpPr>
        <p:spPr>
          <a:xfrm>
            <a:off x="6313714" y="6124781"/>
            <a:ext cx="7392488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/>
              <a:t>DATA SOURCE: State Board for Community and Technical Colleges (SBCTC) Enrollment Data Dashboard. Does not include BAS or R/S</a:t>
            </a:r>
          </a:p>
          <a:p>
            <a:r>
              <a:rPr lang="en-US" sz="900" b="1">
                <a:ea typeface="Calibri"/>
                <a:cs typeface="Calibri"/>
              </a:rPr>
              <a:t>*** SPRING DATA IN PROGRESS FOR 2023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C84130-3D95-4893-75DD-0994ACABE569}"/>
              </a:ext>
            </a:extLst>
          </p:cNvPr>
          <p:cNvSpPr txBox="1"/>
          <p:nvPr/>
        </p:nvSpPr>
        <p:spPr>
          <a:xfrm>
            <a:off x="52466" y="5748728"/>
            <a:ext cx="76274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Fall, Winter, Spring exceeded budgeted enrollment targets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96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77000"/>
            <a:ext cx="2011680" cy="381000"/>
          </a:xfrm>
          <a:prstGeom prst="rect">
            <a:avLst/>
          </a:prstGeom>
          <a:solidFill>
            <a:srgbClr val="124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28322" y="6477000"/>
            <a:ext cx="2024280" cy="381000"/>
          </a:xfrm>
          <a:prstGeom prst="rect">
            <a:avLst/>
          </a:prstGeom>
          <a:solidFill>
            <a:srgbClr val="FF6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58600" y="6477000"/>
            <a:ext cx="2024280" cy="381000"/>
          </a:xfrm>
          <a:prstGeom prst="rect">
            <a:avLst/>
          </a:prstGeom>
          <a:solidFill>
            <a:srgbClr val="4E8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2002" y="6477000"/>
            <a:ext cx="2024280" cy="381000"/>
          </a:xfrm>
          <a:prstGeom prst="rect">
            <a:avLst/>
          </a:prstGeom>
          <a:solidFill>
            <a:srgbClr val="B1B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30157" y="6477000"/>
            <a:ext cx="2024280" cy="381000"/>
          </a:xfrm>
          <a:prstGeom prst="rect">
            <a:avLst/>
          </a:prstGeom>
          <a:solidFill>
            <a:srgbClr val="555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57560" y="6477000"/>
            <a:ext cx="2024280" cy="381000"/>
          </a:xfrm>
          <a:prstGeom prst="rect">
            <a:avLst/>
          </a:prstGeom>
          <a:solidFill>
            <a:srgbClr val="77A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1840" cy="381000"/>
          </a:xfrm>
          <a:prstGeom prst="rect">
            <a:avLst/>
          </a:prstGeom>
          <a:solidFill>
            <a:srgbClr val="124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12497F"/>
                </a:solidFill>
                <a:latin typeface="+mn-lt"/>
              </a:rPr>
              <a:t>Increase Retention by 10%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838200" y="1517374"/>
            <a:ext cx="10515600" cy="4659589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By 2024, increase fall-to-fall retention of all students by 10%.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cxnSp>
        <p:nvCxnSpPr>
          <p:cNvPr id="20" name="Straight Connector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825080" y="1331844"/>
            <a:ext cx="10515600" cy="662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962900" y="-46683"/>
            <a:ext cx="420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Garamond" panose="02020404030301010803" pitchFamily="18" charset="0"/>
              </a:rPr>
              <a:t>Clark College</a:t>
            </a:r>
            <a:endParaRPr lang="en-US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2" name="Picture 1" descr="A group of people sitting around a table studying between classes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722" y="2125519"/>
            <a:ext cx="5241235" cy="34941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Right Arrow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732795">
            <a:off x="7219441" y="2914548"/>
            <a:ext cx="3614274" cy="1789043"/>
          </a:xfrm>
          <a:prstGeom prst="rightArrow">
            <a:avLst/>
          </a:prstGeom>
          <a:solidFill>
            <a:srgbClr val="4E87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</a:rPr>
              <a:t>10%</a:t>
            </a:r>
            <a:endParaRPr lang="en-U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008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77000"/>
            <a:ext cx="2011680" cy="381000"/>
          </a:xfrm>
          <a:prstGeom prst="rect">
            <a:avLst/>
          </a:prstGeom>
          <a:solidFill>
            <a:srgbClr val="124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28322" y="6477000"/>
            <a:ext cx="2024280" cy="381000"/>
          </a:xfrm>
          <a:prstGeom prst="rect">
            <a:avLst/>
          </a:prstGeom>
          <a:solidFill>
            <a:srgbClr val="FF6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58600" y="6477000"/>
            <a:ext cx="2024280" cy="381000"/>
          </a:xfrm>
          <a:prstGeom prst="rect">
            <a:avLst/>
          </a:prstGeom>
          <a:solidFill>
            <a:srgbClr val="4E8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2002" y="6477000"/>
            <a:ext cx="2024280" cy="381000"/>
          </a:xfrm>
          <a:prstGeom prst="rect">
            <a:avLst/>
          </a:prstGeom>
          <a:solidFill>
            <a:srgbClr val="B1B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30157" y="6477000"/>
            <a:ext cx="2024280" cy="381000"/>
          </a:xfrm>
          <a:prstGeom prst="rect">
            <a:avLst/>
          </a:prstGeom>
          <a:solidFill>
            <a:srgbClr val="555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57560" y="6477000"/>
            <a:ext cx="2024280" cy="381000"/>
          </a:xfrm>
          <a:prstGeom prst="rect">
            <a:avLst/>
          </a:prstGeom>
          <a:solidFill>
            <a:srgbClr val="77A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1840" cy="381000"/>
          </a:xfrm>
          <a:prstGeom prst="rect">
            <a:avLst/>
          </a:prstGeom>
          <a:solidFill>
            <a:srgbClr val="124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12497F"/>
                </a:solidFill>
                <a:latin typeface="+mn-lt"/>
              </a:rPr>
              <a:t>Increase Retention by 10% - Highlights</a:t>
            </a:r>
          </a:p>
        </p:txBody>
      </p:sp>
      <p:cxnSp>
        <p:nvCxnSpPr>
          <p:cNvPr id="20" name="Straight Connector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825080" y="1331844"/>
            <a:ext cx="10515600" cy="662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962900" y="-46683"/>
            <a:ext cx="420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Garamond" panose="02020404030301010803" pitchFamily="18" charset="0"/>
              </a:rPr>
              <a:t>Clark College</a:t>
            </a:r>
            <a:endParaRPr lang="en-US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22" name="Table 2">
            <a:extLst>
              <a:ext uri="{FF2B5EF4-FFF2-40B4-BE49-F238E27FC236}">
                <a16:creationId xmlns:a16="http://schemas.microsoft.com/office/drawing/2014/main" id="{34CBF193-C762-48F5-82E3-BDADA223AA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806898"/>
              </p:ext>
            </p:extLst>
          </p:nvPr>
        </p:nvGraphicFramePr>
        <p:xfrm>
          <a:off x="782052" y="1422114"/>
          <a:ext cx="10654139" cy="534246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0654139">
                  <a:extLst>
                    <a:ext uri="{9D8B030D-6E8A-4147-A177-3AD203B41FA5}">
                      <a16:colId xmlns:a16="http://schemas.microsoft.com/office/drawing/2014/main" val="512599168"/>
                    </a:ext>
                  </a:extLst>
                </a:gridCol>
              </a:tblGrid>
              <a:tr h="522393">
                <a:tc>
                  <a:txBody>
                    <a:bodyPr/>
                    <a:lstStyle/>
                    <a:p>
                      <a:r>
                        <a:rPr lang="en-US" dirty="0"/>
                        <a:t>Strategies/Outcomes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659120"/>
                  </a:ext>
                </a:extLst>
              </a:tr>
              <a:tr h="522393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kern="1200" dirty="0">
                          <a:effectLst/>
                        </a:rPr>
                        <a:t>Increased user adoption of Early Alert System. AY 22-23: 1154 unduplicated Students referred by 110 unduplicated faculty members. 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752280"/>
                  </a:ext>
                </a:extLst>
              </a:tr>
              <a:tr h="52239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kern="1200" dirty="0">
                          <a:effectLst/>
                        </a:rPr>
                        <a:t>Dispersed $24mil in aid in FY22-23.  In increase from $19mil (FY21/22 excludes HEERF funds) to $21mil (FY22/23). Implemented Mass Packaging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778848"/>
                  </a:ext>
                </a:extLst>
              </a:tr>
              <a:tr h="522393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800" kern="1200" dirty="0">
                        <a:effectLst/>
                      </a:endParaRPr>
                    </a:p>
                    <a:p>
                      <a:pPr lvl="0">
                        <a:buNone/>
                      </a:pPr>
                      <a:r>
                        <a:rPr lang="en-US" sz="1800" kern="1200" dirty="0">
                          <a:effectLst/>
                        </a:rPr>
                        <a:t>DSS had 416 students who actively used the class accommodations equated to 2,265 total accommodation letters across 1,624 unique Clark classes (25% of all Clark classes. </a:t>
                      </a:r>
                    </a:p>
                    <a:p>
                      <a:pPr lvl="0">
                        <a:buNone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023283"/>
                  </a:ext>
                </a:extLst>
              </a:tr>
              <a:tr h="52239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kern="1200" dirty="0">
                          <a:effectLst/>
                        </a:rPr>
                        <a:t>Penguin Welcome Days retained students at 84% from fall to Winter and at 81% from Fall to Spring. 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294119"/>
                  </a:ext>
                </a:extLst>
              </a:tr>
              <a:tr h="52239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kern="1200" dirty="0">
                          <a:effectLst/>
                        </a:rPr>
                        <a:t>Implemented Clark Cares – 4 behavioral Commitments, </a:t>
                      </a:r>
                      <a:r>
                        <a:rPr lang="en-US" sz="1800" u="none" strike="noStrike" kern="1200" noProof="0" dirty="0">
                          <a:effectLst/>
                        </a:rPr>
                        <a:t>video presented at Opening day, Clark Cares stories are agenized and shared  weekly SAC meetings, LEAD meetings, @ EC.  Clark Cares presented at NCORE. SA quarterly recognition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628361"/>
                  </a:ext>
                </a:extLst>
              </a:tr>
              <a:tr h="52239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kern="1200" dirty="0">
                          <a:effectLst/>
                        </a:rPr>
                        <a:t>WES enrolled &amp; identified current and emerging barriers to student success for 1,241 students. students  connected to Basic Food and Employment Training (BFET) Program.  BFET served 394 students - received SNAP benefits. 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6582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77000"/>
            <a:ext cx="2011680" cy="381000"/>
          </a:xfrm>
          <a:prstGeom prst="rect">
            <a:avLst/>
          </a:prstGeom>
          <a:solidFill>
            <a:srgbClr val="124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28322" y="6477000"/>
            <a:ext cx="2024280" cy="381000"/>
          </a:xfrm>
          <a:prstGeom prst="rect">
            <a:avLst/>
          </a:prstGeom>
          <a:solidFill>
            <a:srgbClr val="FF6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58600" y="6477000"/>
            <a:ext cx="2024280" cy="381000"/>
          </a:xfrm>
          <a:prstGeom prst="rect">
            <a:avLst/>
          </a:prstGeom>
          <a:solidFill>
            <a:srgbClr val="4E8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2002" y="6477000"/>
            <a:ext cx="2024280" cy="381000"/>
          </a:xfrm>
          <a:prstGeom prst="rect">
            <a:avLst/>
          </a:prstGeom>
          <a:solidFill>
            <a:srgbClr val="B1B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30157" y="6477000"/>
            <a:ext cx="2024280" cy="381000"/>
          </a:xfrm>
          <a:prstGeom prst="rect">
            <a:avLst/>
          </a:prstGeom>
          <a:solidFill>
            <a:srgbClr val="555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57560" y="6477000"/>
            <a:ext cx="2024280" cy="381000"/>
          </a:xfrm>
          <a:prstGeom prst="rect">
            <a:avLst/>
          </a:prstGeom>
          <a:solidFill>
            <a:srgbClr val="77A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1840" cy="381000"/>
          </a:xfrm>
          <a:prstGeom prst="rect">
            <a:avLst/>
          </a:prstGeom>
          <a:solidFill>
            <a:srgbClr val="124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12497F"/>
                </a:solidFill>
                <a:latin typeface="+mn-lt"/>
              </a:rPr>
              <a:t>Increase Retention by 10% - Highlights</a:t>
            </a:r>
          </a:p>
        </p:txBody>
      </p:sp>
      <p:cxnSp>
        <p:nvCxnSpPr>
          <p:cNvPr id="20" name="Straight Connector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825080" y="1331844"/>
            <a:ext cx="10515600" cy="662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962900" y="-46683"/>
            <a:ext cx="420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Garamond" panose="02020404030301010803" pitchFamily="18" charset="0"/>
              </a:rPr>
              <a:t>Clark College</a:t>
            </a:r>
            <a:endParaRPr lang="en-US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22" name="Table 2">
            <a:extLst>
              <a:ext uri="{FF2B5EF4-FFF2-40B4-BE49-F238E27FC236}">
                <a16:creationId xmlns:a16="http://schemas.microsoft.com/office/drawing/2014/main" id="{34CBF193-C762-48F5-82E3-BDADA223AA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880222"/>
              </p:ext>
            </p:extLst>
          </p:nvPr>
        </p:nvGraphicFramePr>
        <p:xfrm>
          <a:off x="924393" y="1424065"/>
          <a:ext cx="10668000" cy="4428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0">
                  <a:extLst>
                    <a:ext uri="{9D8B030D-6E8A-4147-A177-3AD203B41FA5}">
                      <a16:colId xmlns:a16="http://schemas.microsoft.com/office/drawing/2014/main" val="512599168"/>
                    </a:ext>
                  </a:extLst>
                </a:gridCol>
              </a:tblGrid>
              <a:tr h="52239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Outcomes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659120"/>
                  </a:ext>
                </a:extLst>
              </a:tr>
              <a:tr h="52239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kern="1200" noProof="0" dirty="0">
                          <a:effectLst/>
                          <a:latin typeface="Calibri"/>
                        </a:rPr>
                        <a:t>Collaboration </a:t>
                      </a:r>
                      <a:r>
                        <a:rPr lang="en-US" sz="1800" b="0" i="0" u="none" strike="noStrike" kern="1200" noProof="0" dirty="0">
                          <a:effectLst/>
                          <a:latin typeface="Calibri"/>
                        </a:rPr>
                        <a:t>with </a:t>
                      </a:r>
                      <a:r>
                        <a:rPr lang="en-US" sz="1800" b="1" i="0" u="none" strike="noStrike" kern="1200" noProof="0" dirty="0">
                          <a:effectLst/>
                          <a:latin typeface="Calibri"/>
                        </a:rPr>
                        <a:t>Julie Robertson</a:t>
                      </a:r>
                      <a:r>
                        <a:rPr lang="en-US" sz="1800" b="0" i="0" u="none" strike="noStrike" kern="1200" noProof="0" dirty="0">
                          <a:effectLst/>
                          <a:latin typeface="Calibri"/>
                        </a:rPr>
                        <a:t> - data for </a:t>
                      </a:r>
                      <a:r>
                        <a:rPr lang="en-US" sz="1800" b="1" i="0" u="none" strike="noStrike" kern="1200" noProof="0" dirty="0">
                          <a:effectLst/>
                          <a:latin typeface="Calibri"/>
                        </a:rPr>
                        <a:t>Student Achievement outcomes -mid-term accreditation report</a:t>
                      </a:r>
                      <a:endParaRPr lang="en-US" sz="1800" b="0" i="0" u="none" strike="noStrike" kern="1200" noProof="0" dirty="0">
                        <a:effectLst/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800" b="0" i="0" u="none" strike="noStrike" kern="1200" noProof="0" dirty="0">
                        <a:effectLst/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778848"/>
                  </a:ext>
                </a:extLst>
              </a:tr>
              <a:tr h="52239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kern="1200" noProof="0" dirty="0">
                          <a:effectLst/>
                          <a:latin typeface="Calibri"/>
                        </a:rPr>
                        <a:t>Implemented </a:t>
                      </a:r>
                      <a:r>
                        <a:rPr lang="en-US" sz="1800" b="1" i="0" u="none" strike="noStrike" kern="1200" noProof="0" dirty="0">
                          <a:effectLst/>
                          <a:latin typeface="Calibri"/>
                        </a:rPr>
                        <a:t>Culture of Evidence</a:t>
                      </a:r>
                      <a:r>
                        <a:rPr lang="en-US" sz="1800" b="0" i="0" u="none" strike="noStrike" kern="1200" noProof="0" dirty="0">
                          <a:effectLst/>
                          <a:latin typeface="Calibri"/>
                        </a:rPr>
                        <a:t> &amp; collaboration with Donna Larson -  </a:t>
                      </a:r>
                      <a:r>
                        <a:rPr lang="en-US" sz="1800" b="1" i="0" u="none" strike="noStrike" kern="1200" noProof="0" dirty="0">
                          <a:effectLst/>
                          <a:latin typeface="Calibri"/>
                        </a:rPr>
                        <a:t>2-year cycle of assessment for non-instructional service areas</a:t>
                      </a:r>
                      <a:r>
                        <a:rPr lang="en-US" sz="1800" b="0" i="0" u="none" strike="noStrike" kern="1200" noProof="0" dirty="0">
                          <a:effectLst/>
                          <a:latin typeface="Calibri"/>
                        </a:rPr>
                        <a:t>.</a:t>
                      </a:r>
                      <a:endParaRPr lang="en-US" sz="1800" b="0" i="0" u="none" strike="noStrike" noProof="0" dirty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023283"/>
                  </a:ext>
                </a:extLst>
              </a:tr>
              <a:tr h="52239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kern="1200" noProof="0" dirty="0">
                          <a:effectLst/>
                          <a:latin typeface="Calibri"/>
                        </a:rPr>
                        <a:t>Area or Study caseload advising </a:t>
                      </a:r>
                      <a:r>
                        <a:rPr lang="en-US" sz="1800" b="0" i="0" u="none" strike="noStrike" kern="1200" noProof="0" dirty="0">
                          <a:effectLst/>
                          <a:latin typeface="Calibri"/>
                        </a:rPr>
                        <a:t>implemented, faculty advising training provided, case management implemented (checkpoints, mandatory advising), direct advisor communication.</a:t>
                      </a:r>
                    </a:p>
                    <a:p>
                      <a:pPr lvl="0">
                        <a:buNone/>
                      </a:pPr>
                      <a:endParaRPr lang="en-US" sz="1800" b="0" i="0" u="none" strike="noStrike" kern="1200" noProof="0" dirty="0">
                        <a:effectLst/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294119"/>
                  </a:ext>
                </a:extLst>
              </a:tr>
              <a:tr h="52239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kern="1200" noProof="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Created base line data </a:t>
                      </a:r>
                      <a:r>
                        <a:rPr lang="en-US" sz="1800" b="0" i="0" u="none" strike="noStrike" kern="1200" noProof="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for </a:t>
                      </a:r>
                      <a:r>
                        <a:rPr lang="en-US" sz="1800" b="1" i="0" u="none" strike="noStrike" kern="1200" noProof="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Complaints, Conduct &amp; CARE referrals.</a:t>
                      </a:r>
                      <a:r>
                        <a:rPr lang="en-US" sz="1800" b="0" i="0" u="none" strike="noStrike" kern="1200" noProof="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  This data will be used to:</a:t>
                      </a:r>
                      <a:r>
                        <a:rPr lang="en-US" sz="1800" b="1" i="0" u="none" strike="noStrike" kern="1200" noProof="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  </a:t>
                      </a:r>
                      <a:r>
                        <a:rPr lang="en-US" sz="1800" b="0" i="0" u="none" strike="noStrike" kern="1200" noProof="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provide support, coaching, resources for campus stakeholders that are providing referrals; to review policies and practices for complaints, conduct &amp; CARE referrals; and to determine the impact of our student interventions. </a:t>
                      </a:r>
                      <a:endParaRPr lang="en-US" sz="1800" b="0" i="0" u="none" strike="noStrike" kern="1200" noProof="0">
                        <a:solidFill>
                          <a:srgbClr val="242424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628361"/>
                  </a:ext>
                </a:extLst>
              </a:tr>
              <a:tr h="522392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090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044B2B1C6EE045BF13F9635B52AFC5" ma:contentTypeVersion="16" ma:contentTypeDescription="Create a new document." ma:contentTypeScope="" ma:versionID="6a1530fec7dab06da34457e8fa94554f">
  <xsd:schema xmlns:xsd="http://www.w3.org/2001/XMLSchema" xmlns:xs="http://www.w3.org/2001/XMLSchema" xmlns:p="http://schemas.microsoft.com/office/2006/metadata/properties" xmlns:ns3="f9cbc1ab-2dbc-415a-a9a4-691c65733596" xmlns:ns4="0102feff-b323-4240-9b97-c1d217f11e0c" targetNamespace="http://schemas.microsoft.com/office/2006/metadata/properties" ma:root="true" ma:fieldsID="c59ffb4240dd8cd31fd40c521d33a4af" ns3:_="" ns4:_="">
    <xsd:import namespace="f9cbc1ab-2dbc-415a-a9a4-691c65733596"/>
    <xsd:import namespace="0102feff-b323-4240-9b97-c1d217f11e0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cbc1ab-2dbc-415a-a9a4-691c657335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2feff-b323-4240-9b97-c1d217f11e0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9cbc1ab-2dbc-415a-a9a4-691c65733596" xsi:nil="true"/>
  </documentManagement>
</p:properties>
</file>

<file path=customXml/itemProps1.xml><?xml version="1.0" encoding="utf-8"?>
<ds:datastoreItem xmlns:ds="http://schemas.openxmlformats.org/officeDocument/2006/customXml" ds:itemID="{830D8FC2-4FC9-483B-AC56-B7C2FE8772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cbc1ab-2dbc-415a-a9a4-691c65733596"/>
    <ds:schemaRef ds:uri="0102feff-b323-4240-9b97-c1d217f11e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28C57B-92EE-411D-B5C6-0448939117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8EEB48-802D-409F-BFB2-437857008B50}">
  <ds:schemaRefs>
    <ds:schemaRef ds:uri="0102feff-b323-4240-9b97-c1d217f11e0c"/>
    <ds:schemaRef ds:uri="http://purl.org/dc/elements/1.1/"/>
    <ds:schemaRef ds:uri="http://schemas.microsoft.com/office/2006/metadata/properties"/>
    <ds:schemaRef ds:uri="http://purl.org/dc/terms/"/>
    <ds:schemaRef ds:uri="f9cbc1ab-2dbc-415a-a9a4-691c65733596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1429</Words>
  <Application>Microsoft Office PowerPoint</Application>
  <PresentationFormat>Widescreen</PresentationFormat>
  <Paragraphs>145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Garamond</vt:lpstr>
      <vt:lpstr>Office Theme</vt:lpstr>
      <vt:lpstr>Student Success | Student Affairs</vt:lpstr>
      <vt:lpstr>Advancing Justice </vt:lpstr>
      <vt:lpstr>CWSEM &amp; Guided Pathways</vt:lpstr>
      <vt:lpstr>Stabilize &amp; Increase Enrollment by 5%</vt:lpstr>
      <vt:lpstr>Stabilize &amp; Increase Enrollment by 5% – Highlights</vt:lpstr>
      <vt:lpstr>Stabilize &amp; Increase Enrollment by 5%</vt:lpstr>
      <vt:lpstr>Increase Retention by 10%</vt:lpstr>
      <vt:lpstr>Increase Retention by 10% - Highlights</vt:lpstr>
      <vt:lpstr>Increase Retention by 10% - Highlights</vt:lpstr>
      <vt:lpstr>Increase Retention by 10% - Highlights</vt:lpstr>
      <vt:lpstr>Increase Retention by 10% - Highlights</vt:lpstr>
      <vt:lpstr>Reduce Equity Gaps by 50%</vt:lpstr>
      <vt:lpstr>Reduce Equity Gaps by 50% - Highlights</vt:lpstr>
      <vt:lpstr>Increase Student Success by 5%</vt:lpstr>
      <vt:lpstr>Increase Student Success by 5%</vt:lpstr>
      <vt:lpstr>Increase Student Success by 5%</vt:lpstr>
    </vt:vector>
  </TitlesOfParts>
  <Company>Clark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Damore, Kevin</dc:creator>
  <cp:lastModifiedBy>Adams, Heather</cp:lastModifiedBy>
  <cp:revision>1219</cp:revision>
  <cp:lastPrinted>2023-08-01T15:13:23Z</cp:lastPrinted>
  <dcterms:created xsi:type="dcterms:W3CDTF">2022-01-31T17:25:25Z</dcterms:created>
  <dcterms:modified xsi:type="dcterms:W3CDTF">2023-10-09T22:42:18Z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0x0101003E044B2B1C6EE045BF13F9635B52AFC5</vt:lpwstr>
  </property>
</Properties>
</file>